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72"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redo custSel addSld modSld sldOrd">
      <pc:chgData name="Haubenburger, Gabriel" userId="d79be2aa-0303-4748-b5e6-c8202455e92e" providerId="ADAL" clId="{C41F04A2-1B58-4C51-987F-CBD3CF99D29E}" dt="2024-12-15T21:28:42.223" v="1512"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21:10:13.801" v="792" actId="20577"/>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21:10:13.801" v="792" actId="20577"/>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21:21:50.503" v="970" actId="20577"/>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pChg chg="mod">
          <ac:chgData name="Haubenburger, Gabriel" userId="d79be2aa-0303-4748-b5e6-c8202455e92e" providerId="ADAL" clId="{C41F04A2-1B58-4C51-987F-CBD3CF99D29E}" dt="2024-12-15T21:21:50.503" v="970" actId="20577"/>
          <ac:spMkLst>
            <pc:docMk/>
            <pc:sldMk cId="2625827110" sldId="262"/>
            <ac:spMk id="3" creationId="{862D0347-F04C-D218-02C2-4F0512D86408}"/>
          </ac:spMkLst>
        </pc:spChg>
      </pc:sldChg>
      <pc:sldChg chg="modSp new mod">
        <pc:chgData name="Haubenburger, Gabriel" userId="d79be2aa-0303-4748-b5e6-c8202455e92e" providerId="ADAL" clId="{C41F04A2-1B58-4C51-987F-CBD3CF99D29E}" dt="2024-12-15T21:24:14.247" v="1071" actId="20577"/>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pChg chg="mod">
          <ac:chgData name="Haubenburger, Gabriel" userId="d79be2aa-0303-4748-b5e6-c8202455e92e" providerId="ADAL" clId="{C41F04A2-1B58-4C51-987F-CBD3CF99D29E}" dt="2024-12-15T21:24:14.247" v="1071" actId="20577"/>
          <ac:spMkLst>
            <pc:docMk/>
            <pc:sldMk cId="271810423" sldId="263"/>
            <ac:spMk id="3" creationId="{0358DEBD-0580-CCFC-97FB-D946EFFD3344}"/>
          </ac:spMkLst>
        </pc:spChg>
      </pc:sldChg>
      <pc:sldChg chg="modSp new mod ord">
        <pc:chgData name="Haubenburger, Gabriel" userId="d79be2aa-0303-4748-b5e6-c8202455e92e" providerId="ADAL" clId="{C41F04A2-1B58-4C51-987F-CBD3CF99D29E}" dt="2024-12-15T21:28:42.223" v="1512" actId="20577"/>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pChg chg="mod">
          <ac:chgData name="Haubenburger, Gabriel" userId="d79be2aa-0303-4748-b5e6-c8202455e92e" providerId="ADAL" clId="{C41F04A2-1B58-4C51-987F-CBD3CF99D29E}" dt="2024-12-15T21:28:42.223" v="1512" actId="20577"/>
          <ac:spMkLst>
            <pc:docMk/>
            <pc:sldMk cId="1949933045" sldId="264"/>
            <ac:spMk id="3" creationId="{20C3F7A4-DC70-2815-C3BC-43BFCD5E11B8}"/>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sldChg chg="modSp mod">
        <pc:chgData name="Haubenburger, Gabriel" userId="d79be2aa-0303-4748-b5e6-c8202455e92e" providerId="ADAL" clId="{C41F04A2-1B58-4C51-987F-CBD3CF99D29E}" dt="2024-12-15T20:45:54.393" v="790" actId="20577"/>
        <pc:sldMkLst>
          <pc:docMk/>
          <pc:sldMk cId="945193923" sldId="271"/>
        </pc:sldMkLst>
        <pc:spChg chg="mod">
          <ac:chgData name="Haubenburger, Gabriel" userId="d79be2aa-0303-4748-b5e6-c8202455e92e" providerId="ADAL" clId="{C41F04A2-1B58-4C51-987F-CBD3CF99D29E}" dt="2024-12-15T20:45:54.393" v="790" actId="20577"/>
          <ac:spMkLst>
            <pc:docMk/>
            <pc:sldMk cId="945193923" sldId="271"/>
            <ac:spMk id="3" creationId="{FFBFFA5E-236F-3279-8F0F-D69DEC44B6B0}"/>
          </ac:spMkLst>
        </pc:spChg>
      </pc:sldChg>
      <pc:sldChg chg="modSp mod">
        <pc:chgData name="Haubenburger, Gabriel" userId="d79be2aa-0303-4748-b5e6-c8202455e92e" providerId="ADAL" clId="{C41F04A2-1B58-4C51-987F-CBD3CF99D29E}" dt="2024-12-15T21:27:35.279" v="1447" actId="20577"/>
        <pc:sldMkLst>
          <pc:docMk/>
          <pc:sldMk cId="4222534279" sldId="272"/>
        </pc:sldMkLst>
        <pc:spChg chg="mod">
          <ac:chgData name="Haubenburger, Gabriel" userId="d79be2aa-0303-4748-b5e6-c8202455e92e" providerId="ADAL" clId="{C41F04A2-1B58-4C51-987F-CBD3CF99D29E}" dt="2024-12-15T21:27:35.279" v="1447" actId="20577"/>
          <ac:spMkLst>
            <pc:docMk/>
            <pc:sldMk cId="4222534279" sldId="272"/>
            <ac:spMk id="3" creationId="{C2C34ABA-A410-7029-1000-0F296A1EC0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a:t>
            </a:r>
          </a:p>
          <a:p>
            <a:r>
              <a:rPr lang="en-US" dirty="0"/>
              <a:t>Possible reasons:</a:t>
            </a:r>
          </a:p>
          <a:p>
            <a:pPr lvl="1"/>
            <a:r>
              <a:rPr lang="en-US" dirty="0"/>
              <a:t>Penalty from implementation in an interpreted language</a:t>
            </a:r>
          </a:p>
          <a:p>
            <a:pPr lvl="1"/>
            <a:r>
              <a:rPr lang="en-US" dirty="0"/>
              <a:t>Lacking optimization</a:t>
            </a:r>
          </a:p>
          <a:p>
            <a:pPr lvl="1"/>
            <a:r>
              <a:rPr lang="en-US" dirty="0"/>
              <a:t>Bugs</a:t>
            </a:r>
          </a:p>
        </p:txBody>
      </p:sp>
    </p:spTree>
    <p:extLst>
      <p:ext uri="{BB962C8B-B14F-4D97-AF65-F5344CB8AC3E}">
        <p14:creationId xmlns:p14="http://schemas.microsoft.com/office/powerpoint/2010/main" val="42225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a:t>Comparison</a:t>
            </a:r>
            <a:r>
              <a:rPr lang="de-DE"/>
              <a:t> </a:t>
            </a:r>
            <a:r>
              <a:rPr lang="en-US"/>
              <a:t>to</a:t>
            </a:r>
            <a:r>
              <a:rPr lang="de-DE"/>
              <a:t> </a:t>
            </a:r>
            <a:r>
              <a:rPr lang="en-US"/>
              <a:t>scikit-learn</a:t>
            </a:r>
            <a:r>
              <a:rPr lang="de-DE"/>
              <a:t> RandomForestRegressor</a:t>
            </a:r>
            <a:endParaRPr lang="de-AT"/>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r>
              <a:rPr lang="de-AT" dirty="0"/>
              <a:t>Much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7</TotalTime>
  <Words>537</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1</cp:revision>
  <dcterms:created xsi:type="dcterms:W3CDTF">2024-12-15T08:40:25Z</dcterms:created>
  <dcterms:modified xsi:type="dcterms:W3CDTF">2024-12-15T21:28:42Z</dcterms:modified>
</cp:coreProperties>
</file>