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62"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3" dt="2024-12-15T18:34:46.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undo custSel addSld modSld sldOrd">
      <pc:chgData name="Haubenburger, Gabriel" userId="d79be2aa-0303-4748-b5e6-c8202455e92e" providerId="ADAL" clId="{C41F04A2-1B58-4C51-987F-CBD3CF99D29E}" dt="2024-12-15T18:37:24.439" v="753" actId="20577"/>
      <pc:docMkLst>
        <pc:docMk/>
      </pc:docMkLst>
      <pc:sldChg chg="modSp mod">
        <pc:chgData name="Haubenburger, Gabriel" userId="d79be2aa-0303-4748-b5e6-c8202455e92e" providerId="ADAL" clId="{C41F04A2-1B58-4C51-987F-CBD3CF99D29E}" dt="2024-12-15T18:30:27.216" v="4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pChg chg="mod">
          <ac:chgData name="Haubenburger, Gabriel" userId="d79be2aa-0303-4748-b5e6-c8202455e92e" providerId="ADAL" clId="{C41F04A2-1B58-4C51-987F-CBD3CF99D29E}" dt="2024-12-15T18:30:27.216" v="420" actId="20577"/>
          <ac:spMkLst>
            <pc:docMk/>
            <pc:sldMk cId="3647451211" sldId="257"/>
            <ac:spMk id="3" creationId="{81CB7FBD-1F71-A08C-1886-60F43C36D18B}"/>
          </ac:spMkLst>
        </pc:spChg>
      </pc:sldChg>
      <pc:sldChg chg="modSp new mod">
        <pc:chgData name="Haubenburger, Gabriel" userId="d79be2aa-0303-4748-b5e6-c8202455e92e" providerId="ADAL" clId="{C41F04A2-1B58-4C51-987F-CBD3CF99D29E}" dt="2024-12-15T18:35:41.124" v="541" actId="790"/>
        <pc:sldMkLst>
          <pc:docMk/>
          <pc:sldMk cId="225849889" sldId="258"/>
        </pc:sldMkLst>
        <pc:spChg chg="mod">
          <ac:chgData name="Haubenburger, Gabriel" userId="d79be2aa-0303-4748-b5e6-c8202455e92e" providerId="ADAL" clId="{C41F04A2-1B58-4C51-987F-CBD3CF99D29E}" dt="2024-12-15T18:32:57.209" v="462" actId="790"/>
          <ac:spMkLst>
            <pc:docMk/>
            <pc:sldMk cId="225849889" sldId="258"/>
            <ac:spMk id="2" creationId="{D53941FA-7273-3406-419C-D52C9C290FFD}"/>
          </ac:spMkLst>
        </pc:spChg>
        <pc:spChg chg="mod">
          <ac:chgData name="Haubenburger, Gabriel" userId="d79be2aa-0303-4748-b5e6-c8202455e92e" providerId="ADAL" clId="{C41F04A2-1B58-4C51-987F-CBD3CF99D29E}" dt="2024-12-15T18:35:41.124" v="541" actId="790"/>
          <ac:spMkLst>
            <pc:docMk/>
            <pc:sldMk cId="225849889" sldId="258"/>
            <ac:spMk id="3" creationId="{BB3969EE-A50A-F4A8-56A6-D2F56033ADBA}"/>
          </ac:spMkLst>
        </pc:spChg>
      </pc:sldChg>
      <pc:sldChg chg="modSp new mod">
        <pc:chgData name="Haubenburger, Gabriel" userId="d79be2aa-0303-4748-b5e6-c8202455e92e" providerId="ADAL" clId="{C41F04A2-1B58-4C51-987F-CBD3CF99D29E}" dt="2024-12-15T18:37:24.439" v="753"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pChg chg="mod">
          <ac:chgData name="Haubenburger, Gabriel" userId="d79be2aa-0303-4748-b5e6-c8202455e92e" providerId="ADAL" clId="{C41F04A2-1B58-4C51-987F-CBD3CF99D29E}" dt="2024-12-15T18:37:24.439" v="753" actId="20577"/>
          <ac:spMkLst>
            <pc:docMk/>
            <pc:sldMk cId="4244075057" sldId="259"/>
            <ac:spMk id="3" creationId="{BC38231A-ECB4-0153-0411-F74632AD3135}"/>
          </ac:spMkLst>
        </pc:spChg>
      </pc:sldChg>
      <pc:sldChg chg="modSp new mod ord">
        <pc:chgData name="Haubenburger, Gabriel" userId="d79be2aa-0303-4748-b5e6-c8202455e92e" providerId="ADAL" clId="{C41F04A2-1B58-4C51-987F-CBD3CF99D29E}" dt="2024-12-15T18:34:39.875" v="470" actId="790"/>
        <pc:sldMkLst>
          <pc:docMk/>
          <pc:sldMk cId="156605029" sldId="260"/>
        </pc:sldMkLst>
        <pc:spChg chg="mod">
          <ac:chgData name="Haubenburger, Gabriel" userId="d79be2aa-0303-4748-b5e6-c8202455e92e" providerId="ADAL" clId="{C41F04A2-1B58-4C51-987F-CBD3CF99D29E}" dt="2024-12-15T18:34:39.875" v="470" actId="790"/>
          <ac:spMkLst>
            <pc:docMk/>
            <pc:sldMk cId="156605029" sldId="260"/>
            <ac:spMk id="2" creationId="{43E5E657-5791-8DDB-8C86-08F40B5DA77F}"/>
          </ac:spMkLst>
        </pc:spChg>
        <pc:spChg chg="mod">
          <ac:chgData name="Haubenburger, Gabriel" userId="d79be2aa-0303-4748-b5e6-c8202455e92e" providerId="ADAL" clId="{C41F04A2-1B58-4C51-987F-CBD3CF99D29E}" dt="2024-12-15T18:34:39.875" v="470" actId="790"/>
          <ac:spMkLst>
            <pc:docMk/>
            <pc:sldMk cId="156605029" sldId="260"/>
            <ac:spMk id="3" creationId="{FFBFFA5E-236F-3279-8F0F-D69DEC44B6B0}"/>
          </ac:spMkLst>
        </pc:spChg>
      </pc:sldChg>
      <pc:sldChg chg="modSp new mod">
        <pc:chgData name="Haubenburger, Gabriel" userId="d79be2aa-0303-4748-b5e6-c8202455e92e" providerId="ADAL" clId="{C41F04A2-1B58-4C51-987F-CBD3CF99D29E}" dt="2024-12-15T18:33:12.835" v="463" actId="790"/>
        <pc:sldMkLst>
          <pc:docMk/>
          <pc:sldMk cId="2778680789" sldId="261"/>
        </pc:sldMkLst>
        <pc:spChg chg="mod">
          <ac:chgData name="Haubenburger, Gabriel" userId="d79be2aa-0303-4748-b5e6-c8202455e92e" providerId="ADAL" clId="{C41F04A2-1B58-4C51-987F-CBD3CF99D29E}" dt="2024-12-15T18:33:12.835" v="463" actId="790"/>
          <ac:spMkLst>
            <pc:docMk/>
            <pc:sldMk cId="2778680789" sldId="261"/>
            <ac:spMk id="2" creationId="{DC99B76B-690A-D473-6489-8EBA89769C27}"/>
          </ac:spMkLst>
        </pc:spChg>
      </pc:sldChg>
      <pc:sldChg chg="modSp new mod">
        <pc:chgData name="Haubenburger, Gabriel" userId="d79be2aa-0303-4748-b5e6-c8202455e92e" providerId="ADAL" clId="{C41F04A2-1B58-4C51-987F-CBD3CF99D29E}" dt="2024-12-15T18:34:26.137" v="469" actId="790"/>
        <pc:sldMkLst>
          <pc:docMk/>
          <pc:sldMk cId="2625827110" sldId="262"/>
        </pc:sldMkLst>
        <pc:spChg chg="mod">
          <ac:chgData name="Haubenburger, Gabriel" userId="d79be2aa-0303-4748-b5e6-c8202455e92e" providerId="ADAL" clId="{C41F04A2-1B58-4C51-987F-CBD3CF99D29E}" dt="2024-12-15T18:34:26.137" v="469" actId="790"/>
          <ac:spMkLst>
            <pc:docMk/>
            <pc:sldMk cId="2625827110" sldId="262"/>
            <ac:spMk id="2" creationId="{ACF1EA68-71E2-CFFF-77D9-9092BD40F57C}"/>
          </ac:spMkLst>
        </pc:spChg>
      </pc:sldChg>
      <pc:sldChg chg="modSp new mod">
        <pc:chgData name="Haubenburger, Gabriel" userId="d79be2aa-0303-4748-b5e6-c8202455e92e" providerId="ADAL" clId="{C41F04A2-1B58-4C51-987F-CBD3CF99D29E}" dt="2024-12-15T18:33:53.071" v="465" actId="790"/>
        <pc:sldMkLst>
          <pc:docMk/>
          <pc:sldMk cId="271810423" sldId="263"/>
        </pc:sldMkLst>
        <pc:spChg chg="mod">
          <ac:chgData name="Haubenburger, Gabriel" userId="d79be2aa-0303-4748-b5e6-c8202455e92e" providerId="ADAL" clId="{C41F04A2-1B58-4C51-987F-CBD3CF99D29E}" dt="2024-12-15T18:33:53.071" v="465" actId="790"/>
          <ac:spMkLst>
            <pc:docMk/>
            <pc:sldMk cId="271810423" sldId="263"/>
            <ac:spMk id="2" creationId="{2D8F8289-407F-B67A-7169-6CF13174AF57}"/>
          </ac:spMkLst>
        </pc:spChg>
      </pc:sldChg>
      <pc:sldChg chg="modSp new mod ord">
        <pc:chgData name="Haubenburger, Gabriel" userId="d79be2aa-0303-4748-b5e6-c8202455e92e" providerId="ADAL" clId="{C41F04A2-1B58-4C51-987F-CBD3CF99D29E}" dt="2024-12-15T18:33:20.022" v="464" actId="790"/>
        <pc:sldMkLst>
          <pc:docMk/>
          <pc:sldMk cId="1949933045" sldId="264"/>
        </pc:sldMkLst>
        <pc:spChg chg="mod">
          <ac:chgData name="Haubenburger, Gabriel" userId="d79be2aa-0303-4748-b5e6-c8202455e92e" providerId="ADAL" clId="{C41F04A2-1B58-4C51-987F-CBD3CF99D29E}" dt="2024-12-15T18:33:20.022" v="464" actId="790"/>
          <ac:spMkLst>
            <pc:docMk/>
            <pc:sldMk cId="1949933045" sldId="264"/>
            <ac:spMk id="2" creationId="{44507AA4-E8F1-18B6-384D-A7EAF861E7A6}"/>
          </ac:spMkLst>
        </pc:spChg>
      </pc:sldChg>
      <pc:sldChg chg="modSp new mod">
        <pc:chgData name="Haubenburger, Gabriel" userId="d79be2aa-0303-4748-b5e6-c8202455e92e" providerId="ADAL" clId="{C41F04A2-1B58-4C51-987F-CBD3CF99D29E}" dt="2024-12-15T18:34:00.480" v="466" actId="790"/>
        <pc:sldMkLst>
          <pc:docMk/>
          <pc:sldMk cId="3637246051" sldId="265"/>
        </pc:sldMkLst>
        <pc:spChg chg="mod">
          <ac:chgData name="Haubenburger, Gabriel" userId="d79be2aa-0303-4748-b5e6-c8202455e92e" providerId="ADAL" clId="{C41F04A2-1B58-4C51-987F-CBD3CF99D29E}" dt="2024-12-15T18:34:00.480" v="466" actId="790"/>
          <ac:spMkLst>
            <pc:docMk/>
            <pc:sldMk cId="3637246051" sldId="265"/>
            <ac:spMk id="2" creationId="{4D54CD70-A7C7-B159-DB36-DD35BB897E4A}"/>
          </ac:spMkLst>
        </pc:spChg>
      </pc:sldChg>
      <pc:sldChg chg="new">
        <pc:chgData name="Haubenburger, Gabriel" userId="d79be2aa-0303-4748-b5e6-c8202455e92e" providerId="ADAL" clId="{C41F04A2-1B58-4C51-987F-CBD3CF99D29E}" dt="2024-12-15T14:36:14.718" v="8" actId="680"/>
        <pc:sldMkLst>
          <pc:docMk/>
          <pc:sldMk cId="1764173400" sldId="266"/>
        </pc:sldMkLst>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pc:chgData name="Haubenburger, Gabriel" userId="d79be2aa-0303-4748-b5e6-c8202455e92e" providerId="ADAL" clId="{C41F04A2-1B58-4C51-987F-CBD3CF99D29E}" dt="2024-12-15T14:36:16.829" v="12" actId="680"/>
        <pc:sldMkLst>
          <pc:docMk/>
          <pc:sldMk cId="207730656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dirty="0"/>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dirty="0">
                <a:latin typeface="Times New Roman" panose="02020603050405020304" pitchFamily="18" charset="0"/>
                <a:cs typeface="Times New Roman" panose="02020603050405020304" pitchFamily="18" charset="0"/>
              </a:rPr>
              <a:t>EXERCISE 2: IMPLEMENTATION</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dirty="0">
                <a:latin typeface="Times New Roman" panose="02020603050405020304" pitchFamily="18" charset="0"/>
                <a:cs typeface="Times New Roman" panose="02020603050405020304" pitchFamily="18" charset="0"/>
              </a:rPr>
              <a:t>In this exercise, we </a:t>
            </a:r>
            <a:r>
              <a:rPr lang="en-US" sz="2000" cap="none" dirty="0">
                <a:latin typeface="Times New Roman" panose="02020603050405020304" pitchFamily="18" charset="0"/>
                <a:cs typeface="Times New Roman" panose="02020603050405020304" pitchFamily="18" charset="0"/>
              </a:rPr>
              <a:t>implemented a </a:t>
            </a:r>
            <a:r>
              <a:rPr lang="en-US" cap="none" dirty="0">
                <a:latin typeface="Times New Roman" panose="02020603050405020304" pitchFamily="18" charset="0"/>
                <a:cs typeface="Times New Roman" panose="02020603050405020304" pitchFamily="18" charset="0"/>
              </a:rPr>
              <a:t>R</a:t>
            </a:r>
            <a:r>
              <a:rPr lang="en-US" sz="2000" cap="none" dirty="0">
                <a:latin typeface="Times New Roman" panose="02020603050405020304" pitchFamily="18" charset="0"/>
                <a:cs typeface="Times New Roman" panose="02020603050405020304" pitchFamily="18" charset="0"/>
              </a:rPr>
              <a:t>andom </a:t>
            </a:r>
            <a:r>
              <a:rPr lang="en-US" cap="none" dirty="0">
                <a:latin typeface="Times New Roman" panose="02020603050405020304" pitchFamily="18" charset="0"/>
                <a:cs typeface="Times New Roman" panose="02020603050405020304" pitchFamily="18" charset="0"/>
              </a:rPr>
              <a:t>F</a:t>
            </a:r>
            <a:r>
              <a:rPr lang="en-US" sz="2000" cap="none" dirty="0">
                <a:latin typeface="Times New Roman" panose="02020603050405020304" pitchFamily="18" charset="0"/>
                <a:cs typeface="Times New Roman" panose="02020603050405020304" pitchFamily="18" charset="0"/>
              </a:rPr>
              <a:t>orest algorithm (based on regression</a:t>
            </a:r>
          </a:p>
          <a:p>
            <a:pPr algn="just"/>
            <a:r>
              <a:rPr lang="en-US" sz="2000" cap="none" dirty="0">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dirty="0">
                <a:latin typeface="Times New Roman" panose="02020603050405020304" pitchFamily="18" charset="0"/>
                <a:cs typeface="Times New Roman" panose="02020603050405020304" pitchFamily="18" charset="0"/>
              </a:rPr>
              <a:t>Rois Lea Michaela (11810807)</a:t>
            </a:r>
          </a:p>
          <a:p>
            <a:pPr algn="l"/>
            <a:r>
              <a:rPr lang="en-IN" sz="2000" b="0" i="0" u="none" strike="noStrike" baseline="0" dirty="0">
                <a:latin typeface="Times New Roman" panose="02020603050405020304" pitchFamily="18" charset="0"/>
                <a:cs typeface="Times New Roman" panose="02020603050405020304" pitchFamily="18" charset="0"/>
              </a:rPr>
              <a:t>Bhardwaj Aman (12333472)</a:t>
            </a:r>
          </a:p>
          <a:p>
            <a:pPr algn="l"/>
            <a:r>
              <a:rPr lang="en-IN" sz="2000" b="0" i="0" u="none" strike="noStrike" baseline="0" dirty="0">
                <a:latin typeface="Times New Roman" panose="02020603050405020304" pitchFamily="18" charset="0"/>
                <a:cs typeface="Times New Roman" panose="02020603050405020304" pitchFamily="18" charset="0"/>
              </a:rPr>
              <a:t>Haubenburger Gabriel (11840531)</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363724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76417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93608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8687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3178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5137-9F21-7374-8AF7-83B95450444B}"/>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504F3F50-B242-B55C-903B-0FE55DB38A00}"/>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0773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dirty="0"/>
              <a:t>Real Estate Valuation</a:t>
            </a:r>
          </a:p>
          <a:p>
            <a:pPr lvl="1"/>
            <a:r>
              <a:rPr lang="en-IN" dirty="0"/>
              <a:t>6 features + target</a:t>
            </a:r>
          </a:p>
          <a:p>
            <a:pPr lvl="1"/>
            <a:r>
              <a:rPr lang="en-IN" dirty="0"/>
              <a:t>414 instances</a:t>
            </a:r>
          </a:p>
          <a:p>
            <a:r>
              <a:rPr lang="en-IN" dirty="0"/>
              <a:t>Colleges</a:t>
            </a:r>
          </a:p>
          <a:p>
            <a:pPr lvl="1"/>
            <a:r>
              <a:rPr lang="en-IN" dirty="0"/>
              <a:t>48 features</a:t>
            </a:r>
          </a:p>
          <a:p>
            <a:pPr lvl="1"/>
            <a:r>
              <a:rPr lang="en-IN" dirty="0"/>
              <a:t>7063 instances</a:t>
            </a:r>
          </a:p>
          <a:p>
            <a:pPr lvl="1"/>
            <a:r>
              <a:rPr lang="en-IN" dirty="0"/>
              <a:t>Large number of missing values</a:t>
            </a:r>
          </a:p>
          <a:p>
            <a:pPr lvl="1"/>
            <a:endParaRPr lang="en-IN" dirty="0"/>
          </a:p>
          <a:p>
            <a:endParaRPr lang="en-IN" dirty="0"/>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dirty="0"/>
              <a:t>Preprocessing:</a:t>
            </a:r>
            <a:endParaRPr lang="de-AT" sz="3600" dirty="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dirty="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dirty="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dirty="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dirty="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dirty="0">
                <a:latin typeface="Times New Roman" panose="02020603050405020304" pitchFamily="18" charset="0"/>
                <a:cs typeface="Times New Roman" panose="02020603050405020304" pitchFamily="18" charset="0"/>
              </a:rPr>
              <a:t>“Y house price of unit area</a:t>
            </a:r>
            <a:r>
              <a:rPr lang="en-US" sz="1600" dirty="0">
                <a:latin typeface="Times New Roman" panose="02020603050405020304" pitchFamily="18" charset="0"/>
                <a:cs typeface="Times New Roman" panose="02020603050405020304" pitchFamily="18" charset="0"/>
              </a:rPr>
              <a:t>” is the target attribute. Colleges: </a:t>
            </a:r>
          </a:p>
          <a:p>
            <a:pPr>
              <a:buFont typeface="+mj-lt"/>
              <a:buAutoNum type="arabicPeriod"/>
            </a:pPr>
            <a:r>
              <a:rPr lang="en-US" sz="1600" dirty="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dirty="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dirty="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dirty="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dirty="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dirty="0">
                <a:latin typeface="Times New Roman" panose="02020603050405020304" pitchFamily="18" charset="0"/>
                <a:cs typeface="Times New Roman" panose="02020603050405020304" pitchFamily="18" charset="0"/>
              </a:rPr>
              <a:t>Finally, we selected  '</a:t>
            </a:r>
            <a:r>
              <a:rPr lang="en-US" sz="1600" dirty="0" err="1">
                <a:latin typeface="Times New Roman" panose="02020603050405020304" pitchFamily="18" charset="0"/>
                <a:cs typeface="Times New Roman" panose="02020603050405020304" pitchFamily="18" charset="0"/>
              </a:rPr>
              <a:t>percent_pell_grant</a:t>
            </a:r>
            <a:r>
              <a:rPr lang="en-US" sz="1600" dirty="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indent="0">
              <a:buNone/>
            </a:pPr>
            <a:r>
              <a:rPr lang="de-AT"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dirty="0"/>
              <a:t>Decision</a:t>
            </a:r>
            <a:r>
              <a:rPr lang="de-DE" dirty="0"/>
              <a:t> </a:t>
            </a:r>
            <a:r>
              <a:rPr lang="en-US" dirty="0"/>
              <a:t>Tree</a:t>
            </a:r>
            <a:r>
              <a:rPr lang="de-DE" dirty="0"/>
              <a:t> Regressor</a:t>
            </a:r>
            <a:endParaRPr lang="de-AT" dirty="0"/>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dirty="0"/>
              <a:t>A variant of the simple decision tree model for regression tasks</a:t>
            </a:r>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dirty="0"/>
              <a:t>Random Forest Regressor</a:t>
            </a:r>
            <a:endParaRPr lang="de-AT" dirty="0"/>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dirty="0"/>
              <a:t>Uses multiple decision trees trained on random subsets of the whole data set</a:t>
            </a:r>
          </a:p>
          <a:p>
            <a:r>
              <a:rPr lang="en-US" dirty="0"/>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dirty="0"/>
              <a:t>Hyperparameter </a:t>
            </a:r>
            <a:r>
              <a:rPr lang="en-US" dirty="0"/>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dirty="0"/>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de-AT" dirty="0"/>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62582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dirty="0"/>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181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9</TotalTime>
  <Words>414</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Times New Roman</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scikit-learn RandomForestRegressor</vt:lpstr>
      <vt:lpstr>Comparison to LLM version</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Aman Bhardwaj</cp:lastModifiedBy>
  <cp:revision>6</cp:revision>
  <dcterms:created xsi:type="dcterms:W3CDTF">2024-12-15T08:40:25Z</dcterms:created>
  <dcterms:modified xsi:type="dcterms:W3CDTF">2024-12-15T19:15:52Z</dcterms:modified>
</cp:coreProperties>
</file>