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7A716-531E-42DB-A1FD-7665D808FD07}" v="1" dt="2025-02-25T11:07:55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benburger, Gabriel" userId="d79be2aa-0303-4748-b5e6-c8202455e92e" providerId="ADAL" clId="{2E67A716-531E-42DB-A1FD-7665D808FD07}"/>
    <pc:docChg chg="undo custSel addSld delSld modSld">
      <pc:chgData name="Haubenburger, Gabriel" userId="d79be2aa-0303-4748-b5e6-c8202455e92e" providerId="ADAL" clId="{2E67A716-531E-42DB-A1FD-7665D808FD07}" dt="2025-02-25T15:57:34.781" v="1809" actId="20577"/>
      <pc:docMkLst>
        <pc:docMk/>
      </pc:docMkLst>
      <pc:sldChg chg="modSp add del mod">
        <pc:chgData name="Haubenburger, Gabriel" userId="d79be2aa-0303-4748-b5e6-c8202455e92e" providerId="ADAL" clId="{2E67A716-531E-42DB-A1FD-7665D808FD07}" dt="2025-02-25T11:08:20.846" v="25" actId="20577"/>
        <pc:sldMkLst>
          <pc:docMk/>
          <pc:sldMk cId="3478442744" sldId="256"/>
        </pc:sldMkLst>
        <pc:spChg chg="mod">
          <ac:chgData name="Haubenburger, Gabriel" userId="d79be2aa-0303-4748-b5e6-c8202455e92e" providerId="ADAL" clId="{2E67A716-531E-42DB-A1FD-7665D808FD07}" dt="2025-02-25T11:07:56.042" v="2" actId="27636"/>
          <ac:spMkLst>
            <pc:docMk/>
            <pc:sldMk cId="3478442744" sldId="256"/>
            <ac:spMk id="2" creationId="{2357F402-C242-3553-74C5-4586A72F82CC}"/>
          </ac:spMkLst>
        </pc:spChg>
        <pc:spChg chg="mod">
          <ac:chgData name="Haubenburger, Gabriel" userId="d79be2aa-0303-4748-b5e6-c8202455e92e" providerId="ADAL" clId="{2E67A716-531E-42DB-A1FD-7665D808FD07}" dt="2025-02-25T11:08:20.846" v="25" actId="20577"/>
          <ac:spMkLst>
            <pc:docMk/>
            <pc:sldMk cId="3478442744" sldId="256"/>
            <ac:spMk id="3" creationId="{9544A520-67C2-BC4C-1ABD-B1436C0F9F4F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54:56.384" v="1770" actId="20577"/>
        <pc:sldMkLst>
          <pc:docMk/>
          <pc:sldMk cId="2717143054" sldId="257"/>
        </pc:sldMkLst>
        <pc:spChg chg="mod">
          <ac:chgData name="Haubenburger, Gabriel" userId="d79be2aa-0303-4748-b5e6-c8202455e92e" providerId="ADAL" clId="{2E67A716-531E-42DB-A1FD-7665D808FD07}" dt="2025-02-25T15:18:33.393" v="1420" actId="20577"/>
          <ac:spMkLst>
            <pc:docMk/>
            <pc:sldMk cId="2717143054" sldId="257"/>
            <ac:spMk id="2" creationId="{4229AD0B-4FBB-D310-AB77-359E5855442F}"/>
          </ac:spMkLst>
        </pc:spChg>
        <pc:spChg chg="mod">
          <ac:chgData name="Haubenburger, Gabriel" userId="d79be2aa-0303-4748-b5e6-c8202455e92e" providerId="ADAL" clId="{2E67A716-531E-42DB-A1FD-7665D808FD07}" dt="2025-02-25T15:54:56.384" v="1770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8.457" v="6" actId="47"/>
        <pc:sldMkLst>
          <pc:docMk/>
          <pc:sldMk cId="3647451211" sldId="257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2" creationId="{76FF67D3-B55B-1A2C-CABD-B97CE0F8F85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3" creationId="{81CB7FBD-1F71-A08C-1886-60F43C36D18B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403" v="8" actId="47"/>
        <pc:sldMkLst>
          <pc:docMk/>
          <pc:sldMk cId="225849889" sldId="25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2" creationId="{D53941FA-7273-3406-419C-D52C9C290FF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3" creationId="{BB3969EE-A50A-F4A8-56A6-D2F56033ADBA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57:34.781" v="1809" actId="20577"/>
        <pc:sldMkLst>
          <pc:docMk/>
          <pc:sldMk cId="3493682747" sldId="258"/>
        </pc:sldMkLst>
        <pc:spChg chg="mod">
          <ac:chgData name="Haubenburger, Gabriel" userId="d79be2aa-0303-4748-b5e6-c8202455e92e" providerId="ADAL" clId="{2E67A716-531E-42DB-A1FD-7665D808FD07}" dt="2025-02-25T15:19:12.193" v="1426" actId="20577"/>
          <ac:spMkLst>
            <pc:docMk/>
            <pc:sldMk cId="3493682747" sldId="258"/>
            <ac:spMk id="2" creationId="{D83C6FD5-C683-3CAD-A48C-20BC4798881F}"/>
          </ac:spMkLst>
        </pc:spChg>
        <pc:spChg chg="mod">
          <ac:chgData name="Haubenburger, Gabriel" userId="d79be2aa-0303-4748-b5e6-c8202455e92e" providerId="ADAL" clId="{2E67A716-531E-42DB-A1FD-7665D808FD07}" dt="2025-02-25T15:57:34.781" v="1809" actId="20577"/>
          <ac:spMkLst>
            <pc:docMk/>
            <pc:sldMk cId="3493682747" sldId="258"/>
            <ac:spMk id="3" creationId="{05A724B5-2789-13EA-8403-299B735FD91A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18:39.204" v="1421" actId="20577"/>
        <pc:sldMkLst>
          <pc:docMk/>
          <pc:sldMk cId="614946214" sldId="259"/>
        </pc:sldMkLst>
        <pc:spChg chg="mod">
          <ac:chgData name="Haubenburger, Gabriel" userId="d79be2aa-0303-4748-b5e6-c8202455e92e" providerId="ADAL" clId="{2E67A716-531E-42DB-A1FD-7665D808FD07}" dt="2025-02-25T15:18:39.204" v="1421" actId="20577"/>
          <ac:spMkLst>
            <pc:docMk/>
            <pc:sldMk cId="614946214" sldId="259"/>
            <ac:spMk id="2" creationId="{ECF09746-FBFD-B09A-1E71-81A7BCCBCA2B}"/>
          </ac:spMkLst>
        </pc:spChg>
        <pc:spChg chg="mod">
          <ac:chgData name="Haubenburger, Gabriel" userId="d79be2aa-0303-4748-b5e6-c8202455e92e" providerId="ADAL" clId="{2E67A716-531E-42DB-A1FD-7665D808FD07}" dt="2025-02-25T15:17:34.445" v="1326" actId="20577"/>
          <ac:spMkLst>
            <pc:docMk/>
            <pc:sldMk cId="614946214" sldId="259"/>
            <ac:spMk id="3" creationId="{49DAF316-A5ED-3FC0-8B28-64F8EA5BCC89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09.889" v="9" actId="47"/>
        <pc:sldMkLst>
          <pc:docMk/>
          <pc:sldMk cId="4244075057" sldId="259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44075057" sldId="259"/>
            <ac:spMk id="2" creationId="{D00F6813-54FC-527F-C6A4-D8A65970CE8E}"/>
          </ac:spMkLst>
        </pc:spChg>
        <pc:spChg chg="mod">
          <ac:chgData name="Haubenburger, Gabriel" userId="d79be2aa-0303-4748-b5e6-c8202455e92e" providerId="ADAL" clId="{2E67A716-531E-42DB-A1FD-7665D808FD07}" dt="2025-02-25T11:07:56.204" v="3" actId="27636"/>
          <ac:spMkLst>
            <pc:docMk/>
            <pc:sldMk cId="4244075057" sldId="259"/>
            <ac:spMk id="3" creationId="{BC38231A-ECB4-0153-0411-F74632AD3135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19:14.279" v="1427" actId="20577"/>
        <pc:sldMkLst>
          <pc:docMk/>
          <pc:sldMk cId="1507360320" sldId="260"/>
        </pc:sldMkLst>
        <pc:spChg chg="mod">
          <ac:chgData name="Haubenburger, Gabriel" userId="d79be2aa-0303-4748-b5e6-c8202455e92e" providerId="ADAL" clId="{2E67A716-531E-42DB-A1FD-7665D808FD07}" dt="2025-02-25T15:19:14.279" v="1427" actId="20577"/>
          <ac:spMkLst>
            <pc:docMk/>
            <pc:sldMk cId="1507360320" sldId="260"/>
            <ac:spMk id="2" creationId="{ACA7BED9-4410-3B83-483C-34B0F5E26229}"/>
          </ac:spMkLst>
        </pc:spChg>
        <pc:spChg chg="mod">
          <ac:chgData name="Haubenburger, Gabriel" userId="d79be2aa-0303-4748-b5e6-c8202455e92e" providerId="ADAL" clId="{2E67A716-531E-42DB-A1FD-7665D808FD07}" dt="2025-02-25T15:02:44.517" v="629" actId="33524"/>
          <ac:spMkLst>
            <pc:docMk/>
            <pc:sldMk cId="1507360320" sldId="260"/>
            <ac:spMk id="3" creationId="{CF9B3F37-DA47-3C84-DC87-26A8679AF76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893" v="10" actId="47"/>
        <pc:sldMkLst>
          <pc:docMk/>
          <pc:sldMk cId="2778680789" sldId="261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2" creationId="{DC99B76B-690A-D473-6489-8EBA89769C2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3" creationId="{0A9D697E-4ADF-2F55-0E09-4F1AB55C3465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205" v="14" actId="47"/>
        <pc:sldMkLst>
          <pc:docMk/>
          <pc:sldMk cId="2625827110" sldId="26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2" creationId="{ACF1EA68-71E2-CFFF-77D9-9092BD40F57C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3" creationId="{862D0347-F04C-D218-02C2-4F0512D8640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916" v="17" actId="47"/>
        <pc:sldMkLst>
          <pc:docMk/>
          <pc:sldMk cId="271810423" sldId="263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2" creationId="{2D8F8289-407F-B67A-7169-6CF13174AF5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09" v="11" actId="47"/>
        <pc:sldMkLst>
          <pc:docMk/>
          <pc:sldMk cId="1949933045" sldId="264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2" creationId="{44507AA4-E8F1-18B6-384D-A7EAF861E7A6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3" creationId="{20C3F7A4-DC70-2815-C3BC-43BFCD5E11B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1.504" v="21" actId="47"/>
        <pc:sldMkLst>
          <pc:docMk/>
          <pc:sldMk cId="1764173400" sldId="26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764173400" sldId="266"/>
            <ac:spMk id="2" creationId="{F2828560-3281-7AA8-FACE-BE9A95FCF4EE}"/>
          </ac:spMkLst>
        </pc:spChg>
      </pc:sldChg>
      <pc:sldChg chg="del">
        <pc:chgData name="Haubenburger, Gabriel" userId="d79be2aa-0303-4748-b5e6-c8202455e92e" providerId="ADAL" clId="{2E67A716-531E-42DB-A1FD-7665D808FD07}" dt="2025-02-25T11:08:11.644" v="22" actId="47"/>
        <pc:sldMkLst>
          <pc:docMk/>
          <pc:sldMk cId="1936087243" sldId="267"/>
        </pc:sldMkLst>
      </pc:sldChg>
      <pc:sldChg chg="del">
        <pc:chgData name="Haubenburger, Gabriel" userId="d79be2aa-0303-4748-b5e6-c8202455e92e" providerId="ADAL" clId="{2E67A716-531E-42DB-A1FD-7665D808FD07}" dt="2025-02-25T11:08:09.068" v="7" actId="47"/>
        <pc:sldMkLst>
          <pc:docMk/>
          <pc:sldMk cId="945193923" sldId="271"/>
        </pc:sldMkLst>
      </pc:sldChg>
      <pc:sldChg chg="modSp del">
        <pc:chgData name="Haubenburger, Gabriel" userId="d79be2aa-0303-4748-b5e6-c8202455e92e" providerId="ADAL" clId="{2E67A716-531E-42DB-A1FD-7665D808FD07}" dt="2025-02-25T11:08:11.364" v="20" actId="47"/>
        <pc:sldMkLst>
          <pc:docMk/>
          <pc:sldMk cId="4222534279" sldId="27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2" creationId="{F2828560-3281-7AA8-FACE-BE9A95FCF4EE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3" creationId="{C2C34ABA-A410-7029-1000-0F296A1EC0E5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232" v="19" actId="47"/>
        <pc:sldMkLst>
          <pc:docMk/>
          <pc:sldMk cId="1301165960" sldId="273"/>
        </pc:sldMkLst>
        <pc:spChg chg="mod">
          <ac:chgData name="Haubenburger, Gabriel" userId="d79be2aa-0303-4748-b5e6-c8202455e92e" providerId="ADAL" clId="{2E67A716-531E-42DB-A1FD-7665D808FD07}" dt="2025-02-25T11:07:56.228" v="5" actId="27636"/>
          <ac:spMkLst>
            <pc:docMk/>
            <pc:sldMk cId="1301165960" sldId="273"/>
            <ac:spMk id="3" creationId="{E891079C-1F56-4C81-8E96-3272DC335B4F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105" v="18" actId="47"/>
        <pc:sldMkLst>
          <pc:docMk/>
          <pc:sldMk cId="34964441" sldId="274"/>
        </pc:sldMkLst>
        <pc:spChg chg="mod">
          <ac:chgData name="Haubenburger, Gabriel" userId="d79be2aa-0303-4748-b5e6-c8202455e92e" providerId="ADAL" clId="{2E67A716-531E-42DB-A1FD-7665D808FD07}" dt="2025-02-25T11:07:56.216" v="4" actId="27636"/>
          <ac:spMkLst>
            <pc:docMk/>
            <pc:sldMk cId="34964441" sldId="274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25" v="12" actId="47"/>
        <pc:sldMkLst>
          <pc:docMk/>
          <pc:sldMk cId="3743318395" sldId="275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743318395" sldId="275"/>
            <ac:spMk id="2" creationId="{B98FBC8F-41CA-CF98-A6AB-B03AA1D2A01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061" v="13" actId="47"/>
        <pc:sldMkLst>
          <pc:docMk/>
          <pc:sldMk cId="2235552338" sldId="27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35552338" sldId="276"/>
            <ac:spMk id="2" creationId="{F26011C8-264F-EC4E-353B-F026DECDB0FA}"/>
          </ac:spMkLst>
        </pc:spChg>
      </pc:sldChg>
      <pc:sldChg chg="del">
        <pc:chgData name="Haubenburger, Gabriel" userId="d79be2aa-0303-4748-b5e6-c8202455e92e" providerId="ADAL" clId="{2E67A716-531E-42DB-A1FD-7665D808FD07}" dt="2025-02-25T11:08:10.334" v="15" actId="47"/>
        <pc:sldMkLst>
          <pc:docMk/>
          <pc:sldMk cId="3788316918" sldId="277"/>
        </pc:sldMkLst>
      </pc:sldChg>
      <pc:sldChg chg="modSp del">
        <pc:chgData name="Haubenburger, Gabriel" userId="d79be2aa-0303-4748-b5e6-c8202455e92e" providerId="ADAL" clId="{2E67A716-531E-42DB-A1FD-7665D808FD07}" dt="2025-02-25T11:08:10.491" v="16" actId="47"/>
        <pc:sldMkLst>
          <pc:docMk/>
          <pc:sldMk cId="3149865993" sldId="27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149865993" sldId="278"/>
            <ac:spMk id="2" creationId="{6B6868A1-8F13-7A84-F571-681CA43D1C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3527-2CA4-B318-1AEF-F360A1034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52017-D462-058B-1AC8-83FAD845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D85D-3E8B-604A-DA9E-3DEA6AA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B0A5-459A-1F76-F810-BFA21B96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2B62-F4DB-8951-6308-D4AD605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AD47-7053-4605-6A9E-9021B13E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519D-C603-4463-B32B-B468D62F7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9BA6-02CE-9288-EFD4-476C299E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1ED5-30A6-3BA1-5881-7E3C4A92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944F-BCDC-AD60-8F42-46D94356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5FFE2-EB1B-1957-1F98-E65057A68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ED237-BCD6-388F-E8CA-2FD92975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26DC-E84B-7DD1-632B-4227372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523E-FABA-0E7F-20A9-644B133A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FF759-3BE4-D943-2752-23214AA5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7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0F5C-0EEE-CEDE-9BA6-D1A23190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51EC-940D-2AC1-7550-10FAFD73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4B3D-2FCB-03F5-4AA2-DCEE561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5270-BCC4-56B8-5725-901457B0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1AE1-8798-AE25-345E-F36E920C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2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691E-9540-2F23-4CD0-DBBAFFC1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918A-4E2E-0066-F04B-7458CAC9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4085-64DC-9011-7C77-1E4043E3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C814-08E0-D232-DB05-538B84BC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EA17-4630-5098-3116-5F8D9F3E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5673-0D32-3DF4-3FC8-7E176618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B699-A5A2-38E9-243B-9C70D71A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450BF-1626-D638-BBC3-AD895A8B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EED40-A8FD-D8EA-9825-FAD43FC6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6304-3BF3-3D2E-9F76-EDB3314B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B58B3-C770-27F2-584E-7021F108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87A1-9C9B-F1E4-53C0-AA3C3445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C28D-C10F-9EC2-A3CF-14AAD4F1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FFBBF-52EB-36E2-1B9C-808E412F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80121-550A-B91C-5CBC-1F335B9A8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2902-4D6E-F78C-A2DE-562F4FC32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FEE7C-41C4-6DA9-5DB6-A5D6B3DE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29BEF-0CD4-BC32-244B-86C2C152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426D5-8399-9C25-46F4-A8C7EAAD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6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9A31-4D30-AD70-D0D7-08320E10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7887-D1AA-06B9-4682-C441F56B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C5800-146B-52DC-E7D4-62DA94EA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33E89-8588-ECE6-3AC1-88E85E56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8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DD73A-337D-8FDD-30C7-33A7314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D4DF7-08F4-10A2-63B1-3CC2BED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06C6-5266-6803-4E0B-EEC8B033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0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EE8E-96A9-03AC-CD46-B119AD69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D140-46D8-3B73-3B4C-D18E6876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4C17-1065-42B1-56B7-5BDC1C8CB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F191-D7B9-274D-15D0-1EEFB7BF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FD537-8EBE-3C47-F937-84A4251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D5775-B660-81BC-159E-64DEDC6D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7692-CAFD-121F-167B-85278673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9E9F7-1A4F-48C5-AAE6-17AEEF95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AB58-38D1-0189-5E9D-C3B81990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87B1-3B76-7936-643C-9DD5E863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F1526-04E3-B93B-06EC-81EC5C58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2A14-1ABF-B94E-ACE0-9267C975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7E6BB-7445-7444-D02C-7B253DE3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6ECE-17B0-1CDA-E3E0-53E14213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9EB9-BB6D-65FD-B3C6-AE2CA0E1F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7E90-1436-BAC8-9C75-5741C344B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D5AD-BC2F-0171-0B29-D679696F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402-C242-3553-74C5-4586A72F8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40"/>
            <a:ext cx="9144000" cy="560437"/>
          </a:xfrm>
        </p:spPr>
        <p:txBody>
          <a:bodyPr>
            <a:normAutofit/>
          </a:bodyPr>
          <a:lstStyle/>
          <a:p>
            <a:pPr algn="ctr"/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IMPLEMENTATION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4A520-67C2-BC4C-1ABD-B1436C0F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1462"/>
            <a:ext cx="9144000" cy="2416280"/>
          </a:xfrm>
        </p:spPr>
        <p:txBody>
          <a:bodyPr>
            <a:normAutofit/>
          </a:bodyPr>
          <a:lstStyle/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84C43-787B-AAB7-D015-8A6D82C20CAC}"/>
              </a:ext>
            </a:extLst>
          </p:cNvPr>
          <p:cNvSpPr txBox="1"/>
          <p:nvPr/>
        </p:nvSpPr>
        <p:spPr>
          <a:xfrm>
            <a:off x="1445342" y="1091381"/>
            <a:ext cx="4031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Rois Lea Michaela (11810807)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Bhardwaj Aman (12333472)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Haubenburger Gabriel (11840531)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DD0B2-0C73-BB74-C187-D7CF1F2BFFB4}"/>
              </a:ext>
            </a:extLst>
          </p:cNvPr>
          <p:cNvSpPr txBox="1"/>
          <p:nvPr/>
        </p:nvSpPr>
        <p:spPr>
          <a:xfrm>
            <a:off x="3834582" y="2270629"/>
            <a:ext cx="468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844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AD0B-4FBB-D310-AB77-359E5855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1235-78B8-AFB4-FEBE-583C3874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solution?</a:t>
            </a:r>
          </a:p>
          <a:p>
            <a:pPr lvl="1"/>
            <a:r>
              <a:rPr lang="en-US" dirty="0"/>
              <a:t>A solution is a selection of a classifier together with hyperparameters</a:t>
            </a:r>
          </a:p>
          <a:p>
            <a:pPr lvl="1"/>
            <a:r>
              <a:rPr lang="en-US" dirty="0"/>
              <a:t>Can be represented as vector in [0, 1)^(n+1)</a:t>
            </a:r>
          </a:p>
          <a:p>
            <a:pPr lvl="1"/>
            <a:r>
              <a:rPr lang="en-US" dirty="0"/>
              <a:t>n is the maximum number of hyperparameters for all of our classifiers</a:t>
            </a:r>
          </a:p>
          <a:p>
            <a:pPr lvl="1"/>
            <a:r>
              <a:rPr lang="en-US" dirty="0"/>
              <a:t>Can then multiply coordinate by number of different settings for the given hyperparameter and round down to get </a:t>
            </a:r>
            <a:r>
              <a:rPr lang="en-US"/>
              <a:t>an index</a:t>
            </a:r>
            <a:endParaRPr lang="en-US" dirty="0"/>
          </a:p>
          <a:p>
            <a:r>
              <a:rPr lang="en-US" dirty="0"/>
              <a:t>What are the neighbors of a solution?</a:t>
            </a:r>
          </a:p>
          <a:p>
            <a:pPr lvl="1"/>
            <a:r>
              <a:rPr lang="en-US" dirty="0"/>
              <a:t>Want to penalize picking other classifiers</a:t>
            </a:r>
          </a:p>
        </p:txBody>
      </p:sp>
    </p:spTree>
    <p:extLst>
      <p:ext uri="{BB962C8B-B14F-4D97-AF65-F5344CB8AC3E}">
        <p14:creationId xmlns:p14="http://schemas.microsoft.com/office/powerpoint/2010/main" val="271714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9746-FBFD-B09A-1E71-81A7BCCB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F316-A5ED-3FC0-8B28-64F8EA5B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cost of a solution?</a:t>
            </a:r>
          </a:p>
          <a:p>
            <a:pPr lvl="1"/>
            <a:r>
              <a:rPr lang="en-US" dirty="0"/>
              <a:t>Obvious first choice is accuracy of prediction</a:t>
            </a:r>
          </a:p>
          <a:p>
            <a:pPr lvl="1"/>
            <a:r>
              <a:rPr lang="en-US" dirty="0"/>
              <a:t>Scores in range [0, 1] not good for our method of choosing worse solutions</a:t>
            </a:r>
          </a:p>
          <a:p>
            <a:pPr lvl="1"/>
            <a:r>
              <a:rPr lang="en-US" dirty="0"/>
              <a:t>Scaled it up by 100 to get a wider range of scores </a:t>
            </a:r>
          </a:p>
          <a:p>
            <a:r>
              <a:rPr lang="en-US" dirty="0"/>
              <a:t>How do we determine the initial solution?</a:t>
            </a:r>
          </a:p>
          <a:p>
            <a:pPr lvl="1"/>
            <a:r>
              <a:rPr lang="en-US" dirty="0"/>
              <a:t>We simply picked randomly in entire search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6FD5-C683-3CAD-A48C-20BC4798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24B5-2789-13EA-8403-299B735F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determine the initial “temperature” T”?</a:t>
            </a:r>
          </a:p>
          <a:p>
            <a:pPr lvl="1"/>
            <a:r>
              <a:rPr lang="en-US" dirty="0"/>
              <a:t>Want an initially high probability to accept worse solutions</a:t>
            </a:r>
          </a:p>
          <a:p>
            <a:pPr lvl="1"/>
            <a:r>
              <a:rPr lang="en-US" dirty="0"/>
              <a:t>Based on score range and method for choosing worse solution went with T = 150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ChoseWorse</a:t>
            </a:r>
            <a:r>
              <a:rPr lang="en-US" dirty="0"/>
              <a:t>) ~ 0.7 for eval(</a:t>
            </a:r>
            <a:r>
              <a:rPr lang="en-US" dirty="0" err="1"/>
              <a:t>v_n</a:t>
            </a:r>
            <a:r>
              <a:rPr lang="en-US" dirty="0"/>
              <a:t>)-eval(</a:t>
            </a:r>
            <a:r>
              <a:rPr lang="en-US" dirty="0" err="1"/>
              <a:t>v_c</a:t>
            </a:r>
            <a:r>
              <a:rPr lang="en-US" dirty="0"/>
              <a:t>) = 50</a:t>
            </a:r>
          </a:p>
          <a:p>
            <a:r>
              <a:rPr lang="en-US" dirty="0"/>
              <a:t>How do we determine the cooling ration g(</a:t>
            </a:r>
            <a:r>
              <a:rPr lang="en-US" dirty="0" err="1"/>
              <a:t>T,t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We wanted a cooling function that slowed down at lower temperatures</a:t>
            </a:r>
          </a:p>
          <a:p>
            <a:pPr lvl="1"/>
            <a:r>
              <a:rPr lang="en-US" dirty="0"/>
              <a:t>We ignore the time stamp</a:t>
            </a:r>
          </a:p>
          <a:p>
            <a:pPr lvl="1"/>
            <a:r>
              <a:rPr lang="en-US" dirty="0"/>
              <a:t>Multiplying by a factor k &lt; 1 means same relative cooling but slower absolute cooling at lower temperatures</a:t>
            </a:r>
          </a:p>
          <a:p>
            <a:pPr lvl="1"/>
            <a:r>
              <a:rPr lang="en-US" dirty="0"/>
              <a:t>Chose k = 0.9995 to reduce 150 to ~10 after ~5.5k cooling steps</a:t>
            </a:r>
          </a:p>
          <a:p>
            <a:pPr lvl="1"/>
            <a:r>
              <a:rPr lang="en-US"/>
              <a:t>Reheat to 100 once T drops below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8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BED9-4410-3B83-483C-34B0F5E2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3F37-DA47-3C84-DC87-26A8679A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determine the termination condition?</a:t>
            </a:r>
          </a:p>
          <a:p>
            <a:pPr lvl="1"/>
            <a:r>
              <a:rPr lang="en-US" dirty="0"/>
              <a:t>Simple method: a certain number of iterations have concluded</a:t>
            </a:r>
          </a:p>
          <a:p>
            <a:pPr lvl="1"/>
            <a:r>
              <a:rPr lang="en-US" dirty="0"/>
              <a:t>We chose 10 iterations</a:t>
            </a:r>
          </a:p>
          <a:p>
            <a:r>
              <a:rPr lang="en-US" dirty="0"/>
              <a:t>How do we determine the halting criterion?</a:t>
            </a:r>
          </a:p>
          <a:p>
            <a:pPr lvl="1"/>
            <a:r>
              <a:rPr lang="en-US" dirty="0"/>
              <a:t>Want the algorithm to run at least an hour</a:t>
            </a:r>
          </a:p>
          <a:p>
            <a:pPr lvl="1"/>
            <a:r>
              <a:rPr lang="en-US" dirty="0"/>
              <a:t>Terminate once that hour has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6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355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EXERCISE 3: IMPLEMENTATION</vt:lpstr>
      <vt:lpstr>Tackling SA – problem specific questions</vt:lpstr>
      <vt:lpstr>Tackling SA – problem specific questions cont.</vt:lpstr>
      <vt:lpstr>Tackling SA – specific questions</vt:lpstr>
      <vt:lpstr>Tackling SA – specific questions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Bhardwaj</dc:creator>
  <cp:lastModifiedBy>Haubenburger, Gabriel</cp:lastModifiedBy>
  <cp:revision>17</cp:revision>
  <dcterms:created xsi:type="dcterms:W3CDTF">2024-12-15T08:40:25Z</dcterms:created>
  <dcterms:modified xsi:type="dcterms:W3CDTF">2025-02-25T15:57:35Z</dcterms:modified>
</cp:coreProperties>
</file>