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71" r:id="rId4"/>
    <p:sldId id="258" r:id="rId5"/>
    <p:sldId id="259" r:id="rId6"/>
    <p:sldId id="261" r:id="rId7"/>
    <p:sldId id="264" r:id="rId8"/>
    <p:sldId id="262" r:id="rId9"/>
    <p:sldId id="263" r:id="rId10"/>
    <p:sldId id="272" r:id="rId11"/>
    <p:sldId id="265" r:id="rId12"/>
    <p:sldId id="266" r:id="rId13"/>
    <p:sldId id="267" r:id="rId14"/>
    <p:sldId id="268" r:id="rId15"/>
    <p:sldId id="269"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1F04A2-1B58-4C51-987F-CBD3CF99D29E}" v="42" dt="2024-12-15T20:46:30.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ubenburger, Gabriel" userId="d79be2aa-0303-4748-b5e6-c8202455e92e" providerId="ADAL" clId="{C41F04A2-1B58-4C51-987F-CBD3CF99D29E}"/>
    <pc:docChg chg="undo redo custSel addSld modSld sldOrd">
      <pc:chgData name="Haubenburger, Gabriel" userId="d79be2aa-0303-4748-b5e6-c8202455e92e" providerId="ADAL" clId="{C41F04A2-1B58-4C51-987F-CBD3CF99D29E}" dt="2024-12-15T21:19:51.198" v="967" actId="20577"/>
      <pc:docMkLst>
        <pc:docMk/>
      </pc:docMkLst>
      <pc:sldChg chg="modSp mod">
        <pc:chgData name="Haubenburger, Gabriel" userId="d79be2aa-0303-4748-b5e6-c8202455e92e" providerId="ADAL" clId="{C41F04A2-1B58-4C51-987F-CBD3CF99D29E}" dt="2024-12-15T18:30:27.216" v="420" actId="20577"/>
        <pc:sldMkLst>
          <pc:docMk/>
          <pc:sldMk cId="3647451211" sldId="257"/>
        </pc:sldMkLst>
        <pc:spChg chg="mod">
          <ac:chgData name="Haubenburger, Gabriel" userId="d79be2aa-0303-4748-b5e6-c8202455e92e" providerId="ADAL" clId="{C41F04A2-1B58-4C51-987F-CBD3CF99D29E}" dt="2024-12-15T14:36:35.033" v="20" actId="20577"/>
          <ac:spMkLst>
            <pc:docMk/>
            <pc:sldMk cId="3647451211" sldId="257"/>
            <ac:spMk id="2" creationId="{76FF67D3-B55B-1A2C-CABD-B97CE0F8F85D}"/>
          </ac:spMkLst>
        </pc:spChg>
        <pc:spChg chg="mod">
          <ac:chgData name="Haubenburger, Gabriel" userId="d79be2aa-0303-4748-b5e6-c8202455e92e" providerId="ADAL" clId="{C41F04A2-1B58-4C51-987F-CBD3CF99D29E}" dt="2024-12-15T18:30:27.216" v="420" actId="20577"/>
          <ac:spMkLst>
            <pc:docMk/>
            <pc:sldMk cId="3647451211" sldId="257"/>
            <ac:spMk id="3" creationId="{81CB7FBD-1F71-A08C-1886-60F43C36D18B}"/>
          </ac:spMkLst>
        </pc:spChg>
      </pc:sldChg>
      <pc:sldChg chg="modSp new mod">
        <pc:chgData name="Haubenburger, Gabriel" userId="d79be2aa-0303-4748-b5e6-c8202455e92e" providerId="ADAL" clId="{C41F04A2-1B58-4C51-987F-CBD3CF99D29E}" dt="2024-12-15T18:35:41.124" v="541" actId="790"/>
        <pc:sldMkLst>
          <pc:docMk/>
          <pc:sldMk cId="225849889" sldId="258"/>
        </pc:sldMkLst>
        <pc:spChg chg="mod">
          <ac:chgData name="Haubenburger, Gabriel" userId="d79be2aa-0303-4748-b5e6-c8202455e92e" providerId="ADAL" clId="{C41F04A2-1B58-4C51-987F-CBD3CF99D29E}" dt="2024-12-15T18:32:57.209" v="462" actId="790"/>
          <ac:spMkLst>
            <pc:docMk/>
            <pc:sldMk cId="225849889" sldId="258"/>
            <ac:spMk id="2" creationId="{D53941FA-7273-3406-419C-D52C9C290FFD}"/>
          </ac:spMkLst>
        </pc:spChg>
        <pc:spChg chg="mod">
          <ac:chgData name="Haubenburger, Gabriel" userId="d79be2aa-0303-4748-b5e6-c8202455e92e" providerId="ADAL" clId="{C41F04A2-1B58-4C51-987F-CBD3CF99D29E}" dt="2024-12-15T18:35:41.124" v="541" actId="790"/>
          <ac:spMkLst>
            <pc:docMk/>
            <pc:sldMk cId="225849889" sldId="258"/>
            <ac:spMk id="3" creationId="{BB3969EE-A50A-F4A8-56A6-D2F56033ADBA}"/>
          </ac:spMkLst>
        </pc:spChg>
      </pc:sldChg>
      <pc:sldChg chg="modSp new mod">
        <pc:chgData name="Haubenburger, Gabriel" userId="d79be2aa-0303-4748-b5e6-c8202455e92e" providerId="ADAL" clId="{C41F04A2-1B58-4C51-987F-CBD3CF99D29E}" dt="2024-12-15T18:37:24.439" v="753" actId="20577"/>
        <pc:sldMkLst>
          <pc:docMk/>
          <pc:sldMk cId="4244075057" sldId="259"/>
        </pc:sldMkLst>
        <pc:spChg chg="mod">
          <ac:chgData name="Haubenburger, Gabriel" userId="d79be2aa-0303-4748-b5e6-c8202455e92e" providerId="ADAL" clId="{C41F04A2-1B58-4C51-987F-CBD3CF99D29E}" dt="2024-12-15T14:37:17.361" v="68" actId="20577"/>
          <ac:spMkLst>
            <pc:docMk/>
            <pc:sldMk cId="4244075057" sldId="259"/>
            <ac:spMk id="2" creationId="{D00F6813-54FC-527F-C6A4-D8A65970CE8E}"/>
          </ac:spMkLst>
        </pc:spChg>
        <pc:spChg chg="mod">
          <ac:chgData name="Haubenburger, Gabriel" userId="d79be2aa-0303-4748-b5e6-c8202455e92e" providerId="ADAL" clId="{C41F04A2-1B58-4C51-987F-CBD3CF99D29E}" dt="2024-12-15T18:37:24.439" v="753" actId="20577"/>
          <ac:spMkLst>
            <pc:docMk/>
            <pc:sldMk cId="4244075057" sldId="259"/>
            <ac:spMk id="3" creationId="{BC38231A-ECB4-0153-0411-F74632AD3135}"/>
          </ac:spMkLst>
        </pc:spChg>
      </pc:sldChg>
      <pc:sldChg chg="modSp new mod ord">
        <pc:chgData name="Haubenburger, Gabriel" userId="d79be2aa-0303-4748-b5e6-c8202455e92e" providerId="ADAL" clId="{C41F04A2-1B58-4C51-987F-CBD3CF99D29E}" dt="2024-12-15T18:34:39.875" v="470" actId="790"/>
        <pc:sldMkLst>
          <pc:docMk/>
          <pc:sldMk cId="156605029" sldId="260"/>
        </pc:sldMkLst>
        <pc:spChg chg="mod">
          <ac:chgData name="Haubenburger, Gabriel" userId="d79be2aa-0303-4748-b5e6-c8202455e92e" providerId="ADAL" clId="{C41F04A2-1B58-4C51-987F-CBD3CF99D29E}" dt="2024-12-15T18:34:39.875" v="470" actId="790"/>
          <ac:spMkLst>
            <pc:docMk/>
            <pc:sldMk cId="156605029" sldId="260"/>
            <ac:spMk id="2" creationId="{43E5E657-5791-8DDB-8C86-08F40B5DA77F}"/>
          </ac:spMkLst>
        </pc:spChg>
        <pc:spChg chg="mod">
          <ac:chgData name="Haubenburger, Gabriel" userId="d79be2aa-0303-4748-b5e6-c8202455e92e" providerId="ADAL" clId="{C41F04A2-1B58-4C51-987F-CBD3CF99D29E}" dt="2024-12-15T18:34:39.875" v="470" actId="790"/>
          <ac:spMkLst>
            <pc:docMk/>
            <pc:sldMk cId="156605029" sldId="260"/>
            <ac:spMk id="3" creationId="{FFBFFA5E-236F-3279-8F0F-D69DEC44B6B0}"/>
          </ac:spMkLst>
        </pc:spChg>
      </pc:sldChg>
      <pc:sldChg chg="modSp new mod">
        <pc:chgData name="Haubenburger, Gabriel" userId="d79be2aa-0303-4748-b5e6-c8202455e92e" providerId="ADAL" clId="{C41F04A2-1B58-4C51-987F-CBD3CF99D29E}" dt="2024-12-15T21:10:13.801" v="792" actId="20577"/>
        <pc:sldMkLst>
          <pc:docMk/>
          <pc:sldMk cId="2778680789" sldId="261"/>
        </pc:sldMkLst>
        <pc:spChg chg="mod">
          <ac:chgData name="Haubenburger, Gabriel" userId="d79be2aa-0303-4748-b5e6-c8202455e92e" providerId="ADAL" clId="{C41F04A2-1B58-4C51-987F-CBD3CF99D29E}" dt="2024-12-15T18:33:12.835" v="463" actId="790"/>
          <ac:spMkLst>
            <pc:docMk/>
            <pc:sldMk cId="2778680789" sldId="261"/>
            <ac:spMk id="2" creationId="{DC99B76B-690A-D473-6489-8EBA89769C27}"/>
          </ac:spMkLst>
        </pc:spChg>
        <pc:spChg chg="mod">
          <ac:chgData name="Haubenburger, Gabriel" userId="d79be2aa-0303-4748-b5e6-c8202455e92e" providerId="ADAL" clId="{C41F04A2-1B58-4C51-987F-CBD3CF99D29E}" dt="2024-12-15T21:10:13.801" v="792" actId="20577"/>
          <ac:spMkLst>
            <pc:docMk/>
            <pc:sldMk cId="2778680789" sldId="261"/>
            <ac:spMk id="3" creationId="{0A9D697E-4ADF-2F55-0E09-4F1AB55C3465}"/>
          </ac:spMkLst>
        </pc:spChg>
      </pc:sldChg>
      <pc:sldChg chg="modSp new mod">
        <pc:chgData name="Haubenburger, Gabriel" userId="d79be2aa-0303-4748-b5e6-c8202455e92e" providerId="ADAL" clId="{C41F04A2-1B58-4C51-987F-CBD3CF99D29E}" dt="2024-12-15T18:34:26.137" v="469" actId="790"/>
        <pc:sldMkLst>
          <pc:docMk/>
          <pc:sldMk cId="2625827110" sldId="262"/>
        </pc:sldMkLst>
        <pc:spChg chg="mod">
          <ac:chgData name="Haubenburger, Gabriel" userId="d79be2aa-0303-4748-b5e6-c8202455e92e" providerId="ADAL" clId="{C41F04A2-1B58-4C51-987F-CBD3CF99D29E}" dt="2024-12-15T18:34:26.137" v="469" actId="790"/>
          <ac:spMkLst>
            <pc:docMk/>
            <pc:sldMk cId="2625827110" sldId="262"/>
            <ac:spMk id="2" creationId="{ACF1EA68-71E2-CFFF-77D9-9092BD40F57C}"/>
          </ac:spMkLst>
        </pc:spChg>
      </pc:sldChg>
      <pc:sldChg chg="modSp new mod">
        <pc:chgData name="Haubenburger, Gabriel" userId="d79be2aa-0303-4748-b5e6-c8202455e92e" providerId="ADAL" clId="{C41F04A2-1B58-4C51-987F-CBD3CF99D29E}" dt="2024-12-15T18:33:53.071" v="465" actId="790"/>
        <pc:sldMkLst>
          <pc:docMk/>
          <pc:sldMk cId="271810423" sldId="263"/>
        </pc:sldMkLst>
        <pc:spChg chg="mod">
          <ac:chgData name="Haubenburger, Gabriel" userId="d79be2aa-0303-4748-b5e6-c8202455e92e" providerId="ADAL" clId="{C41F04A2-1B58-4C51-987F-CBD3CF99D29E}" dt="2024-12-15T18:33:53.071" v="465" actId="790"/>
          <ac:spMkLst>
            <pc:docMk/>
            <pc:sldMk cId="271810423" sldId="263"/>
            <ac:spMk id="2" creationId="{2D8F8289-407F-B67A-7169-6CF13174AF57}"/>
          </ac:spMkLst>
        </pc:spChg>
      </pc:sldChg>
      <pc:sldChg chg="modSp new mod ord">
        <pc:chgData name="Haubenburger, Gabriel" userId="d79be2aa-0303-4748-b5e6-c8202455e92e" providerId="ADAL" clId="{C41F04A2-1B58-4C51-987F-CBD3CF99D29E}" dt="2024-12-15T21:19:51.198" v="967" actId="20577"/>
        <pc:sldMkLst>
          <pc:docMk/>
          <pc:sldMk cId="1949933045" sldId="264"/>
        </pc:sldMkLst>
        <pc:spChg chg="mod">
          <ac:chgData name="Haubenburger, Gabriel" userId="d79be2aa-0303-4748-b5e6-c8202455e92e" providerId="ADAL" clId="{C41F04A2-1B58-4C51-987F-CBD3CF99D29E}" dt="2024-12-15T18:33:20.022" v="464" actId="790"/>
          <ac:spMkLst>
            <pc:docMk/>
            <pc:sldMk cId="1949933045" sldId="264"/>
            <ac:spMk id="2" creationId="{44507AA4-E8F1-18B6-384D-A7EAF861E7A6}"/>
          </ac:spMkLst>
        </pc:spChg>
        <pc:spChg chg="mod">
          <ac:chgData name="Haubenburger, Gabriel" userId="d79be2aa-0303-4748-b5e6-c8202455e92e" providerId="ADAL" clId="{C41F04A2-1B58-4C51-987F-CBD3CF99D29E}" dt="2024-12-15T21:19:51.198" v="967" actId="20577"/>
          <ac:spMkLst>
            <pc:docMk/>
            <pc:sldMk cId="1949933045" sldId="264"/>
            <ac:spMk id="3" creationId="{20C3F7A4-DC70-2815-C3BC-43BFCD5E11B8}"/>
          </ac:spMkLst>
        </pc:spChg>
      </pc:sldChg>
      <pc:sldChg chg="modSp new mod">
        <pc:chgData name="Haubenburger, Gabriel" userId="d79be2aa-0303-4748-b5e6-c8202455e92e" providerId="ADAL" clId="{C41F04A2-1B58-4C51-987F-CBD3CF99D29E}" dt="2024-12-15T18:34:00.480" v="466" actId="790"/>
        <pc:sldMkLst>
          <pc:docMk/>
          <pc:sldMk cId="3637246051" sldId="265"/>
        </pc:sldMkLst>
        <pc:spChg chg="mod">
          <ac:chgData name="Haubenburger, Gabriel" userId="d79be2aa-0303-4748-b5e6-c8202455e92e" providerId="ADAL" clId="{C41F04A2-1B58-4C51-987F-CBD3CF99D29E}" dt="2024-12-15T18:34:00.480" v="466" actId="790"/>
          <ac:spMkLst>
            <pc:docMk/>
            <pc:sldMk cId="3637246051" sldId="265"/>
            <ac:spMk id="2" creationId="{4D54CD70-A7C7-B159-DB36-DD35BB897E4A}"/>
          </ac:spMkLst>
        </pc:spChg>
      </pc:sldChg>
      <pc:sldChg chg="new">
        <pc:chgData name="Haubenburger, Gabriel" userId="d79be2aa-0303-4748-b5e6-c8202455e92e" providerId="ADAL" clId="{C41F04A2-1B58-4C51-987F-CBD3CF99D29E}" dt="2024-12-15T14:36:14.718" v="8" actId="680"/>
        <pc:sldMkLst>
          <pc:docMk/>
          <pc:sldMk cId="1764173400" sldId="266"/>
        </pc:sldMkLst>
      </pc:sldChg>
      <pc:sldChg chg="new">
        <pc:chgData name="Haubenburger, Gabriel" userId="d79be2aa-0303-4748-b5e6-c8202455e92e" providerId="ADAL" clId="{C41F04A2-1B58-4C51-987F-CBD3CF99D29E}" dt="2024-12-15T14:36:15.125" v="9" actId="680"/>
        <pc:sldMkLst>
          <pc:docMk/>
          <pc:sldMk cId="1936087243" sldId="267"/>
        </pc:sldMkLst>
      </pc:sldChg>
      <pc:sldChg chg="new">
        <pc:chgData name="Haubenburger, Gabriel" userId="d79be2aa-0303-4748-b5e6-c8202455e92e" providerId="ADAL" clId="{C41F04A2-1B58-4C51-987F-CBD3CF99D29E}" dt="2024-12-15T14:36:15.478" v="10" actId="680"/>
        <pc:sldMkLst>
          <pc:docMk/>
          <pc:sldMk cId="868701430" sldId="268"/>
        </pc:sldMkLst>
      </pc:sldChg>
      <pc:sldChg chg="new">
        <pc:chgData name="Haubenburger, Gabriel" userId="d79be2aa-0303-4748-b5e6-c8202455e92e" providerId="ADAL" clId="{C41F04A2-1B58-4C51-987F-CBD3CF99D29E}" dt="2024-12-15T14:36:15.862" v="11" actId="680"/>
        <pc:sldMkLst>
          <pc:docMk/>
          <pc:sldMk cId="2731784210" sldId="269"/>
        </pc:sldMkLst>
      </pc:sldChg>
      <pc:sldChg chg="new">
        <pc:chgData name="Haubenburger, Gabriel" userId="d79be2aa-0303-4748-b5e6-c8202455e92e" providerId="ADAL" clId="{C41F04A2-1B58-4C51-987F-CBD3CF99D29E}" dt="2024-12-15T14:36:16.829" v="12" actId="680"/>
        <pc:sldMkLst>
          <pc:docMk/>
          <pc:sldMk cId="2077306566" sldId="270"/>
        </pc:sldMkLst>
      </pc:sldChg>
      <pc:sldChg chg="modSp mod">
        <pc:chgData name="Haubenburger, Gabriel" userId="d79be2aa-0303-4748-b5e6-c8202455e92e" providerId="ADAL" clId="{C41F04A2-1B58-4C51-987F-CBD3CF99D29E}" dt="2024-12-15T20:45:54.393" v="790" actId="20577"/>
        <pc:sldMkLst>
          <pc:docMk/>
          <pc:sldMk cId="945193923" sldId="271"/>
        </pc:sldMkLst>
        <pc:spChg chg="mod">
          <ac:chgData name="Haubenburger, Gabriel" userId="d79be2aa-0303-4748-b5e6-c8202455e92e" providerId="ADAL" clId="{C41F04A2-1B58-4C51-987F-CBD3CF99D29E}" dt="2024-12-15T20:45:54.393" v="790" actId="20577"/>
          <ac:spMkLst>
            <pc:docMk/>
            <pc:sldMk cId="945193923" sldId="271"/>
            <ac:spMk id="3" creationId="{FFBFFA5E-236F-3279-8F0F-D69DEC44B6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9987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523924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6806582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55119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2127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0362160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88293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9675798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2454750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251945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3136295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32896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50DE9D-A889-4DD2-8CFA-0EF30468CF8D}" type="datetimeFigureOut">
              <a:rPr lang="en-IN" smtClean="0"/>
              <a:t>15-12-2024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345844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211555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338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522748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50DE9D-A889-4DD2-8CFA-0EF30468CF8D}" type="datetimeFigureOut">
              <a:rPr lang="en-IN" smtClean="0"/>
              <a:t>15-12-2024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4BE750-0152-485F-9A20-D15A6F1C4A10}" type="slidenum">
              <a:rPr lang="en-IN" smtClean="0"/>
              <a:t>‹#›</a:t>
            </a:fld>
            <a:endParaRPr lang="en-IN"/>
          </a:p>
        </p:txBody>
      </p:sp>
    </p:spTree>
    <p:extLst>
      <p:ext uri="{BB962C8B-B14F-4D97-AF65-F5344CB8AC3E}">
        <p14:creationId xmlns:p14="http://schemas.microsoft.com/office/powerpoint/2010/main" val="1726366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0950DE9D-A889-4DD2-8CFA-0EF30468CF8D}" type="datetimeFigureOut">
              <a:rPr lang="en-IN" smtClean="0"/>
              <a:t>15-12-2024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274BE750-0152-485F-9A20-D15A6F1C4A10}" type="slidenum">
              <a:rPr lang="en-IN" smtClean="0"/>
              <a:t>‹#›</a:t>
            </a:fld>
            <a:endParaRPr lang="en-IN"/>
          </a:p>
        </p:txBody>
      </p:sp>
    </p:spTree>
    <p:extLst>
      <p:ext uri="{BB962C8B-B14F-4D97-AF65-F5344CB8AC3E}">
        <p14:creationId xmlns:p14="http://schemas.microsoft.com/office/powerpoint/2010/main" val="2863164375"/>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F402-C242-3553-74C5-4586A72F82CC}"/>
              </a:ext>
            </a:extLst>
          </p:cNvPr>
          <p:cNvSpPr>
            <a:spLocks noGrp="1"/>
          </p:cNvSpPr>
          <p:nvPr>
            <p:ph type="ctrTitle"/>
          </p:nvPr>
        </p:nvSpPr>
        <p:spPr>
          <a:xfrm>
            <a:off x="1524000" y="255640"/>
            <a:ext cx="9144000" cy="560437"/>
          </a:xfrm>
        </p:spPr>
        <p:txBody>
          <a:bodyPr>
            <a:normAutofit fontScale="90000"/>
          </a:bodyPr>
          <a:lstStyle/>
          <a:p>
            <a:pPr algn="ctr"/>
            <a:r>
              <a:rPr lang="en-IN" sz="3200" b="1" i="0" u="none" strike="noStrike" baseline="0">
                <a:latin typeface="Times New Roman" panose="02020603050405020304" pitchFamily="18" charset="0"/>
                <a:cs typeface="Times New Roman" panose="02020603050405020304" pitchFamily="18" charset="0"/>
              </a:rPr>
              <a:t>EXERCISE 2: IMPLEMENTATION</a:t>
            </a:r>
            <a:endParaRPr lang="en-IN" sz="32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44A520-67C2-BC4C-1ABD-B1436C0F9F4F}"/>
              </a:ext>
            </a:extLst>
          </p:cNvPr>
          <p:cNvSpPr>
            <a:spLocks noGrp="1"/>
          </p:cNvSpPr>
          <p:nvPr>
            <p:ph type="subTitle" idx="1"/>
          </p:nvPr>
        </p:nvSpPr>
        <p:spPr>
          <a:xfrm>
            <a:off x="1524000" y="2991462"/>
            <a:ext cx="9144000" cy="2416280"/>
          </a:xfrm>
        </p:spPr>
        <p:txBody>
          <a:bodyPr>
            <a:normAutofit/>
          </a:bodyPr>
          <a:lstStyle/>
          <a:p>
            <a:pPr algn="just"/>
            <a:r>
              <a:rPr lang="en-IN" sz="2000" cap="none">
                <a:latin typeface="Times New Roman" panose="02020603050405020304" pitchFamily="18" charset="0"/>
                <a:cs typeface="Times New Roman" panose="02020603050405020304" pitchFamily="18" charset="0"/>
              </a:rPr>
              <a:t>In this exercise, we </a:t>
            </a:r>
            <a:r>
              <a:rPr lang="en-US" sz="2000" cap="none">
                <a:latin typeface="Times New Roman" panose="02020603050405020304" pitchFamily="18" charset="0"/>
                <a:cs typeface="Times New Roman" panose="02020603050405020304" pitchFamily="18" charset="0"/>
              </a:rPr>
              <a:t>implemented a </a:t>
            </a:r>
            <a:r>
              <a:rPr lang="en-US" cap="none">
                <a:latin typeface="Times New Roman" panose="02020603050405020304" pitchFamily="18" charset="0"/>
                <a:cs typeface="Times New Roman" panose="02020603050405020304" pitchFamily="18" charset="0"/>
              </a:rPr>
              <a:t>R</a:t>
            </a:r>
            <a:r>
              <a:rPr lang="en-US" sz="2000" cap="none">
                <a:latin typeface="Times New Roman" panose="02020603050405020304" pitchFamily="18" charset="0"/>
                <a:cs typeface="Times New Roman" panose="02020603050405020304" pitchFamily="18" charset="0"/>
              </a:rPr>
              <a:t>andom </a:t>
            </a:r>
            <a:r>
              <a:rPr lang="en-US" cap="none">
                <a:latin typeface="Times New Roman" panose="02020603050405020304" pitchFamily="18" charset="0"/>
                <a:cs typeface="Times New Roman" panose="02020603050405020304" pitchFamily="18" charset="0"/>
              </a:rPr>
              <a:t>F</a:t>
            </a:r>
            <a:r>
              <a:rPr lang="en-US" sz="2000" cap="none">
                <a:latin typeface="Times New Roman" panose="02020603050405020304" pitchFamily="18" charset="0"/>
                <a:cs typeface="Times New Roman" panose="02020603050405020304" pitchFamily="18" charset="0"/>
              </a:rPr>
              <a:t>orest algorithm (based on regression</a:t>
            </a:r>
          </a:p>
          <a:p>
            <a:pPr algn="just"/>
            <a:r>
              <a:rPr lang="en-US" sz="2000" cap="none">
                <a:latin typeface="Times New Roman" panose="02020603050405020304" pitchFamily="18" charset="0"/>
                <a:cs typeface="Times New Roman" panose="02020603050405020304" pitchFamily="18" charset="0"/>
              </a:rPr>
              <a:t>Trees) for predicting numeric values. We selected two datasets, namely, colleges (large, high dimensional with missing values) and real estate valuation (small, low dimensional and no missing value). The colleges dataset has 51 attributes which are numeric, ordinal and nominal. The target attribute is taken as “percent_pell_grant”. The real estate valuation dataset has 8 attributes which are all numeric and the target attribute is “Y house price of unit area</a:t>
            </a:r>
            <a:r>
              <a:rPr lang="en-US" sz="2000">
                <a:latin typeface="Times New Roman" panose="02020603050405020304" pitchFamily="18" charset="0"/>
                <a:cs typeface="Times New Roman" panose="02020603050405020304" pitchFamily="18" charset="0"/>
              </a:rPr>
              <a:t>”. </a:t>
            </a:r>
          </a:p>
          <a:p>
            <a:pPr algn="just"/>
            <a:endParaRPr lang="en-IN" sz="200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F884C43-787B-AAB7-D015-8A6D82C20CAC}"/>
              </a:ext>
            </a:extLst>
          </p:cNvPr>
          <p:cNvSpPr txBox="1"/>
          <p:nvPr/>
        </p:nvSpPr>
        <p:spPr>
          <a:xfrm>
            <a:off x="1445342" y="1091381"/>
            <a:ext cx="4031226" cy="1015663"/>
          </a:xfrm>
          <a:prstGeom prst="rect">
            <a:avLst/>
          </a:prstGeom>
          <a:noFill/>
        </p:spPr>
        <p:txBody>
          <a:bodyPr wrap="square" rtlCol="0">
            <a:spAutoFit/>
          </a:bodyPr>
          <a:lstStyle/>
          <a:p>
            <a:pPr algn="l"/>
            <a:r>
              <a:rPr lang="en-IN" sz="2000" b="0" i="0" u="none" strike="noStrike" baseline="0">
                <a:latin typeface="Times New Roman" panose="02020603050405020304" pitchFamily="18" charset="0"/>
                <a:cs typeface="Times New Roman" panose="02020603050405020304" pitchFamily="18" charset="0"/>
              </a:rPr>
              <a:t>Rois Lea Michaela (11810807)</a:t>
            </a:r>
          </a:p>
          <a:p>
            <a:pPr algn="l"/>
            <a:r>
              <a:rPr lang="en-IN" sz="2000" b="0" i="0" u="none" strike="noStrike" baseline="0">
                <a:latin typeface="Times New Roman" panose="02020603050405020304" pitchFamily="18" charset="0"/>
                <a:cs typeface="Times New Roman" panose="02020603050405020304" pitchFamily="18" charset="0"/>
              </a:rPr>
              <a:t>Bhardwaj Aman (12333472)</a:t>
            </a:r>
          </a:p>
          <a:p>
            <a:pPr algn="l"/>
            <a:r>
              <a:rPr lang="en-IN" sz="2000" b="0" i="0" u="none" strike="noStrike" baseline="0">
                <a:latin typeface="Times New Roman" panose="02020603050405020304" pitchFamily="18" charset="0"/>
                <a:cs typeface="Times New Roman" panose="02020603050405020304" pitchFamily="18" charset="0"/>
              </a:rPr>
              <a:t>Haubenburger Gabriel (11840531)</a:t>
            </a:r>
            <a:endParaRPr lang="en-IN" sz="20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4DDD0B2-0C73-BB74-C187-D7CF1F2BFFB4}"/>
              </a:ext>
            </a:extLst>
          </p:cNvPr>
          <p:cNvSpPr txBox="1"/>
          <p:nvPr/>
        </p:nvSpPr>
        <p:spPr>
          <a:xfrm>
            <a:off x="3834582" y="2270629"/>
            <a:ext cx="4680154" cy="461665"/>
          </a:xfrm>
          <a:prstGeom prst="rect">
            <a:avLst/>
          </a:prstGeom>
          <a:noFill/>
        </p:spPr>
        <p:txBody>
          <a:bodyPr wrap="square" rtlCol="0">
            <a:spAutoFit/>
          </a:bodyPr>
          <a:lstStyle/>
          <a:p>
            <a:pPr algn="ctr"/>
            <a:r>
              <a:rPr lang="en-IN" sz="2400" b="1">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347844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r>
              <a:rPr lang="de-AT"/>
              <a:t>Efficiency</a:t>
            </a:r>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42225342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4CD70-A7C7-B159-DB36-DD35BB897E4A}"/>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84CFF438-856F-957D-7156-C2F5B4AFDC20}"/>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3637246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28560-3281-7AA8-FACE-BE9A95FCF4EE}"/>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C2C34ABA-A410-7029-1000-0F296A1EC0E5}"/>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764173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BDEEB6-777B-7139-49B8-78BA05B48F84}"/>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3244DD77-BA9C-4A0C-D04C-7099FEF90762}"/>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19360872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31770-91DB-E235-9154-D52999D90641}"/>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77AC39F9-30E5-45C4-7885-2A40A50E610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868701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C3A8D-1E82-EA30-3D13-AFF5A3349BE0}"/>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B0FC1963-7441-5AFB-0B26-C4C1AB40547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73178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E5137-9F21-7374-8AF7-83B95450444B}"/>
              </a:ext>
            </a:extLst>
          </p:cNvPr>
          <p:cNvSpPr>
            <a:spLocks noGrp="1"/>
          </p:cNvSpPr>
          <p:nvPr>
            <p:ph type="title"/>
          </p:nvPr>
        </p:nvSpPr>
        <p:spPr/>
        <p:txBody>
          <a:bodyPr/>
          <a:lstStyle/>
          <a:p>
            <a:endParaRPr lang="de-AT"/>
          </a:p>
        </p:txBody>
      </p:sp>
      <p:sp>
        <p:nvSpPr>
          <p:cNvPr id="3" name="Content Placeholder 2">
            <a:extLst>
              <a:ext uri="{FF2B5EF4-FFF2-40B4-BE49-F238E27FC236}">
                <a16:creationId xmlns:a16="http://schemas.microsoft.com/office/drawing/2014/main" id="{504F3F50-B242-B55C-903B-0FE55DB38A00}"/>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077306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FF67D3-B55B-1A2C-CABD-B97CE0F8F85D}"/>
              </a:ext>
            </a:extLst>
          </p:cNvPr>
          <p:cNvSpPr>
            <a:spLocks noGrp="1"/>
          </p:cNvSpPr>
          <p:nvPr>
            <p:ph type="title"/>
          </p:nvPr>
        </p:nvSpPr>
        <p:spPr/>
        <p:txBody>
          <a:bodyPr/>
          <a:lstStyle/>
          <a:p>
            <a:r>
              <a:rPr lang="en-IN"/>
              <a:t>Datasets</a:t>
            </a:r>
          </a:p>
        </p:txBody>
      </p:sp>
      <p:sp>
        <p:nvSpPr>
          <p:cNvPr id="3" name="Content Placeholder 2">
            <a:extLst>
              <a:ext uri="{FF2B5EF4-FFF2-40B4-BE49-F238E27FC236}">
                <a16:creationId xmlns:a16="http://schemas.microsoft.com/office/drawing/2014/main" id="{81CB7FBD-1F71-A08C-1886-60F43C36D18B}"/>
              </a:ext>
            </a:extLst>
          </p:cNvPr>
          <p:cNvSpPr>
            <a:spLocks noGrp="1"/>
          </p:cNvSpPr>
          <p:nvPr>
            <p:ph idx="1"/>
          </p:nvPr>
        </p:nvSpPr>
        <p:spPr/>
        <p:txBody>
          <a:bodyPr/>
          <a:lstStyle/>
          <a:p>
            <a:r>
              <a:rPr lang="en-IN"/>
              <a:t>Real Estate Valuation</a:t>
            </a:r>
          </a:p>
          <a:p>
            <a:pPr lvl="1"/>
            <a:r>
              <a:rPr lang="en-IN"/>
              <a:t>6 features + target</a:t>
            </a:r>
          </a:p>
          <a:p>
            <a:pPr lvl="1"/>
            <a:r>
              <a:rPr lang="en-IN"/>
              <a:t>414 instances</a:t>
            </a:r>
          </a:p>
          <a:p>
            <a:r>
              <a:rPr lang="en-IN"/>
              <a:t>Colleges</a:t>
            </a:r>
          </a:p>
          <a:p>
            <a:pPr lvl="1"/>
            <a:r>
              <a:rPr lang="en-IN"/>
              <a:t>48 features</a:t>
            </a:r>
          </a:p>
          <a:p>
            <a:pPr lvl="1"/>
            <a:r>
              <a:rPr lang="en-IN"/>
              <a:t>7063 instances</a:t>
            </a:r>
          </a:p>
          <a:p>
            <a:pPr lvl="1"/>
            <a:r>
              <a:rPr lang="en-IN"/>
              <a:t>Large number of missing values</a:t>
            </a:r>
          </a:p>
          <a:p>
            <a:pPr lvl="1"/>
            <a:endParaRPr lang="en-IN"/>
          </a:p>
          <a:p>
            <a:endParaRPr lang="en-IN"/>
          </a:p>
        </p:txBody>
      </p:sp>
    </p:spTree>
    <p:extLst>
      <p:ext uri="{BB962C8B-B14F-4D97-AF65-F5344CB8AC3E}">
        <p14:creationId xmlns:p14="http://schemas.microsoft.com/office/powerpoint/2010/main" val="3647451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5E657-5791-8DDB-8C86-08F40B5DA77F}"/>
              </a:ext>
            </a:extLst>
          </p:cNvPr>
          <p:cNvSpPr>
            <a:spLocks noGrp="1"/>
          </p:cNvSpPr>
          <p:nvPr>
            <p:ph type="title"/>
          </p:nvPr>
        </p:nvSpPr>
        <p:spPr>
          <a:xfrm>
            <a:off x="646111" y="127820"/>
            <a:ext cx="9404723" cy="668594"/>
          </a:xfrm>
        </p:spPr>
        <p:txBody>
          <a:bodyPr/>
          <a:lstStyle/>
          <a:p>
            <a:r>
              <a:rPr lang="de-DE" sz="3600"/>
              <a:t>Preprocessing:</a:t>
            </a:r>
            <a:endParaRPr lang="de-AT" sz="3600"/>
          </a:p>
        </p:txBody>
      </p:sp>
      <p:sp>
        <p:nvSpPr>
          <p:cNvPr id="3" name="Content Placeholder 2">
            <a:extLst>
              <a:ext uri="{FF2B5EF4-FFF2-40B4-BE49-F238E27FC236}">
                <a16:creationId xmlns:a16="http://schemas.microsoft.com/office/drawing/2014/main" id="{FFBFFA5E-236F-3279-8F0F-D69DEC44B6B0}"/>
              </a:ext>
            </a:extLst>
          </p:cNvPr>
          <p:cNvSpPr>
            <a:spLocks noGrp="1"/>
          </p:cNvSpPr>
          <p:nvPr>
            <p:ph idx="1"/>
          </p:nvPr>
        </p:nvSpPr>
        <p:spPr>
          <a:xfrm>
            <a:off x="1103312" y="796414"/>
            <a:ext cx="8946541" cy="5801031"/>
          </a:xfrm>
        </p:spPr>
        <p:txBody>
          <a:bodyPr>
            <a:noAutofit/>
          </a:bodyPr>
          <a:lstStyle/>
          <a:p>
            <a:r>
              <a:rPr lang="de-AT" sz="1600">
                <a:latin typeface="Times New Roman" panose="02020603050405020304" pitchFamily="18" charset="0"/>
                <a:cs typeface="Times New Roman" panose="02020603050405020304" pitchFamily="18" charset="0"/>
              </a:rPr>
              <a:t>Real Estate Valuation: </a:t>
            </a:r>
          </a:p>
          <a:p>
            <a:pPr>
              <a:buFont typeface="+mj-lt"/>
              <a:buAutoNum type="arabicPeriod"/>
            </a:pPr>
            <a:r>
              <a:rPr lang="de-AT" sz="1600">
                <a:latin typeface="Times New Roman" panose="02020603050405020304" pitchFamily="18" charset="0"/>
                <a:cs typeface="Times New Roman" panose="02020603050405020304" pitchFamily="18" charset="0"/>
              </a:rPr>
              <a:t>Dropped the No column. </a:t>
            </a:r>
          </a:p>
          <a:p>
            <a:pPr>
              <a:buFont typeface="+mj-lt"/>
              <a:buAutoNum type="arabicPeriod"/>
            </a:pPr>
            <a:r>
              <a:rPr lang="de-AT" sz="1600">
                <a:latin typeface="Times New Roman" panose="02020603050405020304" pitchFamily="18" charset="0"/>
                <a:cs typeface="Times New Roman" panose="02020603050405020304" pitchFamily="18" charset="0"/>
              </a:rPr>
              <a:t>Transformed the X1 transaction date (which was in numeric decimal form) to Year and Month and placed these as the First and Second columns. </a:t>
            </a:r>
          </a:p>
          <a:p>
            <a:pPr>
              <a:buFont typeface="+mj-lt"/>
              <a:buAutoNum type="arabicPeriod"/>
            </a:pPr>
            <a:r>
              <a:rPr lang="en-US" sz="1600">
                <a:latin typeface="Times New Roman" panose="02020603050405020304" pitchFamily="18" charset="0"/>
                <a:cs typeface="Times New Roman" panose="02020603050405020304" pitchFamily="18" charset="0"/>
              </a:rPr>
              <a:t>Scaled the X3 distance to the nearest MRT station column using Robust scalar as it had a large range of values. The last column </a:t>
            </a:r>
            <a:r>
              <a:rPr lang="en-US" sz="1600" cap="none">
                <a:latin typeface="Times New Roman" panose="02020603050405020304" pitchFamily="18" charset="0"/>
                <a:cs typeface="Times New Roman" panose="02020603050405020304" pitchFamily="18" charset="0"/>
              </a:rPr>
              <a:t>“Y house price of unit area</a:t>
            </a:r>
            <a:r>
              <a:rPr lang="en-US" sz="1600">
                <a:latin typeface="Times New Roman" panose="02020603050405020304" pitchFamily="18" charset="0"/>
                <a:cs typeface="Times New Roman" panose="02020603050405020304" pitchFamily="18" charset="0"/>
              </a:rPr>
              <a:t>” is the target attribute. </a:t>
            </a:r>
          </a:p>
          <a:p>
            <a:pPr marL="342900" marR="0" lvl="0" indent="-342900" algn="l" defTabSz="457200" rtl="0" eaLnBrk="1" fontAlgn="auto" latinLnBrk="0" hangingPunct="1">
              <a:lnSpc>
                <a:spcPct val="100000"/>
              </a:lnSpc>
              <a:spcBef>
                <a:spcPts val="1000"/>
              </a:spcBef>
              <a:spcAft>
                <a:spcPts val="0"/>
              </a:spcAft>
              <a:buClr>
                <a:srgbClr val="1E5155">
                  <a:lumMod val="40000"/>
                  <a:lumOff val="60000"/>
                </a:srgbClr>
              </a:buClr>
              <a:buSzPct val="80000"/>
              <a:buFont typeface="Wingdings 3" charset="2"/>
              <a:buChar char=""/>
              <a:tabLst/>
              <a:defRPr/>
            </a:pPr>
            <a:r>
              <a:rPr lang="en-US" sz="1600">
                <a:latin typeface="Times New Roman" panose="02020603050405020304" pitchFamily="18" charset="0"/>
                <a:cs typeface="Times New Roman" panose="02020603050405020304" pitchFamily="18" charset="0"/>
              </a:rPr>
              <a:t>Colleges: </a:t>
            </a:r>
          </a:p>
          <a:p>
            <a:pPr>
              <a:buFont typeface="+mj-lt"/>
              <a:buAutoNum type="arabicPeriod"/>
            </a:pPr>
            <a:r>
              <a:rPr lang="en-US" sz="1600">
                <a:latin typeface="Times New Roman" panose="02020603050405020304" pitchFamily="18" charset="0"/>
                <a:cs typeface="Times New Roman" panose="02020603050405020304" pitchFamily="18" charset="0"/>
              </a:rPr>
              <a:t>Dropped some columns unnecessary for the analysis like school website, latitude, longitude, school name (as school can be identified by UNITID), zip and other columns having all missing values and all same values. </a:t>
            </a:r>
          </a:p>
          <a:p>
            <a:pPr>
              <a:buFont typeface="+mj-lt"/>
              <a:buAutoNum type="arabicPeriod"/>
            </a:pPr>
            <a:r>
              <a:rPr lang="en-US" sz="1600">
                <a:latin typeface="Times New Roman" panose="02020603050405020304" pitchFamily="18" charset="0"/>
                <a:cs typeface="Times New Roman" panose="02020603050405020304" pitchFamily="18" charset="0"/>
              </a:rPr>
              <a:t>Used Mode (Most frequent) to impute and handle the missing values of Categorical columns . Used Median for imputing missing values in numeric columns. </a:t>
            </a:r>
          </a:p>
          <a:p>
            <a:pPr>
              <a:buFont typeface="+mj-lt"/>
              <a:buAutoNum type="arabicPeriod"/>
            </a:pPr>
            <a:r>
              <a:rPr lang="en-US" sz="1600">
                <a:latin typeface="Times New Roman" panose="02020603050405020304" pitchFamily="18" charset="0"/>
                <a:cs typeface="Times New Roman" panose="02020603050405020304" pitchFamily="18" charset="0"/>
              </a:rPr>
              <a:t>Categorical columns were encoded by Label Encoder. </a:t>
            </a:r>
          </a:p>
          <a:p>
            <a:pPr>
              <a:buFont typeface="+mj-lt"/>
              <a:buAutoNum type="arabicPeriod"/>
            </a:pPr>
            <a:r>
              <a:rPr lang="en-US" sz="1600">
                <a:latin typeface="Times New Roman" panose="02020603050405020304" pitchFamily="18" charset="0"/>
                <a:cs typeface="Times New Roman" panose="02020603050405020304" pitchFamily="18" charset="0"/>
              </a:rPr>
              <a:t>Using Robust Scaler, applied scaling for some columns which had large difference between values or large range of values. </a:t>
            </a:r>
          </a:p>
          <a:p>
            <a:pPr>
              <a:buFont typeface="+mj-lt"/>
              <a:buAutoNum type="arabicPeriod"/>
            </a:pPr>
            <a:r>
              <a:rPr lang="en-US" sz="1600">
                <a:latin typeface="Times New Roman" panose="02020603050405020304" pitchFamily="18" charset="0"/>
                <a:cs typeface="Times New Roman" panose="02020603050405020304" pitchFamily="18" charset="0"/>
              </a:rPr>
              <a:t>Applied Feature Selection (Variance Threshold), threshold = 0.02, to remove features having very small variance. </a:t>
            </a:r>
          </a:p>
          <a:p>
            <a:pPr>
              <a:buFont typeface="+mj-lt"/>
              <a:buAutoNum type="arabicPeriod"/>
            </a:pPr>
            <a:r>
              <a:rPr lang="en-US" sz="1600">
                <a:latin typeface="Times New Roman" panose="02020603050405020304" pitchFamily="18" charset="0"/>
                <a:cs typeface="Times New Roman" panose="02020603050405020304" pitchFamily="18" charset="0"/>
              </a:rPr>
              <a:t>Finally, we selected  '</a:t>
            </a:r>
            <a:r>
              <a:rPr lang="en-US" sz="1600" err="1">
                <a:latin typeface="Times New Roman" panose="02020603050405020304" pitchFamily="18" charset="0"/>
                <a:cs typeface="Times New Roman" panose="02020603050405020304" pitchFamily="18" charset="0"/>
              </a:rPr>
              <a:t>percent_pell_grant</a:t>
            </a:r>
            <a:r>
              <a:rPr lang="en-US" sz="1600">
                <a:latin typeface="Times New Roman" panose="02020603050405020304" pitchFamily="18" charset="0"/>
                <a:cs typeface="Times New Roman" panose="02020603050405020304" pitchFamily="18" charset="0"/>
              </a:rPr>
              <a:t>’ as the target variable and save this preprocessed dataset to a csv file.</a:t>
            </a:r>
          </a:p>
          <a:p>
            <a:endParaRPr 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a:p>
            <a:pPr marL="0" indent="0">
              <a:buNone/>
            </a:pPr>
            <a:r>
              <a:rPr lang="de-AT" sz="160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9451939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941FA-7273-3406-419C-D52C9C290FFD}"/>
              </a:ext>
            </a:extLst>
          </p:cNvPr>
          <p:cNvSpPr>
            <a:spLocks noGrp="1"/>
          </p:cNvSpPr>
          <p:nvPr>
            <p:ph type="title"/>
          </p:nvPr>
        </p:nvSpPr>
        <p:spPr/>
        <p:txBody>
          <a:bodyPr/>
          <a:lstStyle/>
          <a:p>
            <a:r>
              <a:rPr lang="en-US"/>
              <a:t>Decision</a:t>
            </a:r>
            <a:r>
              <a:rPr lang="de-DE"/>
              <a:t> </a:t>
            </a:r>
            <a:r>
              <a:rPr lang="en-US"/>
              <a:t>Tree</a:t>
            </a:r>
            <a:r>
              <a:rPr lang="de-DE"/>
              <a:t> Regressor</a:t>
            </a:r>
            <a:endParaRPr lang="de-AT"/>
          </a:p>
        </p:txBody>
      </p:sp>
      <p:sp>
        <p:nvSpPr>
          <p:cNvPr id="3" name="Content Placeholder 2">
            <a:extLst>
              <a:ext uri="{FF2B5EF4-FFF2-40B4-BE49-F238E27FC236}">
                <a16:creationId xmlns:a16="http://schemas.microsoft.com/office/drawing/2014/main" id="{BB3969EE-A50A-F4A8-56A6-D2F56033ADBA}"/>
              </a:ext>
            </a:extLst>
          </p:cNvPr>
          <p:cNvSpPr>
            <a:spLocks noGrp="1"/>
          </p:cNvSpPr>
          <p:nvPr>
            <p:ph idx="1"/>
          </p:nvPr>
        </p:nvSpPr>
        <p:spPr/>
        <p:txBody>
          <a:bodyPr/>
          <a:lstStyle/>
          <a:p>
            <a:r>
              <a:rPr lang="en-US"/>
              <a:t>A variant of the simple decision tree model for regression tasks</a:t>
            </a:r>
          </a:p>
        </p:txBody>
      </p:sp>
    </p:spTree>
    <p:extLst>
      <p:ext uri="{BB962C8B-B14F-4D97-AF65-F5344CB8AC3E}">
        <p14:creationId xmlns:p14="http://schemas.microsoft.com/office/powerpoint/2010/main" val="22584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6813-54FC-527F-C6A4-D8A65970CE8E}"/>
              </a:ext>
            </a:extLst>
          </p:cNvPr>
          <p:cNvSpPr>
            <a:spLocks noGrp="1"/>
          </p:cNvSpPr>
          <p:nvPr>
            <p:ph type="title"/>
          </p:nvPr>
        </p:nvSpPr>
        <p:spPr/>
        <p:txBody>
          <a:bodyPr/>
          <a:lstStyle/>
          <a:p>
            <a:r>
              <a:rPr lang="de-DE"/>
              <a:t>Random Forest Regressor</a:t>
            </a:r>
            <a:endParaRPr lang="de-AT"/>
          </a:p>
        </p:txBody>
      </p:sp>
      <p:sp>
        <p:nvSpPr>
          <p:cNvPr id="3" name="Content Placeholder 2">
            <a:extLst>
              <a:ext uri="{FF2B5EF4-FFF2-40B4-BE49-F238E27FC236}">
                <a16:creationId xmlns:a16="http://schemas.microsoft.com/office/drawing/2014/main" id="{BC38231A-ECB4-0153-0411-F74632AD3135}"/>
              </a:ext>
            </a:extLst>
          </p:cNvPr>
          <p:cNvSpPr>
            <a:spLocks noGrp="1"/>
          </p:cNvSpPr>
          <p:nvPr>
            <p:ph idx="1"/>
          </p:nvPr>
        </p:nvSpPr>
        <p:spPr/>
        <p:txBody>
          <a:bodyPr/>
          <a:lstStyle/>
          <a:p>
            <a:r>
              <a:rPr lang="en-US"/>
              <a:t>Uses multiple decision trees trained on random subsets of the whole data set</a:t>
            </a:r>
          </a:p>
          <a:p>
            <a:r>
              <a:rPr lang="en-US"/>
              <a:t>Counters inherent instability of decision trees</a:t>
            </a:r>
          </a:p>
        </p:txBody>
      </p:sp>
    </p:spTree>
    <p:extLst>
      <p:ext uri="{BB962C8B-B14F-4D97-AF65-F5344CB8AC3E}">
        <p14:creationId xmlns:p14="http://schemas.microsoft.com/office/powerpoint/2010/main" val="4244075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9B76B-690A-D473-6489-8EBA89769C27}"/>
              </a:ext>
            </a:extLst>
          </p:cNvPr>
          <p:cNvSpPr>
            <a:spLocks noGrp="1"/>
          </p:cNvSpPr>
          <p:nvPr>
            <p:ph type="title"/>
          </p:nvPr>
        </p:nvSpPr>
        <p:spPr/>
        <p:txBody>
          <a:bodyPr/>
          <a:lstStyle/>
          <a:p>
            <a:r>
              <a:rPr lang="de-DE"/>
              <a:t>Hyperparameter </a:t>
            </a:r>
            <a:r>
              <a:rPr lang="en-US"/>
              <a:t>optimization</a:t>
            </a:r>
          </a:p>
        </p:txBody>
      </p:sp>
      <p:sp>
        <p:nvSpPr>
          <p:cNvPr id="3" name="Content Placeholder 2">
            <a:extLst>
              <a:ext uri="{FF2B5EF4-FFF2-40B4-BE49-F238E27FC236}">
                <a16:creationId xmlns:a16="http://schemas.microsoft.com/office/drawing/2014/main" id="{0A9D697E-4ADF-2F55-0E09-4F1AB55C3465}"/>
              </a:ext>
            </a:extLst>
          </p:cNvPr>
          <p:cNvSpPr>
            <a:spLocks noGrp="1"/>
          </p:cNvSpPr>
          <p:nvPr>
            <p:ph idx="1"/>
          </p:nvPr>
        </p:nvSpPr>
        <p:spPr/>
        <p:txBody>
          <a:bodyPr/>
          <a:lstStyle/>
          <a:p>
            <a:r>
              <a:rPr lang="en-US" dirty="0"/>
              <a:t>We experimented with:</a:t>
            </a:r>
          </a:p>
          <a:p>
            <a:pPr lvl="1"/>
            <a:r>
              <a:rPr lang="en-US" dirty="0"/>
              <a:t>Number of trees</a:t>
            </a:r>
          </a:p>
          <a:p>
            <a:pPr lvl="1"/>
            <a:r>
              <a:rPr lang="en-US" dirty="0"/>
              <a:t>A maximum of features considered in a split</a:t>
            </a:r>
          </a:p>
          <a:p>
            <a:pPr lvl="1"/>
            <a:r>
              <a:rPr lang="en-US" dirty="0"/>
              <a:t>Maximum tree depth</a:t>
            </a:r>
          </a:p>
          <a:p>
            <a:pPr lvl="1"/>
            <a:r>
              <a:rPr lang="en-US" dirty="0"/>
              <a:t>A minimum of samples before a split</a:t>
            </a:r>
          </a:p>
          <a:p>
            <a:pPr lvl="1"/>
            <a:r>
              <a:rPr lang="en-US" dirty="0"/>
              <a:t>A minimum of samples per leaf</a:t>
            </a:r>
          </a:p>
          <a:p>
            <a:pPr lvl="1"/>
            <a:r>
              <a:rPr lang="en-US" dirty="0"/>
              <a:t>A maximum of leaf nodes</a:t>
            </a:r>
          </a:p>
          <a:p>
            <a:pPr lvl="1"/>
            <a:r>
              <a:rPr lang="en-US" dirty="0"/>
              <a:t>A maximum of samples for each tree</a:t>
            </a:r>
          </a:p>
          <a:p>
            <a:endParaRPr lang="de-AT" dirty="0"/>
          </a:p>
        </p:txBody>
      </p:sp>
    </p:spTree>
    <p:extLst>
      <p:ext uri="{BB962C8B-B14F-4D97-AF65-F5344CB8AC3E}">
        <p14:creationId xmlns:p14="http://schemas.microsoft.com/office/powerpoint/2010/main" val="27786807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507AA4-E8F1-18B6-384D-A7EAF861E7A6}"/>
              </a:ext>
            </a:extLst>
          </p:cNvPr>
          <p:cNvSpPr>
            <a:spLocks noGrp="1"/>
          </p:cNvSpPr>
          <p:nvPr>
            <p:ph type="title"/>
          </p:nvPr>
        </p:nvSpPr>
        <p:spPr/>
        <p:txBody>
          <a:bodyPr/>
          <a:lstStyle/>
          <a:p>
            <a:r>
              <a:rPr lang="en-US"/>
              <a:t>Comparison to scikit learn DecisionTreeRegressor </a:t>
            </a:r>
          </a:p>
        </p:txBody>
      </p:sp>
      <p:sp>
        <p:nvSpPr>
          <p:cNvPr id="3" name="Content Placeholder 2">
            <a:extLst>
              <a:ext uri="{FF2B5EF4-FFF2-40B4-BE49-F238E27FC236}">
                <a16:creationId xmlns:a16="http://schemas.microsoft.com/office/drawing/2014/main" id="{20C3F7A4-DC70-2815-C3BC-43BFCD5E11B8}"/>
              </a:ext>
            </a:extLst>
          </p:cNvPr>
          <p:cNvSpPr>
            <a:spLocks noGrp="1"/>
          </p:cNvSpPr>
          <p:nvPr>
            <p:ph idx="1"/>
          </p:nvPr>
        </p:nvSpPr>
        <p:spPr/>
        <p:txBody>
          <a:bodyPr/>
          <a:lstStyle/>
          <a:p>
            <a:r>
              <a:rPr lang="en-US" dirty="0"/>
              <a:t>Overall much faster training times</a:t>
            </a:r>
          </a:p>
          <a:p>
            <a:r>
              <a:rPr lang="en-US" dirty="0"/>
              <a:t>Slightly </a:t>
            </a:r>
            <a:r>
              <a:rPr lang="en-US"/>
              <a:t>smaller prediction times</a:t>
            </a:r>
            <a:endParaRPr lang="en-US" dirty="0"/>
          </a:p>
          <a:p>
            <a:r>
              <a:rPr lang="en-US" dirty="0"/>
              <a:t>Roughly comparable, but usually slightly better scores</a:t>
            </a:r>
          </a:p>
        </p:txBody>
      </p:sp>
    </p:spTree>
    <p:extLst>
      <p:ext uri="{BB962C8B-B14F-4D97-AF65-F5344CB8AC3E}">
        <p14:creationId xmlns:p14="http://schemas.microsoft.com/office/powerpoint/2010/main" val="1949933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1EA68-71E2-CFFF-77D9-9092BD40F57C}"/>
              </a:ext>
            </a:extLst>
          </p:cNvPr>
          <p:cNvSpPr>
            <a:spLocks noGrp="1"/>
          </p:cNvSpPr>
          <p:nvPr>
            <p:ph type="title"/>
          </p:nvPr>
        </p:nvSpPr>
        <p:spPr/>
        <p:txBody>
          <a:bodyPr/>
          <a:lstStyle/>
          <a:p>
            <a:r>
              <a:rPr lang="en-US"/>
              <a:t>Comparison</a:t>
            </a:r>
            <a:r>
              <a:rPr lang="de-DE"/>
              <a:t> </a:t>
            </a:r>
            <a:r>
              <a:rPr lang="en-US"/>
              <a:t>to</a:t>
            </a:r>
            <a:r>
              <a:rPr lang="de-DE"/>
              <a:t> </a:t>
            </a:r>
            <a:r>
              <a:rPr lang="en-US"/>
              <a:t>scikit-learn</a:t>
            </a:r>
            <a:r>
              <a:rPr lang="de-DE"/>
              <a:t> RandomForestRegressor</a:t>
            </a:r>
            <a:endParaRPr lang="de-AT"/>
          </a:p>
        </p:txBody>
      </p:sp>
      <p:sp>
        <p:nvSpPr>
          <p:cNvPr id="3" name="Content Placeholder 2">
            <a:extLst>
              <a:ext uri="{FF2B5EF4-FFF2-40B4-BE49-F238E27FC236}">
                <a16:creationId xmlns:a16="http://schemas.microsoft.com/office/drawing/2014/main" id="{862D0347-F04C-D218-02C2-4F0512D86408}"/>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62582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F8289-407F-B67A-7169-6CF13174AF57}"/>
              </a:ext>
            </a:extLst>
          </p:cNvPr>
          <p:cNvSpPr>
            <a:spLocks noGrp="1"/>
          </p:cNvSpPr>
          <p:nvPr>
            <p:ph type="title"/>
          </p:nvPr>
        </p:nvSpPr>
        <p:spPr/>
        <p:txBody>
          <a:bodyPr/>
          <a:lstStyle/>
          <a:p>
            <a:r>
              <a:rPr lang="en-US"/>
              <a:t>Comparison to LLM version</a:t>
            </a:r>
          </a:p>
        </p:txBody>
      </p:sp>
      <p:sp>
        <p:nvSpPr>
          <p:cNvPr id="3" name="Content Placeholder 2">
            <a:extLst>
              <a:ext uri="{FF2B5EF4-FFF2-40B4-BE49-F238E27FC236}">
                <a16:creationId xmlns:a16="http://schemas.microsoft.com/office/drawing/2014/main" id="{0358DEBD-0580-CCFC-97FB-D946EFFD3344}"/>
              </a:ext>
            </a:extLst>
          </p:cNvPr>
          <p:cNvSpPr>
            <a:spLocks noGrp="1"/>
          </p:cNvSpPr>
          <p:nvPr>
            <p:ph idx="1"/>
          </p:nvPr>
        </p:nvSpPr>
        <p:spPr/>
        <p:txBody>
          <a:bodyPr/>
          <a:lstStyle/>
          <a:p>
            <a:endParaRPr lang="de-AT"/>
          </a:p>
        </p:txBody>
      </p:sp>
    </p:spTree>
    <p:extLst>
      <p:ext uri="{BB962C8B-B14F-4D97-AF65-F5344CB8AC3E}">
        <p14:creationId xmlns:p14="http://schemas.microsoft.com/office/powerpoint/2010/main" val="2718104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TM02836342[[fn=Ion]]</Template>
  <TotalTime>0</TotalTime>
  <Words>475</Words>
  <Application>Microsoft Office PowerPoint</Application>
  <PresentationFormat>Widescreen</PresentationFormat>
  <Paragraphs>52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Century Gothic</vt:lpstr>
      <vt:lpstr>Times New Roman</vt:lpstr>
      <vt:lpstr>Wingdings 3</vt:lpstr>
      <vt:lpstr>Ion</vt:lpstr>
      <vt:lpstr>EXERCISE 2: IMPLEMENTATION</vt:lpstr>
      <vt:lpstr>Datasets</vt:lpstr>
      <vt:lpstr>Preprocessing:</vt:lpstr>
      <vt:lpstr>Decision Tree Regressor</vt:lpstr>
      <vt:lpstr>Random Forest Regressor</vt:lpstr>
      <vt:lpstr>Hyperparameter optimization</vt:lpstr>
      <vt:lpstr>Comparison to scikit learn DecisionTreeRegressor </vt:lpstr>
      <vt:lpstr>Comparison to scikit-learn RandomForestRegressor</vt:lpstr>
      <vt:lpstr>Comparison to LLM version</vt:lpstr>
      <vt:lpstr>Efficiency</vt:lpstr>
      <vt:lpstr>Conclusion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 Bhardwaj</dc:creator>
  <cp:lastModifiedBy>Haubenburger, Gabriel</cp:lastModifiedBy>
  <cp:revision>1</cp:revision>
  <dcterms:created xsi:type="dcterms:W3CDTF">2024-12-15T08:40:25Z</dcterms:created>
  <dcterms:modified xsi:type="dcterms:W3CDTF">2024-12-15T21:19:51Z</dcterms:modified>
</cp:coreProperties>
</file>