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515" r:id="rId1"/>
  </p:sldMasterIdLst>
  <p:notesMasterIdLst>
    <p:notesMasterId r:id="rId36"/>
  </p:notesMasterIdLst>
  <p:handoutMasterIdLst>
    <p:handoutMasterId r:id="rId37"/>
  </p:handoutMasterIdLst>
  <p:sldIdLst>
    <p:sldId id="1502" r:id="rId2"/>
    <p:sldId id="1593" r:id="rId3"/>
    <p:sldId id="1544" r:id="rId4"/>
    <p:sldId id="1585" r:id="rId5"/>
    <p:sldId id="1545" r:id="rId6"/>
    <p:sldId id="1548" r:id="rId7"/>
    <p:sldId id="1549" r:id="rId8"/>
    <p:sldId id="1550" r:id="rId9"/>
    <p:sldId id="1551" r:id="rId10"/>
    <p:sldId id="1552" r:id="rId11"/>
    <p:sldId id="1553" r:id="rId12"/>
    <p:sldId id="1554" r:id="rId13"/>
    <p:sldId id="1555" r:id="rId14"/>
    <p:sldId id="1556" r:id="rId15"/>
    <p:sldId id="1557" r:id="rId16"/>
    <p:sldId id="1558" r:id="rId17"/>
    <p:sldId id="1564" r:id="rId18"/>
    <p:sldId id="1560" r:id="rId19"/>
    <p:sldId id="1562" r:id="rId20"/>
    <p:sldId id="1565" r:id="rId21"/>
    <p:sldId id="1566" r:id="rId22"/>
    <p:sldId id="1597" r:id="rId23"/>
    <p:sldId id="1568" r:id="rId24"/>
    <p:sldId id="1596" r:id="rId25"/>
    <p:sldId id="1595" r:id="rId26"/>
    <p:sldId id="1570" r:id="rId27"/>
    <p:sldId id="1571" r:id="rId28"/>
    <p:sldId id="1567" r:id="rId29"/>
    <p:sldId id="1572" r:id="rId30"/>
    <p:sldId id="1573" r:id="rId31"/>
    <p:sldId id="1574" r:id="rId32"/>
    <p:sldId id="1580" r:id="rId33"/>
    <p:sldId id="1530" r:id="rId34"/>
    <p:sldId id="1536" r:id="rId3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id="{E1C8FB21-FF75-44A0-8090-B2FB240B014B}">
          <p14:sldIdLst>
            <p14:sldId id="1502"/>
            <p14:sldId id="1593"/>
            <p14:sldId id="1544"/>
            <p14:sldId id="1585"/>
            <p14:sldId id="1545"/>
            <p14:sldId id="1548"/>
            <p14:sldId id="1549"/>
            <p14:sldId id="1550"/>
            <p14:sldId id="1551"/>
            <p14:sldId id="1552"/>
            <p14:sldId id="1553"/>
            <p14:sldId id="1554"/>
            <p14:sldId id="1555"/>
            <p14:sldId id="1556"/>
            <p14:sldId id="1557"/>
            <p14:sldId id="1558"/>
            <p14:sldId id="1564"/>
            <p14:sldId id="1560"/>
            <p14:sldId id="1562"/>
            <p14:sldId id="1565"/>
            <p14:sldId id="1566"/>
            <p14:sldId id="1597"/>
            <p14:sldId id="1568"/>
            <p14:sldId id="1596"/>
            <p14:sldId id="1595"/>
            <p14:sldId id="1570"/>
            <p14:sldId id="1571"/>
            <p14:sldId id="1567"/>
            <p14:sldId id="1572"/>
            <p14:sldId id="1573"/>
            <p14:sldId id="1574"/>
            <p14:sldId id="1580"/>
            <p14:sldId id="1530"/>
            <p14:sldId id="153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A0FF"/>
    <a:srgbClr val="2277BF"/>
    <a:srgbClr val="5C005C"/>
    <a:srgbClr val="32145A"/>
    <a:srgbClr val="0078D7"/>
    <a:srgbClr val="E0B106"/>
    <a:srgbClr val="E1D705"/>
    <a:srgbClr val="EEE300"/>
    <a:srgbClr val="FFB9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6A0EE0-9DE0-41BA-A86C-AE10CCB3B2CD}" v="259" dt="2017-09-21T01:29:33.3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25" autoAdjust="0"/>
    <p:restoredTop sz="87540" autoAdjust="0"/>
  </p:normalViewPr>
  <p:slideViewPr>
    <p:cSldViewPr>
      <p:cViewPr varScale="1">
        <p:scale>
          <a:sx n="145" d="100"/>
          <a:sy n="145" d="100"/>
        </p:scale>
        <p:origin x="102" y="780"/>
      </p:cViewPr>
      <p:guideLst/>
    </p:cSldViewPr>
  </p:slideViewPr>
  <p:outlineViewPr>
    <p:cViewPr>
      <p:scale>
        <a:sx n="33" d="100"/>
        <a:sy n="33" d="100"/>
      </p:scale>
      <p:origin x="0" y="-9240"/>
    </p:cViewPr>
  </p:outlineViewPr>
  <p:notesTextViewPr>
    <p:cViewPr>
      <p:scale>
        <a:sx n="100" d="100"/>
        <a:sy n="100" d="100"/>
      </p:scale>
      <p:origin x="0" y="0"/>
    </p:cViewPr>
  </p:notesTextViewPr>
  <p:sorterViewPr>
    <p:cViewPr>
      <p:scale>
        <a:sx n="50" d="100"/>
        <a:sy n="50" d="100"/>
      </p:scale>
      <p:origin x="0" y="0"/>
    </p:cViewPr>
  </p:sorterViewPr>
  <p:notesViewPr>
    <p:cSldViewPr showGuides="1">
      <p:cViewPr>
        <p:scale>
          <a:sx n="200" d="100"/>
          <a:sy n="200" d="100"/>
        </p:scale>
        <p:origin x="1308" y="-300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9/21/2017 5:50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9/21/2017 5:49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313C66B-7AF5-40BA-8933-D16874FF94CC}" type="datetime8">
              <a:rPr lang="en-US" smtClean="0"/>
              <a:t>9/21/2017 5:49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6222412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156DD3D-56F4-4FF1-BB12-AA342B3D84A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9/21/2017 5:49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264636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156DD3D-56F4-4FF1-BB12-AA342B3D84A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9/21/2017 5:49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143739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156DD3D-56F4-4FF1-BB12-AA342B3D84A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9/21/2017 5:49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683698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156DD3D-56F4-4FF1-BB12-AA342B3D84A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9/21/2017 5:49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024708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156DD3D-56F4-4FF1-BB12-AA342B3D84A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9/21/2017 5:49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62139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43DCD212-E531-4D20-B837-8CA0C0E7335C}"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115163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43DCD212-E531-4D20-B837-8CA0C0E7335C}"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143366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156DD3D-56F4-4FF1-BB12-AA342B3D84A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9/21/2017 5:49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126012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9/21/2017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936893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156DD3D-56F4-4FF1-BB12-AA342B3D84A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9/21/2017 5:49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020278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Date Placeholder 4"/>
          <p:cNvSpPr>
            <a:spLocks noGrp="1"/>
          </p:cNvSpPr>
          <p:nvPr>
            <p:ph type="dt" idx="10"/>
          </p:nvPr>
        </p:nvSpPr>
        <p:spPr/>
        <p:txBody>
          <a:bodyPr/>
          <a:lstStyle/>
          <a:p>
            <a:fld id="{F22B3E36-5CE0-4CB7-82DE-38A88C71BFA8}" type="datetime1">
              <a:rPr lang="en-US" smtClean="0"/>
              <a:pPr/>
              <a:t>9/21/2017</a:t>
            </a:fld>
            <a:endParaRPr lang="en-US" dirty="0"/>
          </a:p>
        </p:txBody>
      </p:sp>
      <p:sp>
        <p:nvSpPr>
          <p:cNvPr id="6" name="Footer Placeholder 5"/>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b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12"/>
          </p:nvPr>
        </p:nvSpPr>
        <p:spPr/>
        <p:txBody>
          <a:bodyPr/>
          <a:lstStyle/>
          <a:p>
            <a:fld id="{8B263312-38AA-4E1E-B2B5-0F8F122B24FE}" type="slidenum">
              <a:rPr lang="en-US" smtClean="0"/>
              <a:pPr/>
              <a:t>2</a:t>
            </a:fld>
            <a:endParaRPr lang="en-US" dirty="0"/>
          </a:p>
        </p:txBody>
      </p:sp>
      <p:sp>
        <p:nvSpPr>
          <p:cNvPr id="8" name="Header Placeholder 7"/>
          <p:cNvSpPr>
            <a:spLocks noGrp="1"/>
          </p:cNvSpPr>
          <p:nvPr>
            <p:ph type="hdr" sz="quarter" idx="13"/>
          </p:nvPr>
        </p:nvSpPr>
        <p:spPr/>
        <p:txBody>
          <a:bodyPr/>
          <a:lstStyle/>
          <a:p>
            <a:r>
              <a:rPr lang="en-US" dirty="0"/>
              <a:t>Tech Ready 15</a:t>
            </a:r>
          </a:p>
        </p:txBody>
      </p:sp>
    </p:spTree>
    <p:extLst>
      <p:ext uri="{BB962C8B-B14F-4D97-AF65-F5344CB8AC3E}">
        <p14:creationId xmlns:p14="http://schemas.microsoft.com/office/powerpoint/2010/main" val="15013328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Build 2015</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9/21/2017 5:49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342795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156DD3D-56F4-4FF1-BB12-AA342B3D84A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9/21/2017 5:49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515632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156DD3D-56F4-4FF1-BB12-AA342B3D84A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9/21/2017 5:49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650294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Tech Summit FY17</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9/21/2017 5:49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92383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Tech Summit FY17</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9/21/2017 5:49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538932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156DD3D-56F4-4FF1-BB12-AA342B3D84A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9/21/2017 5:49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252698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156DD3D-56F4-4FF1-BB12-AA342B3D84A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9/21/2017 5:49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609050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156DD3D-56F4-4FF1-BB12-AA342B3D84A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9/21/2017 5:49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512518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u="none"/>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156DD3D-56F4-4FF1-BB12-AA342B3D84A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9/21/2017 5:49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940248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156DD3D-56F4-4FF1-BB12-AA342B3D84A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9/21/2017 5:49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88798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156DD3D-56F4-4FF1-BB12-AA342B3D84A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9/21/2017 5:49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84381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156DD3D-56F4-4FF1-BB12-AA342B3D84A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9/21/2017 5:49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133551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156DD3D-56F4-4FF1-BB12-AA342B3D84A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9/21/2017 5:49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604033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10" name="Date Placeholder 9"/>
          <p:cNvSpPr>
            <a:spLocks noGrp="1"/>
          </p:cNvSpPr>
          <p:nvPr>
            <p:ph type="dt"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1263891-4BE5-4C79-A3E1-19CBD656F6F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9/21/2017 5:49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12" name="Header Placeholder 11"/>
          <p:cNvSpPr>
            <a:spLocks noGrp="1"/>
          </p:cNvSpPr>
          <p:nvPr>
            <p:ph type="hdr" sz="quarter" idx="15"/>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6"/>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3068641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5A2D088-BDBD-41A5-ADCE-5C6A4DC08057}" type="datetime8">
              <a:rPr lang="en-US" smtClean="0"/>
              <a:t>9/21/2017 5:49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14315189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9/21/2017 5:49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34</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538932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156DD3D-56F4-4FF1-BB12-AA342B3D84A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9/21/2017 5:49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23944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p>
        </p:txBody>
      </p:sp>
      <p:sp>
        <p:nvSpPr>
          <p:cNvPr id="5" name="Footer Placeholder 4"/>
          <p:cNvSpPr>
            <a:spLocks noGrp="1"/>
          </p:cNvSpPr>
          <p:nvPr>
            <p:ph type="ftr" sz="quarter" idx="11"/>
          </p:nvPr>
        </p:nvSpPr>
        <p:spPr/>
        <p:txBody>
          <a:bodyPr/>
          <a:lstStyle/>
          <a:p>
            <a:pPr marL="566014" marR="0" lvl="0" indent="0" algn="l" defTabSz="905324"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9/21/2017 5:49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70621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156DD3D-56F4-4FF1-BB12-AA342B3D84A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9/21/2017 5:49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19408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156DD3D-56F4-4FF1-BB12-AA342B3D84A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9/21/2017 5:49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598024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Slide Number Placeholder 3"/>
          <p:cNvSpPr>
            <a:spLocks noGrp="1"/>
          </p:cNvSpPr>
          <p:nvPr>
            <p:ph type="sldNum" sz="quarter" idx="10"/>
          </p:nvPr>
        </p:nvSpPr>
        <p:spPr/>
        <p:txBody>
          <a:bodyPr/>
          <a:lstStyle/>
          <a:p>
            <a:pPr marL="0" marR="0" lvl="0" indent="0" algn="r" defTabSz="933237" rtl="0" eaLnBrk="1" fontAlgn="auto" latinLnBrk="0" hangingPunct="1">
              <a:lnSpc>
                <a:spcPct val="100000"/>
              </a:lnSpc>
              <a:spcBef>
                <a:spcPts val="0"/>
              </a:spcBef>
              <a:spcAft>
                <a:spcPts val="0"/>
              </a:spcAft>
              <a:buClrTx/>
              <a:buSzTx/>
              <a:buFontTx/>
              <a:buNone/>
              <a:tabLst/>
              <a:defRPr/>
            </a:pPr>
            <a:fld id="{47FCBB42-8A3C-4AB5-AB28-70532FD908F2}" type="slidenum">
              <a:rPr kumimoji="0" lang="en-GB"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33237" rtl="0" eaLnBrk="1" fontAlgn="auto" latinLnBrk="0" hangingPunct="1">
                <a:lnSpc>
                  <a:spcPct val="100000"/>
                </a:lnSpc>
                <a:spcBef>
                  <a:spcPts val="0"/>
                </a:spcBef>
                <a:spcAft>
                  <a:spcPts val="0"/>
                </a:spcAft>
                <a:buClrTx/>
                <a:buSzTx/>
                <a:buFontTx/>
                <a:buNone/>
                <a:tabLst/>
                <a:defRPr/>
              </a:pPr>
              <a:t>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81677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p>
        </p:txBody>
      </p:sp>
      <p:sp>
        <p:nvSpPr>
          <p:cNvPr id="5" name="Footer Placeholder 4"/>
          <p:cNvSpPr>
            <a:spLocks noGrp="1"/>
          </p:cNvSpPr>
          <p:nvPr>
            <p:ph type="ftr" sz="quarter" idx="11"/>
          </p:nvPr>
        </p:nvSpPr>
        <p:spPr/>
        <p:txBody>
          <a:bodyPr/>
          <a:lstStyle/>
          <a:p>
            <a:pPr marL="566014" marR="0" lvl="0" indent="0" algn="l" defTabSz="905324"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9/21/2017 5:49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820260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Walkin">
    <p:bg>
      <p:bgPr>
        <a:solidFill>
          <a:schemeClr val="tx2"/>
        </a:solidFill>
        <a:effectLst/>
      </p:bgPr>
    </p:bg>
    <p:spTree>
      <p:nvGrpSpPr>
        <p:cNvPr id="1" name=""/>
        <p:cNvGrpSpPr/>
        <p:nvPr/>
      </p:nvGrpSpPr>
      <p:grpSpPr>
        <a:xfrm>
          <a:off x="0" y="0"/>
          <a:ext cx="0" cy="0"/>
          <a:chOff x="0" y="0"/>
          <a:chExt cx="0" cy="0"/>
        </a:xfrm>
      </p:grpSpPr>
      <p:pic>
        <p:nvPicPr>
          <p:cNvPr id="19" name="Picture 18"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9231" y="6240963"/>
            <a:ext cx="1278510" cy="274137"/>
          </a:xfrm>
          <a:prstGeom prst="rect">
            <a:avLst/>
          </a:prstGeom>
        </p:spPr>
      </p:pic>
      <p:pic>
        <p:nvPicPr>
          <p:cNvPr id="3" name="Picture 2">
            <a:extLst>
              <a:ext uri="{FF2B5EF4-FFF2-40B4-BE49-F238E27FC236}">
                <a16:creationId xmlns:a16="http://schemas.microsoft.com/office/drawing/2014/main" id="{5C3560EA-E0BC-4D23-AB03-94687AB577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85069"/>
            <a:ext cx="12437658" cy="3588794"/>
          </a:xfrm>
          <a:prstGeom prst="rect">
            <a:avLst/>
          </a:prstGeom>
        </p:spPr>
      </p:pic>
      <p:pic>
        <p:nvPicPr>
          <p:cNvPr id="4" name="Picture 3">
            <a:extLst>
              <a:ext uri="{FF2B5EF4-FFF2-40B4-BE49-F238E27FC236}">
                <a16:creationId xmlns:a16="http://schemas.microsoft.com/office/drawing/2014/main" id="{B4CBA2C8-3215-4ADB-AC4C-D39B15E75B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1183" y="5200128"/>
            <a:ext cx="12437658" cy="3588794"/>
          </a:xfrm>
          <a:prstGeom prst="rect">
            <a:avLst/>
          </a:prstGeom>
        </p:spPr>
      </p:pic>
      <p:sp>
        <p:nvSpPr>
          <p:cNvPr id="6" name="TextBox 5">
            <a:extLst>
              <a:ext uri="{FF2B5EF4-FFF2-40B4-BE49-F238E27FC236}">
                <a16:creationId xmlns:a16="http://schemas.microsoft.com/office/drawing/2014/main" id="{3C13B10B-C71C-4EF5-A560-A735E108C70D}"/>
              </a:ext>
            </a:extLst>
          </p:cNvPr>
          <p:cNvSpPr txBox="1"/>
          <p:nvPr/>
        </p:nvSpPr>
        <p:spPr>
          <a:xfrm>
            <a:off x="387632" y="2128675"/>
            <a:ext cx="10599268" cy="935302"/>
          </a:xfrm>
          <a:prstGeom prst="rect">
            <a:avLst/>
          </a:prstGeom>
          <a:noFill/>
        </p:spPr>
        <p:txBody>
          <a:bodyPr wrap="square" lIns="186521" tIns="149217" rIns="186521" bIns="149217" rtlCol="0">
            <a:spAutoFit/>
          </a:bodyPr>
          <a:lstStyle/>
          <a:p>
            <a:pPr>
              <a:lnSpc>
                <a:spcPct val="90000"/>
              </a:lnSpc>
              <a:spcAft>
                <a:spcPts val="612"/>
              </a:spcAft>
            </a:pPr>
            <a:r>
              <a:rPr lang="en-US" sz="4488" dirty="0">
                <a:solidFill>
                  <a:schemeClr val="bg1"/>
                </a:solidFill>
              </a:rPr>
              <a:t>Session Title</a:t>
            </a:r>
          </a:p>
        </p:txBody>
      </p:sp>
      <p:sp>
        <p:nvSpPr>
          <p:cNvPr id="7" name="TextBox 6">
            <a:extLst>
              <a:ext uri="{FF2B5EF4-FFF2-40B4-BE49-F238E27FC236}">
                <a16:creationId xmlns:a16="http://schemas.microsoft.com/office/drawing/2014/main" id="{6944DF33-867A-4A36-83BA-1B9AEE45800C}"/>
              </a:ext>
            </a:extLst>
          </p:cNvPr>
          <p:cNvSpPr txBox="1"/>
          <p:nvPr/>
        </p:nvSpPr>
        <p:spPr>
          <a:xfrm>
            <a:off x="387632" y="4214884"/>
            <a:ext cx="5069478" cy="647165"/>
          </a:xfrm>
          <a:prstGeom prst="rect">
            <a:avLst/>
          </a:prstGeom>
          <a:noFill/>
        </p:spPr>
        <p:txBody>
          <a:bodyPr wrap="square" lIns="186521" tIns="149217" rIns="186521" bIns="149217" rtlCol="0">
            <a:spAutoFit/>
          </a:bodyPr>
          <a:lstStyle/>
          <a:p>
            <a:pPr>
              <a:lnSpc>
                <a:spcPct val="90000"/>
              </a:lnSpc>
              <a:spcAft>
                <a:spcPts val="612"/>
              </a:spcAft>
            </a:pPr>
            <a:r>
              <a:rPr lang="en-US" sz="2448" dirty="0">
                <a:solidFill>
                  <a:schemeClr val="bg1"/>
                </a:solidFill>
              </a:rPr>
              <a:t>Speaker Name</a:t>
            </a:r>
          </a:p>
        </p:txBody>
      </p:sp>
      <p:sp>
        <p:nvSpPr>
          <p:cNvPr id="8" name="TextBox 7">
            <a:extLst>
              <a:ext uri="{FF2B5EF4-FFF2-40B4-BE49-F238E27FC236}">
                <a16:creationId xmlns:a16="http://schemas.microsoft.com/office/drawing/2014/main" id="{DE3E9E9A-5DF0-461C-9286-4130DEB11327}"/>
              </a:ext>
            </a:extLst>
          </p:cNvPr>
          <p:cNvSpPr txBox="1"/>
          <p:nvPr/>
        </p:nvSpPr>
        <p:spPr>
          <a:xfrm>
            <a:off x="8365773" y="5557163"/>
            <a:ext cx="4211734" cy="1597966"/>
          </a:xfrm>
          <a:prstGeom prst="rect">
            <a:avLst/>
          </a:prstGeom>
          <a:noFill/>
        </p:spPr>
        <p:txBody>
          <a:bodyPr wrap="square" lIns="186521" tIns="149217" rIns="186521" bIns="149217" rtlCol="0">
            <a:spAutoFit/>
          </a:bodyPr>
          <a:lstStyle/>
          <a:p>
            <a:pPr>
              <a:lnSpc>
                <a:spcPct val="90000"/>
              </a:lnSpc>
              <a:spcAft>
                <a:spcPts val="612"/>
              </a:spcAft>
            </a:pPr>
            <a:r>
              <a:rPr lang="en-US" sz="2448" dirty="0">
                <a:solidFill>
                  <a:schemeClr val="bg1">
                    <a:lumMod val="95000"/>
                  </a:schemeClr>
                </a:solidFill>
                <a:latin typeface="+mj-lt"/>
              </a:rPr>
              <a:t>Learn. Imagine. Build.</a:t>
            </a:r>
            <a:br>
              <a:rPr lang="en-US" sz="2448" dirty="0">
                <a:solidFill>
                  <a:schemeClr val="bg1">
                    <a:lumMod val="95000"/>
                  </a:schemeClr>
                </a:solidFill>
              </a:rPr>
            </a:br>
            <a:r>
              <a:rPr lang="en-US" sz="6731" dirty="0">
                <a:solidFill>
                  <a:schemeClr val="bg1"/>
                </a:solidFill>
                <a:latin typeface="+mn-lt"/>
              </a:rPr>
              <a:t>.NET Conf</a:t>
            </a:r>
            <a:endParaRPr lang="en-US" sz="2448"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80811514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
        <p:nvSpPr>
          <p:cNvPr id="7" name="Text Placeholder 16"/>
          <p:cNvSpPr>
            <a:spLocks noGrp="1"/>
          </p:cNvSpPr>
          <p:nvPr>
            <p:ph type="body" sz="quarter" idx="13" hasCustomPrompt="1"/>
          </p:nvPr>
        </p:nvSpPr>
        <p:spPr>
          <a:xfrm>
            <a:off x="8506905" y="294304"/>
            <a:ext cx="3657600"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
        <p:nvSpPr>
          <p:cNvPr id="8" name="Text Placeholder 16"/>
          <p:cNvSpPr>
            <a:spLocks noGrp="1"/>
          </p:cNvSpPr>
          <p:nvPr>
            <p:ph type="body" sz="quarter" idx="14" hasCustomPrompt="1"/>
          </p:nvPr>
        </p:nvSpPr>
        <p:spPr>
          <a:xfrm>
            <a:off x="274703" y="6122305"/>
            <a:ext cx="3657600" cy="572464"/>
          </a:xfrm>
        </p:spPr>
        <p:txBody>
          <a:bodyPr lIns="182880" tIns="146304" rIns="182880" bIns="146304" anchor="b"/>
          <a:lstStyle>
            <a:lvl1pPr marL="0" indent="0" algn="l">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Hashtag</a:t>
            </a:r>
          </a:p>
        </p:txBody>
      </p:sp>
    </p:spTree>
    <p:extLst>
      <p:ext uri="{BB962C8B-B14F-4D97-AF65-F5344CB8AC3E}">
        <p14:creationId xmlns:p14="http://schemas.microsoft.com/office/powerpoint/2010/main" val="3081795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91012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907838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8537327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61946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478574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bg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416644172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092881"/>
          </a:xfrm>
        </p:spPr>
        <p:txBody>
          <a:bodyPr>
            <a:spAutoFit/>
          </a:bodyPr>
          <a:lstStyle>
            <a:lvl1pPr>
              <a:defRPr sz="399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0615079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199"/>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199"/>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758879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2870949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9615979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11275" y="2938702"/>
            <a:ext cx="10211422" cy="1035882"/>
          </a:xfrm>
          <a:noFill/>
        </p:spPr>
        <p:txBody>
          <a:bodyPr wrap="square" tIns="91440" bIns="91440" anchor="t" anchorCtr="0">
            <a:spAutoFit/>
          </a:bodyPr>
          <a:lstStyle>
            <a:lvl1pPr>
              <a:defRPr sz="6119" spc="-100" baseline="0">
                <a:gradFill>
                  <a:gsLst>
                    <a:gs pos="0">
                      <a:schemeClr val="tx1"/>
                    </a:gs>
                    <a:gs pos="100000">
                      <a:schemeClr val="tx1"/>
                    </a:gs>
                  </a:gsLst>
                  <a:lin ang="5400000" scaled="0"/>
                </a:gradFill>
              </a:defRPr>
            </a:lvl1pPr>
          </a:lstStyle>
          <a:p>
            <a:r>
              <a:rPr lang="en-US"/>
              <a:t>Video title</a:t>
            </a:r>
          </a:p>
        </p:txBody>
      </p:sp>
      <p:pic>
        <p:nvPicPr>
          <p:cNvPr id="5" name="Picture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393358" y="900283"/>
            <a:ext cx="8144506" cy="5878152"/>
          </a:xfrm>
          <a:prstGeom prst="rect">
            <a:avLst/>
          </a:prstGeom>
        </p:spPr>
      </p:pic>
      <p:sp>
        <p:nvSpPr>
          <p:cNvPr id="6" name="Rectangle 5"/>
          <p:cNvSpPr/>
          <p:nvPr/>
        </p:nvSpPr>
        <p:spPr bwMode="auto">
          <a:xfrm>
            <a:off x="898614" y="1091826"/>
            <a:ext cx="10624086" cy="4731257"/>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670991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Title Plain">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579437" y="2125663"/>
            <a:ext cx="11582400" cy="1181862"/>
          </a:xfrm>
          <a:noFill/>
        </p:spPr>
        <p:txBody>
          <a:bodyPr wrap="square" tIns="91440" bIns="91440" anchor="t" anchorCtr="0">
            <a:spAutoFit/>
          </a:bodyPr>
          <a:lstStyle>
            <a:lvl1pPr>
              <a:defRPr sz="7198" spc="-100" baseline="0">
                <a:solidFill>
                  <a:schemeClr val="bg1"/>
                </a:solidFill>
              </a:defRPr>
            </a:lvl1pPr>
          </a:lstStyle>
          <a:p>
            <a:r>
              <a:rPr lang="en-US"/>
              <a:t>Section title</a:t>
            </a:r>
          </a:p>
        </p:txBody>
      </p:sp>
    </p:spTree>
    <p:extLst>
      <p:ext uri="{BB962C8B-B14F-4D97-AF65-F5344CB8AC3E}">
        <p14:creationId xmlns:p14="http://schemas.microsoft.com/office/powerpoint/2010/main" val="151133604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nk Purpl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938839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198" spc="-100"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74639" y="3954463"/>
            <a:ext cx="10058401" cy="738664"/>
          </a:xfrm>
          <a:noFill/>
        </p:spPr>
        <p:txBody>
          <a:bodyPr lIns="182880" tIns="146304" rIns="182880" bIns="146304">
            <a:spAutoFit/>
          </a:bodyPr>
          <a:lstStyle>
            <a:lvl1pPr marL="0" indent="0">
              <a:spcBef>
                <a:spcPts val="0"/>
              </a:spcBef>
              <a:buNone/>
              <a:defRPr sz="3199"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9988806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1"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3" name="Group 2"/>
          <p:cNvGrpSpPr/>
          <p:nvPr/>
        </p:nvGrpSpPr>
        <p:grpSpPr>
          <a:xfrm>
            <a:off x="12618964" y="-8396"/>
            <a:ext cx="955641" cy="5775362"/>
            <a:chOff x="12618967" y="-8396"/>
            <a:chExt cx="955641" cy="5775362"/>
          </a:xfrm>
        </p:grpSpPr>
        <p:grpSp>
          <p:nvGrpSpPr>
            <p:cNvPr id="18" name="Group 17"/>
            <p:cNvGrpSpPr/>
            <p:nvPr userDrawn="1"/>
          </p:nvGrpSpPr>
          <p:grpSpPr>
            <a:xfrm>
              <a:off x="12618967" y="-8396"/>
              <a:ext cx="955641" cy="5775362"/>
              <a:chOff x="12618967" y="-8396"/>
              <a:chExt cx="955641" cy="5775362"/>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293" rtl="0" eaLnBrk="1" fontAlgn="base" latinLnBrk="0" hangingPunct="1">
                    <a:lnSpc>
                      <a:spcPct val="100000"/>
                    </a:lnSpc>
                    <a:spcBef>
                      <a:spcPct val="0"/>
                    </a:spcBef>
                    <a:spcAft>
                      <a:spcPct val="0"/>
                    </a:spcAft>
                  </a:pPr>
                  <a:r>
                    <a:rPr lang="en-US" sz="500" b="1" kern="1200" baseline="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293" fontAlgn="base">
                    <a:lnSpc>
                      <a:spcPct val="100000"/>
                    </a:lnSpc>
                    <a:spcBef>
                      <a:spcPct val="0"/>
                    </a:spcBef>
                    <a:spcAft>
                      <a:spcPct val="0"/>
                    </a:spcAft>
                  </a:pPr>
                  <a:r>
                    <a:rPr lang="en-US" sz="500">
                      <a:gradFill>
                        <a:gsLst>
                          <a:gs pos="2092">
                            <a:srgbClr val="F8F8F8"/>
                          </a:gs>
                          <a:gs pos="10042">
                            <a:srgbClr val="F8F8F8"/>
                          </a:gs>
                        </a:gsLst>
                        <a:lin ang="5400000" scaled="0"/>
                      </a:gradFill>
                      <a:ea typeface="Segoe UI" pitchFamily="34" charset="0"/>
                      <a:cs typeface="Segoe UI" pitchFamily="34" charset="0"/>
                    </a:rPr>
                    <a:t>R:</a:t>
                  </a:r>
                  <a:r>
                    <a:rPr lang="en-US" sz="500" baseline="0">
                      <a:gradFill>
                        <a:gsLst>
                          <a:gs pos="2092">
                            <a:srgbClr val="F8F8F8"/>
                          </a:gs>
                          <a:gs pos="10042">
                            <a:srgbClr val="F8F8F8"/>
                          </a:gs>
                        </a:gsLst>
                        <a:lin ang="5400000" scaled="0"/>
                      </a:gradFill>
                      <a:ea typeface="Segoe UI" pitchFamily="34" charset="0"/>
                      <a:cs typeface="Segoe UI" pitchFamily="34" charset="0"/>
                    </a:rPr>
                    <a:t>0 G:120 B:215</a:t>
                  </a:r>
                  <a:endParaRPr lang="en-US" sz="50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293" fontAlgn="base">
                    <a:lnSpc>
                      <a:spcPct val="100000"/>
                    </a:lnSpc>
                    <a:spcBef>
                      <a:spcPct val="0"/>
                    </a:spcBef>
                    <a:spcAft>
                      <a:spcPct val="0"/>
                    </a:spcAft>
                  </a:pPr>
                  <a:r>
                    <a:rPr lang="en-US" sz="500"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293" fontAlgn="base">
                    <a:lnSpc>
                      <a:spcPct val="100000"/>
                    </a:lnSpc>
                    <a:spcBef>
                      <a:spcPct val="0"/>
                    </a:spcBef>
                    <a:spcAft>
                      <a:spcPct val="0"/>
                    </a:spcAft>
                  </a:pPr>
                  <a:r>
                    <a:rPr lang="en-US" sz="500">
                      <a:gradFill>
                        <a:gsLst>
                          <a:gs pos="7965">
                            <a:srgbClr val="000000"/>
                          </a:gs>
                          <a:gs pos="28319">
                            <a:srgbClr val="000000"/>
                          </a:gs>
                        </a:gsLst>
                        <a:lin ang="5400000" scaled="0"/>
                      </a:gradFill>
                      <a:ea typeface="Segoe UI" pitchFamily="34" charset="0"/>
                      <a:cs typeface="Segoe UI" pitchFamily="34" charset="0"/>
                    </a:rPr>
                    <a:t>R:</a:t>
                  </a:r>
                  <a:r>
                    <a:rPr lang="en-US" sz="500" baseline="0">
                      <a:gradFill>
                        <a:gsLst>
                          <a:gs pos="7965">
                            <a:srgbClr val="000000"/>
                          </a:gs>
                          <a:gs pos="28319">
                            <a:srgbClr val="000000"/>
                          </a:gs>
                        </a:gsLst>
                        <a:lin ang="5400000" scaled="0"/>
                      </a:gradFill>
                      <a:ea typeface="Segoe UI" pitchFamily="34" charset="0"/>
                      <a:cs typeface="Segoe UI" pitchFamily="34" charset="0"/>
                    </a:rPr>
                    <a:t>0 G:188 B:242</a:t>
                  </a:r>
                  <a:endParaRPr lang="en-US" sz="50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293" fontAlgn="base">
                    <a:lnSpc>
                      <a:spcPct val="100000"/>
                    </a:lnSpc>
                    <a:spcBef>
                      <a:spcPct val="0"/>
                    </a:spcBef>
                    <a:spcAft>
                      <a:spcPct val="0"/>
                    </a:spcAft>
                  </a:pPr>
                  <a:r>
                    <a:rPr lang="en-US" sz="500" b="1" kern="1200" baseline="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2293" fontAlgn="base">
                    <a:lnSpc>
                      <a:spcPct val="100000"/>
                    </a:lnSpc>
                    <a:spcBef>
                      <a:spcPct val="0"/>
                    </a:spcBef>
                    <a:spcAft>
                      <a:spcPct val="0"/>
                    </a:spcAft>
                  </a:pPr>
                  <a:r>
                    <a:rPr lang="en-US" sz="500">
                      <a:gradFill>
                        <a:gsLst>
                          <a:gs pos="92035">
                            <a:srgbClr val="505050"/>
                          </a:gs>
                          <a:gs pos="27000">
                            <a:srgbClr val="505050"/>
                          </a:gs>
                        </a:gsLst>
                        <a:lin ang="5400000" scaled="0"/>
                      </a:gradFill>
                      <a:ea typeface="Segoe UI" pitchFamily="34" charset="0"/>
                      <a:cs typeface="Segoe UI" pitchFamily="34" charset="0"/>
                    </a:rPr>
                    <a:t>R:</a:t>
                  </a:r>
                  <a:r>
                    <a:rPr lang="en-US" sz="500" baseline="0">
                      <a:gradFill>
                        <a:gsLst>
                          <a:gs pos="92035">
                            <a:srgbClr val="505050"/>
                          </a:gs>
                          <a:gs pos="27000">
                            <a:srgbClr val="505050"/>
                          </a:gs>
                        </a:gsLst>
                        <a:lin ang="5400000" scaled="0"/>
                      </a:gradFill>
                      <a:ea typeface="Segoe UI" pitchFamily="34" charset="0"/>
                      <a:cs typeface="Segoe UI" pitchFamily="34" charset="0"/>
                    </a:rPr>
                    <a:t>210 G:210 B:210</a:t>
                  </a:r>
                  <a:endParaRPr lang="en-US" sz="50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293" rtl="0" eaLnBrk="1" fontAlgn="base" latinLnBrk="0" hangingPunct="1">
                    <a:lnSpc>
                      <a:spcPct val="100000"/>
                    </a:lnSpc>
                    <a:spcBef>
                      <a:spcPct val="0"/>
                    </a:spcBef>
                    <a:spcAft>
                      <a:spcPct val="0"/>
                    </a:spcAft>
                  </a:pPr>
                  <a:r>
                    <a:rPr lang="en-US" sz="500" b="1" kern="1200" baseline="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32293" fontAlgn="base">
                    <a:lnSpc>
                      <a:spcPct val="100000"/>
                    </a:lnSpc>
                    <a:spcBef>
                      <a:spcPct val="0"/>
                    </a:spcBef>
                    <a:spcAft>
                      <a:spcPct val="0"/>
                    </a:spcAft>
                  </a:pPr>
                  <a:r>
                    <a:rPr lang="en-US" sz="500">
                      <a:gradFill>
                        <a:gsLst>
                          <a:gs pos="0">
                            <a:srgbClr val="FFFFFF"/>
                          </a:gs>
                          <a:gs pos="100000">
                            <a:srgbClr val="FFFFFF"/>
                          </a:gs>
                        </a:gsLst>
                        <a:lin ang="5400000" scaled="0"/>
                      </a:gradFill>
                      <a:ea typeface="Segoe UI" pitchFamily="34" charset="0"/>
                      <a:cs typeface="Segoe UI" pitchFamily="34" charset="0"/>
                    </a:rPr>
                    <a:t>R:92</a:t>
                  </a:r>
                  <a:r>
                    <a:rPr lang="en-US" sz="500" baseline="0">
                      <a:gradFill>
                        <a:gsLst>
                          <a:gs pos="0">
                            <a:srgbClr val="FFFFFF"/>
                          </a:gs>
                          <a:gs pos="100000">
                            <a:srgbClr val="FFFFFF"/>
                          </a:gs>
                        </a:gsLst>
                        <a:lin ang="5400000" scaled="0"/>
                      </a:gradFill>
                      <a:ea typeface="Segoe UI" pitchFamily="34" charset="0"/>
                      <a:cs typeface="Segoe UI" pitchFamily="34" charset="0"/>
                    </a:rPr>
                    <a:t> G:45 B:145</a:t>
                  </a:r>
                  <a:endParaRPr lang="en-US" sz="50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293" rtl="0" eaLnBrk="1" fontAlgn="base" latinLnBrk="0" hangingPunct="1">
                    <a:lnSpc>
                      <a:spcPct val="100000"/>
                    </a:lnSpc>
                    <a:spcBef>
                      <a:spcPct val="0"/>
                    </a:spcBef>
                    <a:spcAft>
                      <a:spcPct val="0"/>
                    </a:spcAft>
                  </a:pPr>
                  <a:r>
                    <a:rPr lang="en-US" sz="500" b="1" kern="1200" baseline="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293" fontAlgn="base">
                    <a:lnSpc>
                      <a:spcPct val="100000"/>
                    </a:lnSpc>
                    <a:spcBef>
                      <a:spcPct val="0"/>
                    </a:spcBef>
                    <a:spcAft>
                      <a:spcPct val="0"/>
                    </a:spcAft>
                  </a:pPr>
                  <a:r>
                    <a:rPr lang="en-US" sz="500">
                      <a:gradFill>
                        <a:gsLst>
                          <a:gs pos="2092">
                            <a:srgbClr val="F8F8F8"/>
                          </a:gs>
                          <a:gs pos="10042">
                            <a:srgbClr val="F8F8F8"/>
                          </a:gs>
                        </a:gsLst>
                        <a:lin ang="5400000" scaled="0"/>
                      </a:gradFill>
                      <a:ea typeface="Segoe UI" pitchFamily="34" charset="0"/>
                      <a:cs typeface="Segoe UI" pitchFamily="34" charset="0"/>
                    </a:rPr>
                    <a:t>R:</a:t>
                  </a:r>
                  <a:r>
                    <a:rPr lang="en-US" sz="500" baseline="0">
                      <a:gradFill>
                        <a:gsLst>
                          <a:gs pos="2092">
                            <a:srgbClr val="F8F8F8"/>
                          </a:gs>
                          <a:gs pos="10042">
                            <a:srgbClr val="F8F8F8"/>
                          </a:gs>
                        </a:gsLst>
                        <a:lin ang="5400000" scaled="0"/>
                      </a:gradFill>
                      <a:ea typeface="Segoe UI" pitchFamily="34" charset="0"/>
                      <a:cs typeface="Segoe UI" pitchFamily="34" charset="0"/>
                    </a:rPr>
                    <a:t>80 G:80 B:80</a:t>
                  </a:r>
                  <a:endParaRPr lang="en-US" sz="50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293" rtl="0" eaLnBrk="1" fontAlgn="base" latinLnBrk="0" hangingPunct="1">
                    <a:lnSpc>
                      <a:spcPct val="100000"/>
                    </a:lnSpc>
                    <a:spcBef>
                      <a:spcPct val="0"/>
                    </a:spcBef>
                    <a:spcAft>
                      <a:spcPct val="0"/>
                    </a:spcAft>
                  </a:pPr>
                  <a:r>
                    <a:rPr lang="en-US" sz="500" b="1" kern="1200" baseline="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2293" fontAlgn="base">
                    <a:lnSpc>
                      <a:spcPct val="100000"/>
                    </a:lnSpc>
                    <a:spcBef>
                      <a:spcPct val="0"/>
                    </a:spcBef>
                    <a:spcAft>
                      <a:spcPct val="0"/>
                    </a:spcAft>
                  </a:pPr>
                  <a:r>
                    <a:rPr lang="en-US" sz="500">
                      <a:gradFill>
                        <a:gsLst>
                          <a:gs pos="2092">
                            <a:srgbClr val="F8F8F8"/>
                          </a:gs>
                          <a:gs pos="10042">
                            <a:srgbClr val="F8F8F8"/>
                          </a:gs>
                        </a:gsLst>
                        <a:lin ang="5400000" scaled="0"/>
                      </a:gradFill>
                      <a:ea typeface="Segoe UI" pitchFamily="34" charset="0"/>
                      <a:cs typeface="Segoe UI" pitchFamily="34" charset="0"/>
                    </a:rPr>
                    <a:t>R:</a:t>
                  </a:r>
                  <a:r>
                    <a:rPr lang="en-US" sz="500" baseline="0">
                      <a:gradFill>
                        <a:gsLst>
                          <a:gs pos="2092">
                            <a:srgbClr val="F8F8F8"/>
                          </a:gs>
                          <a:gs pos="10042">
                            <a:srgbClr val="F8F8F8"/>
                          </a:gs>
                        </a:gsLst>
                        <a:lin ang="5400000" scaled="0"/>
                      </a:gradFill>
                      <a:ea typeface="Segoe UI" pitchFamily="34" charset="0"/>
                      <a:cs typeface="Segoe UI" pitchFamily="34" charset="0"/>
                    </a:rPr>
                    <a:t>115 G:115 B:115</a:t>
                  </a:r>
                  <a:endParaRPr lang="en-US" sz="50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0970856" y="3489620"/>
                <a:ext cx="3925458" cy="629233"/>
                <a:chOff x="3254158" y="4203959"/>
                <a:chExt cx="3925458" cy="629233"/>
              </a:xfrm>
            </p:grpSpPr>
            <p:sp>
              <p:nvSpPr>
                <p:cNvPr id="33" name="Rectangle 32"/>
                <p:cNvSpPr/>
                <p:nvPr userDrawn="1"/>
              </p:nvSpPr>
              <p:spPr bwMode="auto">
                <a:xfrm>
                  <a:off x="5395286" y="4543426"/>
                  <a:ext cx="869930" cy="289766"/>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293" rtl="0" eaLnBrk="1" fontAlgn="base" latinLnBrk="0" hangingPunct="1">
                    <a:lnSpc>
                      <a:spcPct val="100000"/>
                    </a:lnSpc>
                    <a:spcBef>
                      <a:spcPct val="0"/>
                    </a:spcBef>
                    <a:spcAft>
                      <a:spcPct val="0"/>
                    </a:spcAft>
                  </a:pPr>
                  <a:r>
                    <a:rPr lang="en-US" sz="500" b="1" kern="1200" baseline="0">
                      <a:solidFill>
                        <a:srgbClr val="000000"/>
                      </a:solidFill>
                      <a:latin typeface="+mn-lt"/>
                      <a:ea typeface="Segoe UI" pitchFamily="34" charset="0"/>
                      <a:cs typeface="Segoe UI" pitchFamily="34" charset="0"/>
                    </a:rPr>
                    <a:t>Yellow</a:t>
                  </a:r>
                </a:p>
                <a:p>
                  <a:pPr marL="0" algn="l" defTabSz="932293" rtl="0" eaLnBrk="1" fontAlgn="base" latinLnBrk="0" hangingPunct="1">
                    <a:lnSpc>
                      <a:spcPct val="100000"/>
                    </a:lnSpc>
                    <a:spcBef>
                      <a:spcPct val="0"/>
                    </a:spcBef>
                    <a:spcAft>
                      <a:spcPct val="0"/>
                    </a:spcAft>
                  </a:pPr>
                  <a:r>
                    <a:rPr lang="en-US" sz="500" kern="1200">
                      <a:solidFill>
                        <a:srgbClr val="000000"/>
                      </a:solidFill>
                      <a:latin typeface="+mn-lt"/>
                      <a:ea typeface="Segoe UI" pitchFamily="34" charset="0"/>
                      <a:cs typeface="Segoe UI" pitchFamily="34" charset="0"/>
                    </a:rPr>
                    <a:t>R:255 G:185 B:0</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293" rtl="0" eaLnBrk="1" fontAlgn="base" latinLnBrk="0" hangingPunct="1">
                    <a:lnSpc>
                      <a:spcPct val="100000"/>
                    </a:lnSpc>
                    <a:spcBef>
                      <a:spcPct val="0"/>
                    </a:spcBef>
                    <a:spcAft>
                      <a:spcPct val="0"/>
                    </a:spcAft>
                  </a:pPr>
                  <a:r>
                    <a:rPr lang="en-US" sz="500" b="1" kern="1200" baseline="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293" fontAlgn="base">
                    <a:lnSpc>
                      <a:spcPct val="100000"/>
                    </a:lnSpc>
                    <a:spcBef>
                      <a:spcPct val="0"/>
                    </a:spcBef>
                    <a:spcAft>
                      <a:spcPct val="0"/>
                    </a:spcAft>
                  </a:pPr>
                  <a:r>
                    <a:rPr lang="en-US" sz="500">
                      <a:gradFill>
                        <a:gsLst>
                          <a:gs pos="2092">
                            <a:srgbClr val="F8F8F8"/>
                          </a:gs>
                          <a:gs pos="10042">
                            <a:srgbClr val="F8F8F8"/>
                          </a:gs>
                        </a:gsLst>
                        <a:lin ang="5400000" scaled="0"/>
                      </a:gradFill>
                      <a:ea typeface="Segoe UI" pitchFamily="34" charset="0"/>
                      <a:cs typeface="Segoe UI" pitchFamily="34" charset="0"/>
                    </a:rPr>
                    <a:t>R:</a:t>
                  </a:r>
                  <a:r>
                    <a:rPr lang="en-US" sz="500" baseline="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3254158" y="4203959"/>
                  <a:ext cx="869930" cy="289766"/>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293" rtl="0" eaLnBrk="1" fontAlgn="base" latinLnBrk="0" hangingPunct="1">
                    <a:lnSpc>
                      <a:spcPct val="100000"/>
                    </a:lnSpc>
                    <a:spcBef>
                      <a:spcPct val="0"/>
                    </a:spcBef>
                    <a:spcAft>
                      <a:spcPct val="0"/>
                    </a:spcAft>
                  </a:pPr>
                  <a:r>
                    <a:rPr lang="en-US" sz="500" b="1" kern="1200" baseline="0">
                      <a:gradFill>
                        <a:gsLst>
                          <a:gs pos="0">
                            <a:srgbClr val="FFFFFF"/>
                          </a:gs>
                          <a:gs pos="100000">
                            <a:srgbClr val="FFFFFF"/>
                          </a:gs>
                        </a:gsLst>
                        <a:lin ang="5400000" scaled="0"/>
                      </a:gradFill>
                      <a:latin typeface="+mn-lt"/>
                      <a:ea typeface="Segoe UI" pitchFamily="34" charset="0"/>
                      <a:cs typeface="Segoe UI" pitchFamily="34" charset="0"/>
                    </a:rPr>
                    <a:t>Teal</a:t>
                  </a:r>
                </a:p>
                <a:p>
                  <a:pPr algn="l" defTabSz="932293" fontAlgn="base">
                    <a:lnSpc>
                      <a:spcPct val="100000"/>
                    </a:lnSpc>
                    <a:spcBef>
                      <a:spcPct val="0"/>
                    </a:spcBef>
                    <a:spcAft>
                      <a:spcPct val="0"/>
                    </a:spcAft>
                  </a:pPr>
                  <a:r>
                    <a:rPr lang="en-US" sz="500">
                      <a:gradFill>
                        <a:gsLst>
                          <a:gs pos="2092">
                            <a:srgbClr val="F8F8F8"/>
                          </a:gs>
                          <a:gs pos="10042">
                            <a:srgbClr val="F8F8F8"/>
                          </a:gs>
                        </a:gsLst>
                        <a:lin ang="5400000" scaled="0"/>
                      </a:gradFill>
                      <a:ea typeface="Segoe UI" pitchFamily="34" charset="0"/>
                      <a:cs typeface="Segoe UI" pitchFamily="34" charset="0"/>
                    </a:rPr>
                    <a:t>R:0</a:t>
                  </a:r>
                  <a:r>
                    <a:rPr lang="en-US" sz="500" baseline="0">
                      <a:gradFill>
                        <a:gsLst>
                          <a:gs pos="2092">
                            <a:srgbClr val="F8F8F8"/>
                          </a:gs>
                          <a:gs pos="10042">
                            <a:srgbClr val="F8F8F8"/>
                          </a:gs>
                        </a:gsLst>
                        <a:lin ang="5400000" scaled="0"/>
                      </a:gradFill>
                      <a:ea typeface="Segoe UI" pitchFamily="34" charset="0"/>
                      <a:cs typeface="Segoe UI" pitchFamily="34" charset="0"/>
                    </a:rPr>
                    <a:t> G:130 B:114</a:t>
                  </a:r>
                  <a:endParaRPr lang="en-US" sz="50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79639" y="256928"/>
                <a:ext cx="860293" cy="329645"/>
              </a:xfrm>
              <a:prstGeom prst="rect">
                <a:avLst/>
              </a:prstGeom>
              <a:noFill/>
            </p:spPr>
            <p:txBody>
              <a:bodyPr wrap="none" lIns="0" tIns="91440" rIns="182880" bIns="91440" rtlCol="0">
                <a:spAutoFit/>
              </a:bodyPr>
              <a:lstStyle/>
              <a:p>
                <a:pPr>
                  <a:lnSpc>
                    <a:spcPct val="90000"/>
                  </a:lnSpc>
                  <a:spcAft>
                    <a:spcPts val="600"/>
                  </a:spcAft>
                </a:pPr>
                <a:r>
                  <a:rPr lang="en-US" sz="100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15628" y="4227340"/>
                <a:ext cx="2709380" cy="329645"/>
              </a:xfrm>
              <a:prstGeom prst="rect">
                <a:avLst/>
              </a:prstGeom>
              <a:noFill/>
            </p:spPr>
            <p:txBody>
              <a:bodyPr wrap="none" lIns="0" tIns="91440" rIns="182880" bIns="91440" rtlCol="0">
                <a:spAutoFit/>
              </a:bodyPr>
              <a:lstStyle/>
              <a:p>
                <a:pPr>
                  <a:lnSpc>
                    <a:spcPct val="90000"/>
                  </a:lnSpc>
                  <a:spcAft>
                    <a:spcPts val="600"/>
                  </a:spcAft>
                </a:pPr>
                <a:r>
                  <a:rPr lang="en-US" sz="1000">
                    <a:gradFill>
                      <a:gsLst>
                        <a:gs pos="2917">
                          <a:schemeClr val="tx1"/>
                        </a:gs>
                        <a:gs pos="30000">
                          <a:schemeClr val="tx1"/>
                        </a:gs>
                      </a:gsLst>
                      <a:lin ang="5400000" scaled="0"/>
                    </a:gradFill>
                  </a:rPr>
                  <a:t>Secondary colors (use only when</a:t>
                </a:r>
                <a:r>
                  <a:rPr lang="en-US" sz="1000" baseline="0">
                    <a:gradFill>
                      <a:gsLst>
                        <a:gs pos="2917">
                          <a:schemeClr val="tx1"/>
                        </a:gs>
                        <a:gs pos="30000">
                          <a:schemeClr val="tx1"/>
                        </a:gs>
                      </a:gsLst>
                      <a:lin ang="5400000" scaled="0"/>
                    </a:gradFill>
                  </a:rPr>
                  <a:t> necessary)</a:t>
                </a:r>
                <a:endParaRPr lang="en-US" sz="1000">
                  <a:gradFill>
                    <a:gsLst>
                      <a:gs pos="2917">
                        <a:schemeClr val="tx1"/>
                      </a:gs>
                      <a:gs pos="30000">
                        <a:schemeClr val="tx1"/>
                      </a:gs>
                    </a:gsLst>
                    <a:lin ang="5400000" scaled="0"/>
                  </a:gradFill>
                </a:endParaRPr>
              </a:p>
            </p:txBody>
          </p:sp>
        </p:grpSp>
        <p:sp>
          <p:nvSpPr>
            <p:cNvPr id="19" name="Rectangle 18"/>
            <p:cNvSpPr/>
            <p:nvPr userDrawn="1"/>
          </p:nvSpPr>
          <p:spPr bwMode="auto">
            <a:xfrm rot="5400000">
              <a:off x="12328885" y="3356233"/>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293" fontAlgn="base">
                <a:lnSpc>
                  <a:spcPct val="100000"/>
                </a:lnSpc>
                <a:spcBef>
                  <a:spcPct val="0"/>
                </a:spcBef>
                <a:spcAft>
                  <a:spcPct val="0"/>
                </a:spcAft>
              </a:pPr>
              <a:r>
                <a:rPr lang="en-US" sz="500"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293" fontAlgn="base">
                <a:lnSpc>
                  <a:spcPct val="100000"/>
                </a:lnSpc>
                <a:spcBef>
                  <a:spcPct val="0"/>
                </a:spcBef>
                <a:spcAft>
                  <a:spcPct val="0"/>
                </a:spcAft>
              </a:pPr>
              <a:r>
                <a:rPr lang="en-US" sz="500">
                  <a:gradFill>
                    <a:gsLst>
                      <a:gs pos="7965">
                        <a:srgbClr val="000000"/>
                      </a:gs>
                      <a:gs pos="28319">
                        <a:srgbClr val="000000"/>
                      </a:gs>
                    </a:gsLst>
                    <a:lin ang="5400000" scaled="0"/>
                  </a:gradFill>
                  <a:ea typeface="Segoe UI" pitchFamily="34" charset="0"/>
                  <a:cs typeface="Segoe UI" pitchFamily="34" charset="0"/>
                </a:rPr>
                <a:t>R:</a:t>
              </a:r>
              <a:r>
                <a:rPr lang="en-US" sz="500" baseline="0">
                  <a:gradFill>
                    <a:gsLst>
                      <a:gs pos="7965">
                        <a:srgbClr val="000000"/>
                      </a:gs>
                      <a:gs pos="28319">
                        <a:srgbClr val="000000"/>
                      </a:gs>
                    </a:gsLst>
                    <a:lin ang="5400000" scaled="0"/>
                  </a:gradFill>
                  <a:ea typeface="Segoe UI" pitchFamily="34" charset="0"/>
                  <a:cs typeface="Segoe UI" pitchFamily="34" charset="0"/>
                </a:rPr>
                <a:t>0 G:188 B:242</a:t>
              </a:r>
              <a:endParaRPr lang="en-US" sz="500">
                <a:gradFill>
                  <a:gsLst>
                    <a:gs pos="7965">
                      <a:srgbClr val="000000"/>
                    </a:gs>
                    <a:gs pos="28319">
                      <a:srgbClr val="000000"/>
                    </a:gs>
                  </a:gsLst>
                  <a:lin ang="5400000" scaled="0"/>
                </a:gradFill>
                <a:ea typeface="Segoe UI" pitchFamily="34" charset="0"/>
                <a:cs typeface="Segoe UI" pitchFamily="34" charset="0"/>
              </a:endParaRPr>
            </a:p>
          </p:txBody>
        </p:sp>
      </p:grpSp>
      <p:grpSp>
        <p:nvGrpSpPr>
          <p:cNvPr id="7" name="Group 6">
            <a:extLst>
              <a:ext uri="{FF2B5EF4-FFF2-40B4-BE49-F238E27FC236}">
                <a16:creationId xmlns:a16="http://schemas.microsoft.com/office/drawing/2014/main" id="{51AC467E-40BB-4167-B886-3BE80F4C6BFF}"/>
              </a:ext>
            </a:extLst>
          </p:cNvPr>
          <p:cNvGrpSpPr/>
          <p:nvPr/>
        </p:nvGrpSpPr>
        <p:grpSpPr>
          <a:xfrm>
            <a:off x="1" y="6273267"/>
            <a:ext cx="13813192" cy="935302"/>
            <a:chOff x="1" y="6150820"/>
            <a:chExt cx="13541654" cy="917046"/>
          </a:xfrm>
        </p:grpSpPr>
        <p:pic>
          <p:nvPicPr>
            <p:cNvPr id="6" name="Picture 5">
              <a:extLst>
                <a:ext uri="{FF2B5EF4-FFF2-40B4-BE49-F238E27FC236}">
                  <a16:creationId xmlns:a16="http://schemas.microsoft.com/office/drawing/2014/main" id="{06122FB3-2713-493C-AB08-276B6613B152}"/>
                </a:ext>
              </a:extLst>
            </p:cNvPr>
            <p:cNvPicPr>
              <a:picLocks noChangeAspect="1"/>
            </p:cNvPicPr>
            <p:nvPr userDrawn="1"/>
          </p:nvPicPr>
          <p:blipFill>
            <a:blip r:embed="rId18"/>
            <a:stretch>
              <a:fillRect/>
            </a:stretch>
          </p:blipFill>
          <p:spPr>
            <a:xfrm>
              <a:off x="1" y="6272117"/>
              <a:ext cx="12192000" cy="590550"/>
            </a:xfrm>
            <a:prstGeom prst="rect">
              <a:avLst/>
            </a:prstGeom>
          </p:spPr>
        </p:pic>
        <p:sp>
          <p:nvSpPr>
            <p:cNvPr id="21" name="TextBox 20">
              <a:extLst>
                <a:ext uri="{FF2B5EF4-FFF2-40B4-BE49-F238E27FC236}">
                  <a16:creationId xmlns:a16="http://schemas.microsoft.com/office/drawing/2014/main" id="{6F9C8AD2-E3AF-433C-91E6-F177F22D3A0D}"/>
                </a:ext>
              </a:extLst>
            </p:cNvPr>
            <p:cNvSpPr txBox="1"/>
            <p:nvPr userDrawn="1"/>
          </p:nvSpPr>
          <p:spPr>
            <a:xfrm>
              <a:off x="9412715" y="6150820"/>
              <a:ext cx="4128940" cy="917046"/>
            </a:xfrm>
            <a:prstGeom prst="rect">
              <a:avLst/>
            </a:prstGeom>
            <a:noFill/>
            <a:effectLst>
              <a:outerShdw sx="1000" sy="1000" algn="ctr" rotWithShape="0">
                <a:schemeClr val="bg1"/>
              </a:outerShdw>
            </a:effectLst>
          </p:spPr>
          <p:txBody>
            <a:bodyPr wrap="square" lIns="182880" tIns="146304" rIns="182880" bIns="146304" rtlCol="0">
              <a:spAutoFit/>
            </a:bodyPr>
            <a:lstStyle/>
            <a:p>
              <a:pPr>
                <a:lnSpc>
                  <a:spcPct val="90000"/>
                </a:lnSpc>
                <a:spcAft>
                  <a:spcPts val="612"/>
                </a:spcAft>
              </a:pPr>
              <a:r>
                <a:rPr lang="en-US" sz="4488" dirty="0">
                  <a:solidFill>
                    <a:srgbClr val="F8F8F8"/>
                  </a:solidFill>
                  <a:effectLst/>
                  <a:latin typeface="+mn-lt"/>
                </a:rPr>
                <a:t>.NET Conf</a:t>
              </a:r>
              <a:endParaRPr lang="en-US" sz="4488" dirty="0">
                <a:solidFill>
                  <a:srgbClr val="F8F8F8"/>
                </a:solidFill>
                <a:effectLst/>
              </a:endParaRPr>
            </a:p>
          </p:txBody>
        </p:sp>
      </p:grpSp>
      <p:pic>
        <p:nvPicPr>
          <p:cNvPr id="23" name="Picture 22">
            <a:extLst>
              <a:ext uri="{FF2B5EF4-FFF2-40B4-BE49-F238E27FC236}">
                <a16:creationId xmlns:a16="http://schemas.microsoft.com/office/drawing/2014/main" id="{2AF40C44-75BB-4AE3-9A21-67EE4EA3770C}"/>
              </a:ext>
            </a:extLst>
          </p:cNvPr>
          <p:cNvPicPr>
            <a:picLocks noChangeAspect="1"/>
          </p:cNvPicPr>
          <p:nvPr userDrawn="1"/>
        </p:nvPicPr>
        <p:blipFill>
          <a:blip r:embed="rId19"/>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701177961"/>
      </p:ext>
    </p:extLst>
  </p:cSld>
  <p:clrMap bg1="lt1" tx1="dk1" bg2="lt2" tx2="dk2" accent1="accent1" accent2="accent2" accent3="accent3" accent4="accent4" accent5="accent5" accent6="accent6" hlink="hlink" folHlink="folHlink"/>
  <p:sldLayoutIdLst>
    <p:sldLayoutId id="2147484516" r:id="rId1"/>
    <p:sldLayoutId id="2147484517" r:id="rId2"/>
    <p:sldLayoutId id="2147484518" r:id="rId3"/>
    <p:sldLayoutId id="2147484519" r:id="rId4"/>
    <p:sldLayoutId id="2147484520" r:id="rId5"/>
    <p:sldLayoutId id="2147484521" r:id="rId6"/>
    <p:sldLayoutId id="2147484522" r:id="rId7"/>
    <p:sldLayoutId id="2147484523" r:id="rId8"/>
    <p:sldLayoutId id="2147484524" r:id="rId9"/>
    <p:sldLayoutId id="2147484525" r:id="rId10"/>
    <p:sldLayoutId id="2147484526" r:id="rId11"/>
    <p:sldLayoutId id="2147484527" r:id="rId12"/>
    <p:sldLayoutId id="2147484528" r:id="rId13"/>
    <p:sldLayoutId id="2147484529" r:id="rId14"/>
    <p:sldLayoutId id="2147484530" r:id="rId15"/>
    <p:sldLayoutId id="2147484531" r:id="rId16"/>
  </p:sldLayoutIdLst>
  <p:transition>
    <p:fade/>
  </p:transition>
  <p:txStyles>
    <p:titleStyle>
      <a:lvl1pPr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1.xml"/><Relationship Id="rId5" Type="http://schemas.openxmlformats.org/officeDocument/2006/relationships/image" Target="../media/image30.jpg"/><Relationship Id="rId4" Type="http://schemas.openxmlformats.org/officeDocument/2006/relationships/image" Target="../media/image14.svg"/></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11.xml"/><Relationship Id="rId5" Type="http://schemas.openxmlformats.org/officeDocument/2006/relationships/image" Target="../media/image30.jpg"/><Relationship Id="rId4" Type="http://schemas.openxmlformats.org/officeDocument/2006/relationships/image" Target="../media/image32.sv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image" Target="../media/image28.sv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14.sv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1.xml"/><Relationship Id="rId5" Type="http://schemas.openxmlformats.org/officeDocument/2006/relationships/image" Target="../media/image30.jpg"/><Relationship Id="rId4" Type="http://schemas.openxmlformats.org/officeDocument/2006/relationships/image" Target="../media/image14.svg"/></Relationships>
</file>

<file path=ppt/slides/_rels/slide16.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svg"/><Relationship Id="rId2" Type="http://schemas.openxmlformats.org/officeDocument/2006/relationships/notesSlide" Target="../notesSlides/notesSlide18.xml"/><Relationship Id="rId1" Type="http://schemas.openxmlformats.org/officeDocument/2006/relationships/slideLayout" Target="../slideLayouts/slideLayout11.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 Id="rId9" Type="http://schemas.openxmlformats.org/officeDocument/2006/relationships/image" Target="../media/image39.sv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50.png"/><Relationship Id="rId3" Type="http://schemas.openxmlformats.org/officeDocument/2006/relationships/image" Target="../media/image40.png"/><Relationship Id="rId7" Type="http://schemas.openxmlformats.org/officeDocument/2006/relationships/image" Target="../media/image44.png"/><Relationship Id="rId12" Type="http://schemas.openxmlformats.org/officeDocument/2006/relationships/image" Target="../media/image49.png"/><Relationship Id="rId2" Type="http://schemas.openxmlformats.org/officeDocument/2006/relationships/notesSlide" Target="../notesSlides/notesSlide23.xml"/><Relationship Id="rId1" Type="http://schemas.openxmlformats.org/officeDocument/2006/relationships/slideLayout" Target="../slideLayouts/slideLayout11.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s>
</file>

<file path=ppt/slides/_rels/slide24.xml.rels><?xml version="1.0" encoding="UTF-8" standalone="yes"?>
<Relationships xmlns="http://schemas.openxmlformats.org/package/2006/relationships"><Relationship Id="rId3" Type="http://schemas.openxmlformats.org/officeDocument/2006/relationships/hyperlink" Target="https://www.nuget.org/packages/Microsoft.Graph" TargetMode="External"/><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11.xml"/><Relationship Id="rId4" Type="http://schemas.openxmlformats.org/officeDocument/2006/relationships/image" Target="../media/image26.svg"/></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11.xml"/><Relationship Id="rId4" Type="http://schemas.openxmlformats.org/officeDocument/2006/relationships/image" Target="../media/image28.svg"/></Relationships>
</file>

<file path=ppt/slides/_rels/slide3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2.xml"/><Relationship Id="rId1" Type="http://schemas.openxmlformats.org/officeDocument/2006/relationships/slideLayout" Target="../slideLayouts/slideLayout11.xml"/><Relationship Id="rId5" Type="http://schemas.openxmlformats.org/officeDocument/2006/relationships/image" Target="../media/image53.png"/><Relationship Id="rId4" Type="http://schemas.openxmlformats.org/officeDocument/2006/relationships/image" Target="../media/image52.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18" Type="http://schemas.openxmlformats.org/officeDocument/2006/relationships/image" Target="../media/image2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17" Type="http://schemas.openxmlformats.org/officeDocument/2006/relationships/image" Target="../media/image23.png"/><Relationship Id="rId2" Type="http://schemas.openxmlformats.org/officeDocument/2006/relationships/notesSlide" Target="../notesSlides/notesSlide5.xml"/><Relationship Id="rId16" Type="http://schemas.openxmlformats.org/officeDocument/2006/relationships/image" Target="../media/image22.svg"/><Relationship Id="rId1" Type="http://schemas.openxmlformats.org/officeDocument/2006/relationships/slideLayout" Target="../slideLayouts/slideLayout12.xml"/><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0.sv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29.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18" Type="http://schemas.openxmlformats.org/officeDocument/2006/relationships/image" Target="../media/image2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17" Type="http://schemas.openxmlformats.org/officeDocument/2006/relationships/image" Target="../media/image23.png"/><Relationship Id="rId2" Type="http://schemas.openxmlformats.org/officeDocument/2006/relationships/notesSlide" Target="../notesSlides/notesSlide9.xml"/><Relationship Id="rId16" Type="http://schemas.openxmlformats.org/officeDocument/2006/relationships/image" Target="../media/image22.svg"/><Relationship Id="rId1" Type="http://schemas.openxmlformats.org/officeDocument/2006/relationships/slideLayout" Target="../slideLayouts/slideLayout11.xml"/><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701" y="2125678"/>
            <a:ext cx="11353735" cy="1828786"/>
          </a:xfrm>
        </p:spPr>
        <p:txBody>
          <a:bodyPr/>
          <a:lstStyle/>
          <a:p>
            <a:r>
              <a:rPr lang="en-US" dirty="0"/>
              <a:t>Microsoft Graph for the .NET Developer</a:t>
            </a:r>
          </a:p>
        </p:txBody>
      </p:sp>
      <p:sp>
        <p:nvSpPr>
          <p:cNvPr id="5" name="Text Placeholder 4"/>
          <p:cNvSpPr>
            <a:spLocks noGrp="1"/>
          </p:cNvSpPr>
          <p:nvPr>
            <p:ph type="body" sz="quarter" idx="12"/>
          </p:nvPr>
        </p:nvSpPr>
        <p:spPr>
          <a:xfrm>
            <a:off x="274701" y="3955786"/>
            <a:ext cx="10210736" cy="1828007"/>
          </a:xfrm>
        </p:spPr>
        <p:txBody>
          <a:bodyPr/>
          <a:lstStyle/>
          <a:p>
            <a:r>
              <a:rPr lang="en-US" dirty="0"/>
              <a:t>Mike Ammerlaan</a:t>
            </a:r>
          </a:p>
          <a:p>
            <a:r>
              <a:rPr lang="en-US" dirty="0"/>
              <a:t>Product Marketing Manager, Office Ecosystem</a:t>
            </a:r>
          </a:p>
          <a:p>
            <a:r>
              <a:rPr lang="en-US" dirty="0"/>
              <a:t>@</a:t>
            </a:r>
            <a:r>
              <a:rPr lang="en-US" dirty="0" err="1"/>
              <a:t>mikeamm</a:t>
            </a:r>
            <a:endParaRPr lang="en-US" dirty="0"/>
          </a:p>
        </p:txBody>
      </p:sp>
      <p:sp>
        <p:nvSpPr>
          <p:cNvPr id="9" name="Text Placeholder 8">
            <a:extLst>
              <a:ext uri="{FF2B5EF4-FFF2-40B4-BE49-F238E27FC236}">
                <a16:creationId xmlns:a16="http://schemas.microsoft.com/office/drawing/2014/main" id="{26F36CCF-A8F8-41B9-836F-E49A724263AE}"/>
              </a:ext>
            </a:extLst>
          </p:cNvPr>
          <p:cNvSpPr>
            <a:spLocks noGrp="1"/>
          </p:cNvSpPr>
          <p:nvPr>
            <p:ph type="body" sz="quarter" idx="13"/>
          </p:nvPr>
        </p:nvSpPr>
        <p:spPr>
          <a:xfrm>
            <a:off x="8506905" y="294304"/>
            <a:ext cx="3657600" cy="572464"/>
          </a:xfrm>
        </p:spPr>
        <p:txBody>
          <a:bodyPr/>
          <a:lstStyle/>
          <a:p>
            <a:r>
              <a:rPr lang="en-US" dirty="0"/>
              <a:t>T229</a:t>
            </a:r>
          </a:p>
        </p:txBody>
      </p:sp>
    </p:spTree>
    <p:extLst>
      <p:ext uri="{BB962C8B-B14F-4D97-AF65-F5344CB8AC3E}">
        <p14:creationId xmlns:p14="http://schemas.microsoft.com/office/powerpoint/2010/main" val="3788647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With Microsoft Graph </a:t>
            </a:r>
          </a:p>
        </p:txBody>
      </p:sp>
      <p:sp>
        <p:nvSpPr>
          <p:cNvPr id="19" name="Text Placeholder 18"/>
          <p:cNvSpPr>
            <a:spLocks noGrp="1"/>
          </p:cNvSpPr>
          <p:nvPr>
            <p:ph type="body" sz="quarter" idx="10"/>
          </p:nvPr>
        </p:nvSpPr>
        <p:spPr/>
        <p:txBody>
          <a:bodyPr/>
          <a:lstStyle/>
          <a:p>
            <a:pPr marL="0" indent="0">
              <a:buNone/>
            </a:pPr>
            <a:r>
              <a:rPr lang="en-US" sz="3599">
                <a:gradFill>
                  <a:gsLst>
                    <a:gs pos="2917">
                      <a:schemeClr val="tx1"/>
                    </a:gs>
                    <a:gs pos="30000">
                      <a:schemeClr val="tx1"/>
                    </a:gs>
                  </a:gsLst>
                  <a:lin ang="5400000" scaled="0"/>
                </a:gradFill>
              </a:rPr>
              <a:t>Get the user </a:t>
            </a:r>
            <a:r>
              <a:rPr lang="en-US" sz="3599">
                <a:solidFill>
                  <a:schemeClr val="accent1"/>
                </a:solidFill>
              </a:rPr>
              <a:t>profile</a:t>
            </a:r>
            <a:endParaRPr lang="en-US" sz="3599">
              <a:gradFill>
                <a:gsLst>
                  <a:gs pos="2917">
                    <a:schemeClr val="tx1"/>
                  </a:gs>
                  <a:gs pos="30000">
                    <a:schemeClr val="tx1"/>
                  </a:gs>
                </a:gsLst>
                <a:lin ang="5400000" scaled="0"/>
              </a:gradFill>
            </a:endParaRPr>
          </a:p>
        </p:txBody>
      </p:sp>
      <p:sp>
        <p:nvSpPr>
          <p:cNvPr id="5" name="TextBox 4"/>
          <p:cNvSpPr txBox="1"/>
          <p:nvPr/>
        </p:nvSpPr>
        <p:spPr>
          <a:xfrm>
            <a:off x="2543155" y="4361625"/>
            <a:ext cx="1089915" cy="689062"/>
          </a:xfrm>
          <a:prstGeom prst="rect">
            <a:avLst/>
          </a:prstGeom>
          <a:noFill/>
        </p:spPr>
        <p:txBody>
          <a:bodyPr wrap="none" lIns="186468" tIns="149175" rIns="186468" bIns="149175" rtlCol="0">
            <a:spAutoFit/>
          </a:bodyPr>
          <a:lstStyle/>
          <a:p>
            <a:pPr marL="0" marR="0" lvl="0" indent="0" algn="ctr" defTabSz="932563" rtl="0" eaLnBrk="1" fontAlgn="auto" latinLnBrk="0" hangingPunct="1">
              <a:lnSpc>
                <a:spcPct val="90000"/>
              </a:lnSpc>
              <a:spcBef>
                <a:spcPts val="0"/>
              </a:spcBef>
              <a:spcAft>
                <a:spcPts val="612"/>
              </a:spcAft>
              <a:buClrTx/>
              <a:buSzTx/>
              <a:buFontTx/>
              <a:buNone/>
              <a:tabLst/>
              <a:defRPr/>
            </a:pPr>
            <a:r>
              <a:rPr kumimoji="0" lang="en-US" sz="28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Light"/>
                <a:ea typeface="+mn-ea"/>
                <a:cs typeface="+mn-cs"/>
              </a:rPr>
              <a:t>Mike</a:t>
            </a:r>
            <a:endParaRPr kumimoji="0" lang="en-US" sz="2448"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Light"/>
              <a:ea typeface="+mn-ea"/>
              <a:cs typeface="+mn-cs"/>
            </a:endParaRPr>
          </a:p>
        </p:txBody>
      </p:sp>
      <p:sp>
        <p:nvSpPr>
          <p:cNvPr id="51" name="TextBox 50"/>
          <p:cNvSpPr txBox="1"/>
          <p:nvPr/>
        </p:nvSpPr>
        <p:spPr>
          <a:xfrm>
            <a:off x="6973824" y="1"/>
            <a:ext cx="5484990" cy="6994524"/>
          </a:xfrm>
          <a:prstGeom prst="rect">
            <a:avLst/>
          </a:prstGeom>
          <a:solidFill>
            <a:schemeClr val="bg1"/>
          </a:solidFill>
          <a:effectLst>
            <a:outerShdw blurRad="50800" dist="38100" dir="10800000" algn="r" rotWithShape="0">
              <a:prstClr val="black">
                <a:alpha val="40000"/>
              </a:prstClr>
            </a:outerShdw>
          </a:effectLst>
        </p:spPr>
        <p:txBody>
          <a:bodyPr wrap="square" lIns="274320" tIns="149175" rIns="186468" bIns="149175" rtlCol="0">
            <a:noAutofit/>
          </a:bodyPr>
          <a:lstStyle/>
          <a:p>
            <a:pPr marL="0" marR="0" lvl="0" indent="0" algn="l" defTabSz="950596"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endParaRP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rPr>
              <a:t>GET: </a:t>
            </a:r>
            <a:r>
              <a:rPr kumimoji="0" lang="en-US" sz="1600" b="1" i="0" u="none" strike="noStrike" kern="1200" cap="none" spc="0" normalizeH="0" baseline="0" noProof="0" dirty="0">
                <a:ln>
                  <a:noFill/>
                </a:ln>
                <a:solidFill>
                  <a:srgbClr val="0078D7"/>
                </a:solidFill>
                <a:effectLst/>
                <a:uLnTx/>
                <a:uFillTx/>
                <a:latin typeface="Consolas" panose="020B0609020204030204" pitchFamily="49" charset="0"/>
                <a:ea typeface="Segoe UI" pitchFamily="34" charset="0"/>
                <a:cs typeface="Segoe UI" pitchFamily="34" charset="0"/>
              </a:rPr>
              <a:t>/users/mikeam </a:t>
            </a: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rPr>
              <a:t>{</a:t>
            </a: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rPr>
              <a:t>  "</a:t>
            </a:r>
            <a:r>
              <a:rPr kumimoji="0" lang="en-US" sz="1400" b="0" i="0" u="none" strike="noStrike" kern="1200" cap="none" spc="0" normalizeH="0" baseline="0" noProof="0" dirty="0" err="1">
                <a:ln>
                  <a:noFill/>
                </a:ln>
                <a:solidFill>
                  <a:srgbClr val="353535"/>
                </a:solidFill>
                <a:effectLst/>
                <a:uLnTx/>
                <a:uFillTx/>
                <a:latin typeface="Consolas" panose="020B0609020204030204" pitchFamily="49" charset="0"/>
                <a:ea typeface="Segoe UI" pitchFamily="34" charset="0"/>
                <a:cs typeface="Segoe UI" pitchFamily="34" charset="0"/>
              </a:rPr>
              <a:t>displayName</a:t>
            </a:r>
            <a:r>
              <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rPr>
              <a:t>": "Mike",   </a:t>
            </a:r>
          </a:p>
          <a:p>
            <a:pPr lvl="0" defTabSz="950596">
              <a:defRPr/>
            </a:pPr>
            <a:r>
              <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rPr>
              <a:t>  "</a:t>
            </a:r>
            <a:r>
              <a:rPr kumimoji="0" lang="en-US" sz="1400" b="0" i="0" u="none" strike="noStrike" kern="1200" cap="none" spc="0" normalizeH="0" baseline="0" noProof="0" dirty="0" err="1">
                <a:ln>
                  <a:noFill/>
                </a:ln>
                <a:solidFill>
                  <a:srgbClr val="353535"/>
                </a:solidFill>
                <a:effectLst/>
                <a:uLnTx/>
                <a:uFillTx/>
                <a:latin typeface="Consolas" panose="020B0609020204030204" pitchFamily="49" charset="0"/>
                <a:ea typeface="Segoe UI" pitchFamily="34" charset="0"/>
                <a:cs typeface="Segoe UI" pitchFamily="34" charset="0"/>
              </a:rPr>
              <a:t>jobTitle</a:t>
            </a:r>
            <a:r>
              <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rPr>
              <a:t>": </a:t>
            </a:r>
            <a:r>
              <a:rPr lang="en-US" sz="1400" dirty="0">
                <a:solidFill>
                  <a:srgbClr val="353535"/>
                </a:solidFill>
                <a:latin typeface="Consolas" panose="020B0609020204030204" pitchFamily="49" charset="0"/>
                <a:ea typeface="Segoe UI" pitchFamily="34" charset="0"/>
                <a:cs typeface="Segoe UI" pitchFamily="34" charset="0"/>
              </a:rPr>
              <a:t>"DIR, PRODUCT MTKG ECOSYSTEM",    </a:t>
            </a:r>
            <a:endPar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endParaRP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rPr>
              <a:t>}</a:t>
            </a:r>
          </a:p>
          <a:p>
            <a:pPr marL="0" marR="0" lvl="0" indent="0" algn="l" defTabSz="950596"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endParaRPr>
          </a:p>
          <a:p>
            <a:pPr marL="0" marR="0" lvl="0" indent="0" algn="l" defTabSz="950596"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endParaRP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rPr>
              <a:t>GET: </a:t>
            </a:r>
            <a:r>
              <a:rPr kumimoji="0" lang="en-US" sz="1600" b="1" i="0" u="none" strike="noStrike" kern="1200" cap="none" spc="0" normalizeH="0" baseline="0" noProof="0" dirty="0">
                <a:ln>
                  <a:noFill/>
                </a:ln>
                <a:solidFill>
                  <a:srgbClr val="0078D7"/>
                </a:solidFill>
                <a:effectLst/>
                <a:uLnTx/>
                <a:uFillTx/>
                <a:latin typeface="Consolas" panose="020B0609020204030204" pitchFamily="49" charset="0"/>
                <a:ea typeface="Segoe UI" pitchFamily="34" charset="0"/>
                <a:cs typeface="Segoe UI" pitchFamily="34" charset="0"/>
              </a:rPr>
              <a:t>/users/mikeam/photo/</a:t>
            </a:r>
            <a:r>
              <a:rPr kumimoji="0" lang="en-US" sz="1600" b="1"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rPr>
              <a:t>…</a:t>
            </a:r>
            <a:endParaRPr kumimoji="0" lang="en-US" sz="1600" b="1" i="0" u="none" strike="noStrike" kern="1200" cap="none" spc="0" normalizeH="0" baseline="0" noProof="0" dirty="0">
              <a:ln>
                <a:noFill/>
              </a:ln>
              <a:solidFill>
                <a:srgbClr val="0078D7"/>
              </a:solidFill>
              <a:effectLst/>
              <a:uLnTx/>
              <a:uFillTx/>
              <a:latin typeface="Consolas" panose="020B0609020204030204" pitchFamily="49" charset="0"/>
              <a:ea typeface="Segoe UI" pitchFamily="34" charset="0"/>
              <a:cs typeface="Segoe UI" pitchFamily="34" charset="0"/>
            </a:endParaRP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rPr>
              <a:t>{}</a:t>
            </a:r>
          </a:p>
          <a:p>
            <a:pPr marL="0" marR="0" lvl="0" indent="0" algn="l" defTabSz="950596"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endParaRPr>
          </a:p>
          <a:p>
            <a:pPr marL="0" marR="0" lvl="0" indent="0" algn="l" defTabSz="950596"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endParaRP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rPr>
              <a:t>GET: </a:t>
            </a:r>
            <a:r>
              <a:rPr kumimoji="0" lang="en-US" sz="1600" b="1" i="0" u="none" strike="noStrike" kern="1200" cap="none" spc="0" normalizeH="0" baseline="0" noProof="0" dirty="0">
                <a:ln>
                  <a:noFill/>
                </a:ln>
                <a:solidFill>
                  <a:srgbClr val="0078D7"/>
                </a:solidFill>
                <a:effectLst/>
                <a:uLnTx/>
                <a:uFillTx/>
                <a:latin typeface="Consolas" panose="020B0609020204030204" pitchFamily="49" charset="0"/>
                <a:ea typeface="Segoe UI" pitchFamily="34" charset="0"/>
                <a:cs typeface="Segoe UI" pitchFamily="34" charset="0"/>
              </a:rPr>
              <a:t>/users/mikeam/manager</a:t>
            </a: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rPr>
              <a:t>{"</a:t>
            </a:r>
            <a:r>
              <a:rPr kumimoji="0" lang="en-US" sz="1400" b="0" i="0" u="none" strike="noStrike" kern="1200" cap="none" spc="0" normalizeH="0" baseline="0" noProof="0" dirty="0" err="1">
                <a:ln>
                  <a:noFill/>
                </a:ln>
                <a:solidFill>
                  <a:srgbClr val="353535"/>
                </a:solidFill>
                <a:effectLst/>
                <a:uLnTx/>
                <a:uFillTx/>
                <a:latin typeface="Consolas" panose="020B0609020204030204" pitchFamily="49" charset="0"/>
                <a:ea typeface="Segoe UI" pitchFamily="34" charset="0"/>
                <a:cs typeface="Segoe UI" pitchFamily="34" charset="0"/>
              </a:rPr>
              <a:t>displayName</a:t>
            </a:r>
            <a:r>
              <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rPr>
              <a:t>": "Rob", …}</a:t>
            </a:r>
          </a:p>
          <a:p>
            <a:pPr marL="0" marR="0" lvl="0" indent="0" algn="l" defTabSz="950596"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endParaRPr>
          </a:p>
          <a:p>
            <a:pPr marL="0" marR="0" lvl="0" indent="0" algn="l" defTabSz="950596"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endParaRP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rPr>
              <a:t>GET: </a:t>
            </a:r>
            <a:r>
              <a:rPr kumimoji="0" lang="en-US" sz="1600" b="1" i="0" u="none" strike="noStrike" kern="1200" cap="none" spc="0" normalizeH="0" baseline="0" noProof="0" dirty="0">
                <a:ln>
                  <a:noFill/>
                </a:ln>
                <a:solidFill>
                  <a:srgbClr val="0078D7"/>
                </a:solidFill>
                <a:effectLst/>
                <a:uLnTx/>
                <a:uFillTx/>
                <a:latin typeface="Consolas" panose="020B0609020204030204" pitchFamily="49" charset="0"/>
                <a:ea typeface="Segoe UI" pitchFamily="34" charset="0"/>
                <a:cs typeface="Segoe UI" pitchFamily="34" charset="0"/>
              </a:rPr>
              <a:t>/users/</a:t>
            </a:r>
            <a:r>
              <a:rPr lang="en-US" sz="1600" b="1" dirty="0">
                <a:solidFill>
                  <a:srgbClr val="0078D7"/>
                </a:solidFill>
                <a:latin typeface="Consolas" panose="020B0609020204030204" pitchFamily="49" charset="0"/>
                <a:ea typeface="Segoe UI" pitchFamily="34" charset="0"/>
                <a:cs typeface="Segoe UI" pitchFamily="34" charset="0"/>
              </a:rPr>
              <a:t>mikeam</a:t>
            </a:r>
            <a:r>
              <a:rPr kumimoji="0" lang="en-US" sz="1600" b="1" i="0" u="none" strike="noStrike" kern="1200" cap="none" spc="0" normalizeH="0" baseline="0" noProof="0" dirty="0">
                <a:ln>
                  <a:noFill/>
                </a:ln>
                <a:solidFill>
                  <a:srgbClr val="0078D7"/>
                </a:solidFill>
                <a:effectLst/>
                <a:uLnTx/>
                <a:uFillTx/>
                <a:latin typeface="Consolas" panose="020B0609020204030204" pitchFamily="49" charset="0"/>
                <a:ea typeface="Segoe UI" pitchFamily="34" charset="0"/>
                <a:cs typeface="Segoe UI" pitchFamily="34" charset="0"/>
              </a:rPr>
              <a:t>/</a:t>
            </a:r>
            <a:r>
              <a:rPr kumimoji="0" lang="en-US" sz="1600" b="1" i="0" u="none" strike="noStrike" kern="1200" cap="none" spc="0" normalizeH="0" baseline="0" noProof="0" dirty="0" err="1">
                <a:ln>
                  <a:noFill/>
                </a:ln>
                <a:solidFill>
                  <a:srgbClr val="0078D7"/>
                </a:solidFill>
                <a:effectLst/>
                <a:uLnTx/>
                <a:uFillTx/>
                <a:latin typeface="Consolas" panose="020B0609020204030204" pitchFamily="49" charset="0"/>
                <a:ea typeface="Segoe UI" pitchFamily="34" charset="0"/>
                <a:cs typeface="Segoe UI" pitchFamily="34" charset="0"/>
              </a:rPr>
              <a:t>directReports</a:t>
            </a:r>
            <a:endParaRPr kumimoji="0" lang="en-US" sz="1600" b="1" i="0" u="none" strike="noStrike" kern="1200" cap="none" spc="0" normalizeH="0" baseline="0" noProof="0" dirty="0">
              <a:ln>
                <a:noFill/>
              </a:ln>
              <a:solidFill>
                <a:srgbClr val="0078D7"/>
              </a:solidFill>
              <a:effectLst/>
              <a:uLnTx/>
              <a:uFillTx/>
              <a:latin typeface="Consolas" panose="020B0609020204030204" pitchFamily="49" charset="0"/>
              <a:ea typeface="Segoe UI" pitchFamily="34" charset="0"/>
              <a:cs typeface="Segoe UI" pitchFamily="34" charset="0"/>
            </a:endParaRP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rPr>
              <a:t>"value" : [</a:t>
            </a: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rPr>
              <a:t>  {"</a:t>
            </a:r>
            <a:r>
              <a:rPr kumimoji="0" lang="en-US" sz="1400" b="0" i="0" u="none" strike="noStrike" kern="1200" cap="none" spc="0" normalizeH="0" baseline="0" noProof="0" dirty="0" err="1">
                <a:ln>
                  <a:noFill/>
                </a:ln>
                <a:solidFill>
                  <a:srgbClr val="353535"/>
                </a:solidFill>
                <a:effectLst/>
                <a:uLnTx/>
                <a:uFillTx/>
                <a:latin typeface="Consolas" panose="020B0609020204030204" pitchFamily="49" charset="0"/>
                <a:ea typeface="Segoe UI" pitchFamily="34" charset="0"/>
                <a:cs typeface="Segoe UI" pitchFamily="34" charset="0"/>
              </a:rPr>
              <a:t>displayName</a:t>
            </a:r>
            <a:r>
              <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rPr>
              <a:t>": "Matt", …},</a:t>
            </a: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rPr>
              <a:t>  {"</a:t>
            </a:r>
            <a:r>
              <a:rPr kumimoji="0" lang="en-US" sz="1400" b="0" i="0" u="none" strike="noStrike" kern="1200" cap="none" spc="0" normalizeH="0" baseline="0" noProof="0" dirty="0" err="1">
                <a:ln>
                  <a:noFill/>
                </a:ln>
                <a:solidFill>
                  <a:srgbClr val="353535"/>
                </a:solidFill>
                <a:effectLst/>
                <a:uLnTx/>
                <a:uFillTx/>
                <a:latin typeface="Consolas" panose="020B0609020204030204" pitchFamily="49" charset="0"/>
                <a:ea typeface="Segoe UI" pitchFamily="34" charset="0"/>
                <a:cs typeface="Segoe UI" pitchFamily="34" charset="0"/>
              </a:rPr>
              <a:t>displayName</a:t>
            </a:r>
            <a:r>
              <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rPr>
              <a:t>": "Dmitry", …},</a:t>
            </a: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rPr>
              <a:t>]</a:t>
            </a:r>
          </a:p>
          <a:p>
            <a:pPr marL="0" marR="0" lvl="0" indent="0" algn="l" defTabSz="950596"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endParaRPr>
          </a:p>
          <a:p>
            <a:pPr marL="0" marR="0" lvl="0" indent="0" algn="l" defTabSz="950596"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endParaRP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rPr>
              <a:t>GET: </a:t>
            </a:r>
            <a:r>
              <a:rPr kumimoji="0" lang="en-US" sz="1600" b="0" i="0" u="none" strike="noStrike" kern="1200" cap="none" spc="0" normalizeH="0" baseline="0" noProof="0" dirty="0">
                <a:ln>
                  <a:noFill/>
                </a:ln>
                <a:solidFill>
                  <a:srgbClr val="0078D7"/>
                </a:solidFill>
                <a:effectLst/>
                <a:uLnTx/>
                <a:uFillTx/>
                <a:latin typeface="Consolas" panose="020B0609020204030204" pitchFamily="49" charset="0"/>
                <a:ea typeface="Segoe UI" pitchFamily="34" charset="0"/>
                <a:cs typeface="Segoe UI" pitchFamily="34" charset="0"/>
              </a:rPr>
              <a:t>/</a:t>
            </a:r>
            <a:r>
              <a:rPr kumimoji="0" lang="en-US" sz="1600" b="1" i="0" u="none" strike="noStrike" kern="1200" cap="none" spc="0" normalizeH="0" baseline="0" noProof="0" dirty="0">
                <a:ln>
                  <a:noFill/>
                </a:ln>
                <a:solidFill>
                  <a:srgbClr val="0078D7"/>
                </a:solidFill>
                <a:effectLst/>
                <a:uLnTx/>
                <a:uFillTx/>
                <a:latin typeface="Consolas" panose="020B0609020204030204" pitchFamily="49" charset="0"/>
                <a:ea typeface="Segoe UI" pitchFamily="34" charset="0"/>
                <a:cs typeface="Segoe UI" pitchFamily="34" charset="0"/>
              </a:rPr>
              <a:t>me/</a:t>
            </a:r>
            <a:r>
              <a:rPr kumimoji="0" lang="en-US" sz="1600" b="1" i="0" u="none" strike="noStrike" kern="1200" cap="none" spc="0" normalizeH="0" baseline="0" noProof="0" dirty="0" err="1">
                <a:ln>
                  <a:noFill/>
                </a:ln>
                <a:solidFill>
                  <a:srgbClr val="0078D7"/>
                </a:solidFill>
                <a:effectLst/>
                <a:uLnTx/>
                <a:uFillTx/>
                <a:latin typeface="Consolas" panose="020B0609020204030204" pitchFamily="49" charset="0"/>
                <a:ea typeface="Segoe UI" pitchFamily="34" charset="0"/>
                <a:cs typeface="Segoe UI" pitchFamily="34" charset="0"/>
              </a:rPr>
              <a:t>memberOf</a:t>
            </a:r>
            <a:r>
              <a:rPr kumimoji="0" lang="en-US" sz="1600" b="1" i="0" u="none" strike="noStrike" kern="1200" cap="none" spc="0" normalizeH="0" baseline="0" noProof="0" dirty="0">
                <a:ln>
                  <a:noFill/>
                </a:ln>
                <a:solidFill>
                  <a:srgbClr val="0078D7"/>
                </a:solidFill>
                <a:effectLst/>
                <a:uLnTx/>
                <a:uFillTx/>
                <a:latin typeface="Consolas" panose="020B0609020204030204" pitchFamily="49" charset="0"/>
                <a:ea typeface="Segoe UI" pitchFamily="34" charset="0"/>
                <a:cs typeface="Segoe UI" pitchFamily="34" charset="0"/>
              </a:rPr>
              <a:t>/</a:t>
            </a:r>
            <a:r>
              <a:rPr kumimoji="0" lang="en-US" sz="16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rPr>
              <a:t>…</a:t>
            </a:r>
            <a:endParaRPr kumimoji="0" lang="en-US" sz="1600" b="0" i="0" u="none" strike="noStrike" kern="1200" cap="none" spc="0" normalizeH="0" baseline="0" noProof="0" dirty="0">
              <a:ln>
                <a:noFill/>
              </a:ln>
              <a:solidFill>
                <a:srgbClr val="0078D7"/>
              </a:solidFill>
              <a:effectLst/>
              <a:uLnTx/>
              <a:uFillTx/>
              <a:latin typeface="Consolas" panose="020B0609020204030204" pitchFamily="49" charset="0"/>
              <a:ea typeface="Segoe UI" pitchFamily="34" charset="0"/>
              <a:cs typeface="Segoe UI" pitchFamily="34" charset="0"/>
            </a:endParaRP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rPr>
              <a:t>"value" : [</a:t>
            </a: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rPr>
              <a:t>  {"</a:t>
            </a:r>
            <a:r>
              <a:rPr kumimoji="0" lang="en-US" sz="1400" b="0" i="0" u="none" strike="noStrike" kern="1200" cap="none" spc="0" normalizeH="0" baseline="0" noProof="0" dirty="0" err="1">
                <a:ln>
                  <a:noFill/>
                </a:ln>
                <a:solidFill>
                  <a:srgbClr val="353535"/>
                </a:solidFill>
                <a:effectLst/>
                <a:uLnTx/>
                <a:uFillTx/>
                <a:latin typeface="Consolas" panose="020B0609020204030204" pitchFamily="49" charset="0"/>
                <a:ea typeface="Segoe UI" pitchFamily="34" charset="0"/>
                <a:cs typeface="Segoe UI" pitchFamily="34" charset="0"/>
              </a:rPr>
              <a:t>displayName</a:t>
            </a:r>
            <a:r>
              <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rPr>
              <a:t>": "Office marketing", …}</a:t>
            </a: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rPr>
              <a:t>]</a:t>
            </a:r>
          </a:p>
          <a:p>
            <a:pPr marL="0" marR="0" lvl="0" indent="0" algn="l" defTabSz="950596"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endParaRPr>
          </a:p>
          <a:p>
            <a:pPr marL="0" marR="0" lvl="0" indent="0" algn="l" defTabSz="950596"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endParaRPr>
          </a:p>
          <a:p>
            <a:pPr marL="0" marR="0" lvl="0" indent="0" algn="l" defTabSz="950596"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endParaRPr>
          </a:p>
        </p:txBody>
      </p:sp>
      <p:grpSp>
        <p:nvGrpSpPr>
          <p:cNvPr id="7" name="Group 6"/>
          <p:cNvGrpSpPr/>
          <p:nvPr/>
        </p:nvGrpSpPr>
        <p:grpSpPr>
          <a:xfrm>
            <a:off x="1353310" y="2814310"/>
            <a:ext cx="1629662" cy="1280491"/>
            <a:chOff x="1552657" y="1943729"/>
            <a:chExt cx="1598302" cy="1255854"/>
          </a:xfrm>
        </p:grpSpPr>
        <p:grpSp>
          <p:nvGrpSpPr>
            <p:cNvPr id="3" name="Group 2"/>
            <p:cNvGrpSpPr/>
            <p:nvPr/>
          </p:nvGrpSpPr>
          <p:grpSpPr>
            <a:xfrm>
              <a:off x="1552657" y="2333973"/>
              <a:ext cx="1598302" cy="865610"/>
              <a:chOff x="1552657" y="2333973"/>
              <a:chExt cx="1598302" cy="865610"/>
            </a:xfrm>
          </p:grpSpPr>
          <p:cxnSp>
            <p:nvCxnSpPr>
              <p:cNvPr id="9" name="Straight Connector 8"/>
              <p:cNvCxnSpPr>
                <a:cxnSpLocks/>
                <a:endCxn id="36" idx="5"/>
              </p:cNvCxnSpPr>
              <p:nvPr/>
            </p:nvCxnSpPr>
            <p:spPr>
              <a:xfrm flipH="1" flipV="1">
                <a:off x="2025893" y="2333973"/>
                <a:ext cx="1081201" cy="865610"/>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552657" y="2389697"/>
                <a:ext cx="566040" cy="425616"/>
              </a:xfrm>
              <a:prstGeom prst="rect">
                <a:avLst/>
              </a:prstGeom>
              <a:noFill/>
            </p:spPr>
            <p:txBody>
              <a:bodyPr wrap="none" lIns="91440" tIns="91440" rIns="91440" bIns="91440" rtlCol="0">
                <a:spAutoFit/>
              </a:bodyPr>
              <a:lstStyle>
                <a:defPPr>
                  <a:defRPr lang="en-US"/>
                </a:defPPr>
                <a:lvl1pPr defTabSz="932563">
                  <a:lnSpc>
                    <a:spcPct val="90000"/>
                  </a:lnSpc>
                  <a:spcAft>
                    <a:spcPts val="612"/>
                  </a:spcAft>
                  <a:defRPr>
                    <a:solidFill>
                      <a:srgbClr val="0171C7"/>
                    </a:solidFill>
                    <a:latin typeface="Calibri" panose="020F0502020204030204"/>
                  </a:defRPr>
                </a:lvl1pPr>
              </a:lstStyle>
              <a:p>
                <a:pPr marL="0" marR="0" lvl="0" indent="0" algn="ctr" defTabSz="932563" rtl="0" eaLnBrk="1" fontAlgn="auto" latinLnBrk="0" hangingPunct="1">
                  <a:lnSpc>
                    <a:spcPct val="90000"/>
                  </a:lnSpc>
                  <a:spcBef>
                    <a:spcPts val="0"/>
                  </a:spcBef>
                  <a:spcAft>
                    <a:spcPts val="612"/>
                  </a:spcAft>
                  <a:buClrTx/>
                  <a:buSzTx/>
                  <a:buFontTx/>
                  <a:buNone/>
                  <a:tabLst/>
                  <a:defRPr/>
                </a:pPr>
                <a:r>
                  <a:rPr kumimoji="0" lang="en-US" sz="1800" b="0" i="0" u="none" strike="noStrike" kern="1200" cap="none" spc="0" normalizeH="0" baseline="0" noProof="0" dirty="0">
                    <a:ln>
                      <a:noFill/>
                    </a:ln>
                    <a:solidFill>
                      <a:srgbClr val="505050"/>
                    </a:solidFill>
                    <a:effectLst/>
                    <a:uLnTx/>
                    <a:uFillTx/>
                    <a:latin typeface="Segoe UI Semilight"/>
                    <a:ea typeface="+mn-ea"/>
                    <a:cs typeface="+mn-cs"/>
                  </a:rPr>
                  <a:t>Rob</a:t>
                </a:r>
              </a:p>
            </p:txBody>
          </p:sp>
          <p:grpSp>
            <p:nvGrpSpPr>
              <p:cNvPr id="30" name="Group 29"/>
              <p:cNvGrpSpPr/>
              <p:nvPr/>
            </p:nvGrpSpPr>
            <p:grpSpPr>
              <a:xfrm>
                <a:off x="2180501" y="2505458"/>
                <a:ext cx="970458" cy="461665"/>
                <a:chOff x="5958455" y="2399696"/>
                <a:chExt cx="970458" cy="461665"/>
              </a:xfrm>
            </p:grpSpPr>
            <p:sp>
              <p:nvSpPr>
                <p:cNvPr id="31" name="Rectangle 30"/>
                <p:cNvSpPr/>
                <p:nvPr/>
              </p:nvSpPr>
              <p:spPr bwMode="auto">
                <a:xfrm>
                  <a:off x="6111551" y="2538463"/>
                  <a:ext cx="653143" cy="19952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3234" tIns="93234" rIns="34968" bIns="34968" rtlCol="0" anchor="b" anchorCtr="0"/>
                <a:lstStyle/>
                <a:p>
                  <a:pPr marL="0" marR="0" lvl="0" indent="0" algn="ctr" defTabSz="950596" rtl="0" eaLnBrk="1" fontAlgn="auto" latinLnBrk="0" hangingPunct="1">
                    <a:lnSpc>
                      <a:spcPct val="100000"/>
                    </a:lnSpc>
                    <a:spcBef>
                      <a:spcPts val="0"/>
                    </a:spcBef>
                    <a:spcAft>
                      <a:spcPts val="0"/>
                    </a:spcAft>
                    <a:buClrTx/>
                    <a:buSzTx/>
                    <a:buFontTx/>
                    <a:buNone/>
                    <a:tabLst/>
                    <a:defRPr/>
                  </a:pPr>
                  <a:endParaRPr kumimoji="0" lang="en-US" sz="102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2" name="TextBox 31"/>
                <p:cNvSpPr txBox="1"/>
                <p:nvPr/>
              </p:nvSpPr>
              <p:spPr>
                <a:xfrm>
                  <a:off x="5958455" y="2399696"/>
                  <a:ext cx="970458" cy="461665"/>
                </a:xfrm>
                <a:prstGeom prst="rect">
                  <a:avLst/>
                </a:prstGeom>
                <a:noFill/>
              </p:spPr>
              <p:txBody>
                <a:bodyPr wrap="none" lIns="186468" tIns="149175" rIns="186468" bIns="149175" rtlCol="0">
                  <a:spAutoFit/>
                </a:bodyPr>
                <a:lstStyle/>
                <a:p>
                  <a:pPr marL="0" marR="0" lvl="0" indent="0" algn="l" defTabSz="932563" rtl="0" eaLnBrk="1" fontAlgn="auto" latinLnBrk="0" hangingPunct="1">
                    <a:lnSpc>
                      <a:spcPct val="90000"/>
                    </a:lnSpc>
                    <a:spcBef>
                      <a:spcPts val="0"/>
                    </a:spcBef>
                    <a:spcAft>
                      <a:spcPts val="612"/>
                    </a:spcAft>
                    <a:buClrTx/>
                    <a:buSzTx/>
                    <a:buFontTx/>
                    <a:buNone/>
                    <a:tabLst/>
                    <a:defRPr/>
                  </a:pPr>
                  <a:r>
                    <a:rPr kumimoji="0" lang="en-US" sz="1224" b="0" i="0" u="none" strike="noStrike" kern="1200" cap="none" spc="0" normalizeH="0" baseline="0" noProof="0">
                      <a:ln>
                        <a:noFill/>
                      </a:ln>
                      <a:solidFill>
                        <a:srgbClr val="FFFFFF"/>
                      </a:solidFill>
                      <a:effectLst/>
                      <a:uLnTx/>
                      <a:uFillTx/>
                      <a:latin typeface="Segoe UI Semilight"/>
                      <a:ea typeface="+mn-ea"/>
                      <a:cs typeface="+mn-cs"/>
                    </a:rPr>
                    <a:t>manager</a:t>
                  </a:r>
                </a:p>
              </p:txBody>
            </p:sp>
          </p:grpSp>
        </p:grpSp>
        <p:grpSp>
          <p:nvGrpSpPr>
            <p:cNvPr id="33" name="Group 32"/>
            <p:cNvGrpSpPr/>
            <p:nvPr/>
          </p:nvGrpSpPr>
          <p:grpSpPr>
            <a:xfrm>
              <a:off x="1635648" y="1943729"/>
              <a:ext cx="457200" cy="457200"/>
              <a:chOff x="916973" y="3607407"/>
              <a:chExt cx="820389" cy="822960"/>
            </a:xfrm>
          </p:grpSpPr>
          <p:sp>
            <p:nvSpPr>
              <p:cNvPr id="36" name="Oval 35"/>
              <p:cNvSpPr/>
              <p:nvPr/>
            </p:nvSpPr>
            <p:spPr bwMode="auto">
              <a:xfrm>
                <a:off x="916973" y="3607407"/>
                <a:ext cx="820389" cy="82296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marL="0" marR="0" lvl="0" indent="0" algn="ctr" defTabSz="931935"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171C7"/>
                  </a:solidFill>
                  <a:effectLst/>
                  <a:uLnTx/>
                  <a:uFillTx/>
                  <a:latin typeface="Calibri" panose="020F0502020204030204"/>
                  <a:ea typeface="Segoe UI" pitchFamily="34" charset="0"/>
                  <a:cs typeface="Segoe UI" pitchFamily="34" charset="0"/>
                </a:endParaRPr>
              </a:p>
            </p:txBody>
          </p:sp>
          <p:sp>
            <p:nvSpPr>
              <p:cNvPr id="37" name="Freeform 110"/>
              <p:cNvSpPr>
                <a:spLocks noEditPoints="1"/>
              </p:cNvSpPr>
              <p:nvPr/>
            </p:nvSpPr>
            <p:spPr bwMode="auto">
              <a:xfrm>
                <a:off x="1158610" y="3845419"/>
                <a:ext cx="337113" cy="346936"/>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91401" tIns="45700" rIns="91401" bIns="4570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387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171C7"/>
                  </a:solidFill>
                  <a:effectLst/>
                  <a:uLnTx/>
                  <a:uFillTx/>
                  <a:latin typeface="Calibri" panose="020F0502020204030204"/>
                  <a:ea typeface="+mn-ea"/>
                  <a:cs typeface="+mn-cs"/>
                </a:endParaRPr>
              </a:p>
            </p:txBody>
          </p:sp>
        </p:grpSp>
      </p:grpSp>
      <p:grpSp>
        <p:nvGrpSpPr>
          <p:cNvPr id="10" name="Group 9"/>
          <p:cNvGrpSpPr/>
          <p:nvPr/>
        </p:nvGrpSpPr>
        <p:grpSpPr>
          <a:xfrm>
            <a:off x="1469513" y="4706156"/>
            <a:ext cx="3098018" cy="1688817"/>
            <a:chOff x="1666635" y="3724283"/>
            <a:chExt cx="3038416" cy="1656323"/>
          </a:xfrm>
        </p:grpSpPr>
        <p:grpSp>
          <p:nvGrpSpPr>
            <p:cNvPr id="4" name="Group 3"/>
            <p:cNvGrpSpPr/>
            <p:nvPr/>
          </p:nvGrpSpPr>
          <p:grpSpPr>
            <a:xfrm>
              <a:off x="1666635" y="3724283"/>
              <a:ext cx="3038416" cy="1656323"/>
              <a:chOff x="1666635" y="3724283"/>
              <a:chExt cx="3038416" cy="1656323"/>
            </a:xfrm>
          </p:grpSpPr>
          <p:sp>
            <p:nvSpPr>
              <p:cNvPr id="15" name="TextBox 14"/>
              <p:cNvSpPr txBox="1"/>
              <p:nvPr/>
            </p:nvSpPr>
            <p:spPr>
              <a:xfrm>
                <a:off x="1666635" y="4954990"/>
                <a:ext cx="841044" cy="425615"/>
              </a:xfrm>
              <a:prstGeom prst="rect">
                <a:avLst/>
              </a:prstGeom>
              <a:noFill/>
            </p:spPr>
            <p:txBody>
              <a:bodyPr wrap="none" lIns="91440" tIns="91440" rIns="91440" bIns="91440" rtlCol="0">
                <a:spAutoFit/>
              </a:bodyPr>
              <a:lstStyle/>
              <a:p>
                <a:pPr marL="0" marR="0" lvl="0" indent="0" algn="ctr" defTabSz="932563" rtl="0" eaLnBrk="1" fontAlgn="auto" latinLnBrk="0" hangingPunct="1">
                  <a:lnSpc>
                    <a:spcPct val="90000"/>
                  </a:lnSpc>
                  <a:spcBef>
                    <a:spcPts val="0"/>
                  </a:spcBef>
                  <a:spcAft>
                    <a:spcPts val="612"/>
                  </a:spcAft>
                  <a:buClrTx/>
                  <a:buSzTx/>
                  <a:buFontTx/>
                  <a:buNone/>
                  <a:tabLst/>
                  <a:defRPr/>
                </a:pPr>
                <a:r>
                  <a:rPr kumimoji="0" lang="en-US" sz="1800" b="0" i="0" u="none" strike="noStrike" kern="1200" cap="none" spc="0" normalizeH="0" baseline="0" noProof="0">
                    <a:ln>
                      <a:noFill/>
                    </a:ln>
                    <a:solidFill>
                      <a:srgbClr val="505050"/>
                    </a:solidFill>
                    <a:effectLst/>
                    <a:uLnTx/>
                    <a:uFillTx/>
                    <a:latin typeface="Segoe UI Semilight"/>
                    <a:ea typeface="+mn-ea"/>
                    <a:cs typeface="+mn-cs"/>
                  </a:rPr>
                  <a:t>Dmitry</a:t>
                </a:r>
              </a:p>
            </p:txBody>
          </p:sp>
          <p:sp>
            <p:nvSpPr>
              <p:cNvPr id="16" name="TextBox 15"/>
              <p:cNvSpPr txBox="1"/>
              <p:nvPr/>
            </p:nvSpPr>
            <p:spPr>
              <a:xfrm>
                <a:off x="2919668" y="4954990"/>
                <a:ext cx="635468" cy="425615"/>
              </a:xfrm>
              <a:prstGeom prst="rect">
                <a:avLst/>
              </a:prstGeom>
              <a:noFill/>
            </p:spPr>
            <p:txBody>
              <a:bodyPr wrap="none" lIns="91440" tIns="91440" rIns="91440" bIns="91440" rtlCol="0">
                <a:spAutoFit/>
              </a:bodyPr>
              <a:lstStyle/>
              <a:p>
                <a:pPr marL="0" marR="0" lvl="0" indent="0" algn="ctr" defTabSz="932563" rtl="0" eaLnBrk="1" fontAlgn="auto" latinLnBrk="0" hangingPunct="1">
                  <a:lnSpc>
                    <a:spcPct val="90000"/>
                  </a:lnSpc>
                  <a:spcBef>
                    <a:spcPts val="0"/>
                  </a:spcBef>
                  <a:spcAft>
                    <a:spcPts val="612"/>
                  </a:spcAft>
                  <a:buClrTx/>
                  <a:buSzTx/>
                  <a:buFontTx/>
                  <a:buNone/>
                  <a:tabLst/>
                  <a:defRPr/>
                </a:pPr>
                <a:r>
                  <a:rPr kumimoji="0" lang="en-US" sz="1800" b="0" i="0" u="none" strike="noStrike" kern="1200" cap="none" spc="0" normalizeH="0" baseline="0" noProof="0">
                    <a:ln>
                      <a:noFill/>
                    </a:ln>
                    <a:solidFill>
                      <a:srgbClr val="505050"/>
                    </a:solidFill>
                    <a:effectLst/>
                    <a:uLnTx/>
                    <a:uFillTx/>
                    <a:latin typeface="Segoe UI Semilight"/>
                    <a:ea typeface="+mn-ea"/>
                    <a:cs typeface="+mn-cs"/>
                  </a:rPr>
                  <a:t>Matt</a:t>
                </a:r>
              </a:p>
            </p:txBody>
          </p:sp>
          <p:sp>
            <p:nvSpPr>
              <p:cNvPr id="17" name="TextBox 16"/>
              <p:cNvSpPr txBox="1"/>
              <p:nvPr/>
            </p:nvSpPr>
            <p:spPr>
              <a:xfrm>
                <a:off x="3978397" y="4954991"/>
                <a:ext cx="726654" cy="425615"/>
              </a:xfrm>
              <a:prstGeom prst="rect">
                <a:avLst/>
              </a:prstGeom>
              <a:noFill/>
            </p:spPr>
            <p:txBody>
              <a:bodyPr wrap="none" lIns="91440" tIns="91440" rIns="91440" bIns="91440" rtlCol="0">
                <a:spAutoFit/>
              </a:bodyPr>
              <a:lstStyle/>
              <a:p>
                <a:pPr marL="0" marR="0" lvl="0" indent="0" algn="ctr" defTabSz="932563" rtl="0" eaLnBrk="1" fontAlgn="auto" latinLnBrk="0" hangingPunct="1">
                  <a:lnSpc>
                    <a:spcPct val="90000"/>
                  </a:lnSpc>
                  <a:spcBef>
                    <a:spcPts val="0"/>
                  </a:spcBef>
                  <a:spcAft>
                    <a:spcPts val="612"/>
                  </a:spcAft>
                  <a:buClrTx/>
                  <a:buSzTx/>
                  <a:buFontTx/>
                  <a:buNone/>
                  <a:tabLst/>
                  <a:defRPr/>
                </a:pPr>
                <a:r>
                  <a:rPr kumimoji="0" lang="en-US" sz="1800" b="0" i="0" u="none" strike="noStrike" kern="1200" cap="none" spc="0" normalizeH="0" baseline="0" noProof="0">
                    <a:ln>
                      <a:noFill/>
                    </a:ln>
                    <a:solidFill>
                      <a:srgbClr val="505050"/>
                    </a:solidFill>
                    <a:effectLst/>
                    <a:uLnTx/>
                    <a:uFillTx/>
                    <a:latin typeface="Segoe UI Semilight"/>
                    <a:ea typeface="+mn-ea"/>
                    <a:cs typeface="+mn-cs"/>
                  </a:rPr>
                  <a:t>Sudhi</a:t>
                </a:r>
              </a:p>
            </p:txBody>
          </p:sp>
          <p:cxnSp>
            <p:nvCxnSpPr>
              <p:cNvPr id="18" name="Straight Connector 17"/>
              <p:cNvCxnSpPr>
                <a:cxnSpLocks/>
                <a:endCxn id="5" idx="1"/>
              </p:cNvCxnSpPr>
              <p:nvPr/>
            </p:nvCxnSpPr>
            <p:spPr>
              <a:xfrm flipV="1">
                <a:off x="2147186" y="3724283"/>
                <a:ext cx="572435" cy="950185"/>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cxnSpLocks/>
                <a:stCxn id="42" idx="0"/>
              </p:cNvCxnSpPr>
              <p:nvPr/>
            </p:nvCxnSpPr>
            <p:spPr>
              <a:xfrm flipH="1" flipV="1">
                <a:off x="3237401" y="3912239"/>
                <a:ext cx="905" cy="60441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cxnSpLocks/>
                <a:endCxn id="5" idx="3"/>
              </p:cNvCxnSpPr>
              <p:nvPr/>
            </p:nvCxnSpPr>
            <p:spPr>
              <a:xfrm flipH="1" flipV="1">
                <a:off x="3788568" y="3724283"/>
                <a:ext cx="435784" cy="950185"/>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bwMode="auto">
              <a:xfrm>
                <a:off x="2340392" y="4120460"/>
                <a:ext cx="1700656" cy="19952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3234" tIns="93234" rIns="34968" bIns="34968" rtlCol="0" anchor="b" anchorCtr="0"/>
              <a:lstStyle/>
              <a:p>
                <a:pPr marL="0" marR="0" lvl="0" indent="0" algn="ctr" defTabSz="950596" rtl="0" eaLnBrk="1" fontAlgn="auto" latinLnBrk="0" hangingPunct="1">
                  <a:lnSpc>
                    <a:spcPct val="100000"/>
                  </a:lnSpc>
                  <a:spcBef>
                    <a:spcPts val="0"/>
                  </a:spcBef>
                  <a:spcAft>
                    <a:spcPts val="0"/>
                  </a:spcAft>
                  <a:buClrTx/>
                  <a:buSzTx/>
                  <a:buFontTx/>
                  <a:buNone/>
                  <a:tabLst/>
                  <a:defRPr/>
                </a:pPr>
                <a:endParaRPr kumimoji="0" lang="en-US" sz="102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5" name="TextBox 34"/>
              <p:cNvSpPr txBox="1"/>
              <p:nvPr/>
            </p:nvSpPr>
            <p:spPr>
              <a:xfrm>
                <a:off x="2519570" y="4137084"/>
                <a:ext cx="1342299" cy="166272"/>
              </a:xfrm>
              <a:prstGeom prst="rect">
                <a:avLst/>
              </a:prstGeom>
              <a:noFill/>
            </p:spPr>
            <p:txBody>
              <a:bodyPr wrap="square" lIns="0" tIns="0" rIns="0" bIns="0" rtlCol="0">
                <a:spAutoFit/>
              </a:bodyPr>
              <a:lstStyle/>
              <a:p>
                <a:pPr marL="0" marR="0" lvl="0" indent="0" algn="ctr" defTabSz="932563" rtl="0" eaLnBrk="1" fontAlgn="auto" latinLnBrk="0" hangingPunct="1">
                  <a:lnSpc>
                    <a:spcPct val="90000"/>
                  </a:lnSpc>
                  <a:spcBef>
                    <a:spcPts val="0"/>
                  </a:spcBef>
                  <a:spcAft>
                    <a:spcPts val="612"/>
                  </a:spcAft>
                  <a:buClrTx/>
                  <a:buSzTx/>
                  <a:buFontTx/>
                  <a:buNone/>
                  <a:tabLst/>
                  <a:defRPr/>
                </a:pPr>
                <a:r>
                  <a:rPr kumimoji="0" lang="en-US" sz="1224" b="0" i="0" u="none" strike="noStrike" kern="1200" cap="none" spc="0" normalizeH="0" baseline="0" noProof="0" err="1">
                    <a:ln>
                      <a:noFill/>
                    </a:ln>
                    <a:solidFill>
                      <a:srgbClr val="FFFFFF"/>
                    </a:solidFill>
                    <a:effectLst/>
                    <a:uLnTx/>
                    <a:uFillTx/>
                    <a:latin typeface="Segoe UI Semilight"/>
                    <a:ea typeface="+mn-ea"/>
                    <a:cs typeface="+mn-cs"/>
                  </a:rPr>
                  <a:t>directReports</a:t>
                </a:r>
                <a:endParaRPr kumimoji="0" lang="en-US" sz="1224" b="0" i="0" u="none" strike="noStrike" kern="1200" cap="none" spc="0" normalizeH="0" baseline="0" noProof="0">
                  <a:ln>
                    <a:noFill/>
                  </a:ln>
                  <a:solidFill>
                    <a:srgbClr val="FFFFFF"/>
                  </a:solidFill>
                  <a:effectLst/>
                  <a:uLnTx/>
                  <a:uFillTx/>
                  <a:latin typeface="Segoe UI Semilight"/>
                  <a:ea typeface="+mn-ea"/>
                  <a:cs typeface="+mn-cs"/>
                </a:endParaRPr>
              </a:p>
            </p:txBody>
          </p:sp>
        </p:grpSp>
        <p:grpSp>
          <p:nvGrpSpPr>
            <p:cNvPr id="38" name="Group 37"/>
            <p:cNvGrpSpPr/>
            <p:nvPr/>
          </p:nvGrpSpPr>
          <p:grpSpPr>
            <a:xfrm>
              <a:off x="1883193" y="4516652"/>
              <a:ext cx="457200" cy="457200"/>
              <a:chOff x="287931" y="3607407"/>
              <a:chExt cx="820390" cy="822960"/>
            </a:xfrm>
          </p:grpSpPr>
          <p:sp>
            <p:nvSpPr>
              <p:cNvPr id="39" name="Oval 38"/>
              <p:cNvSpPr/>
              <p:nvPr/>
            </p:nvSpPr>
            <p:spPr bwMode="auto">
              <a:xfrm>
                <a:off x="287931" y="3607407"/>
                <a:ext cx="820390" cy="82296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marL="0" marR="0" lvl="0" indent="0" algn="ctr" defTabSz="931935"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0171C7"/>
                  </a:solidFill>
                  <a:effectLst/>
                  <a:uLnTx/>
                  <a:uFillTx/>
                  <a:latin typeface="Calibri" panose="020F0502020204030204"/>
                  <a:ea typeface="Segoe UI" pitchFamily="34" charset="0"/>
                  <a:cs typeface="Segoe UI" pitchFamily="34" charset="0"/>
                </a:endParaRPr>
              </a:p>
            </p:txBody>
          </p:sp>
          <p:sp>
            <p:nvSpPr>
              <p:cNvPr id="40" name="Freeform 110"/>
              <p:cNvSpPr>
                <a:spLocks noEditPoints="1"/>
              </p:cNvSpPr>
              <p:nvPr/>
            </p:nvSpPr>
            <p:spPr bwMode="auto">
              <a:xfrm>
                <a:off x="529566" y="3845419"/>
                <a:ext cx="337113" cy="346935"/>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91401" tIns="45700" rIns="91401" bIns="4570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387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171C7"/>
                  </a:solidFill>
                  <a:effectLst/>
                  <a:uLnTx/>
                  <a:uFillTx/>
                  <a:latin typeface="Calibri" panose="020F0502020204030204"/>
                  <a:ea typeface="+mn-ea"/>
                  <a:cs typeface="+mn-cs"/>
                </a:endParaRPr>
              </a:p>
            </p:txBody>
          </p:sp>
        </p:grpSp>
        <p:grpSp>
          <p:nvGrpSpPr>
            <p:cNvPr id="41" name="Group 40"/>
            <p:cNvGrpSpPr/>
            <p:nvPr/>
          </p:nvGrpSpPr>
          <p:grpSpPr>
            <a:xfrm>
              <a:off x="3009707" y="4516652"/>
              <a:ext cx="457200" cy="457200"/>
              <a:chOff x="742191" y="3607407"/>
              <a:chExt cx="820389" cy="822960"/>
            </a:xfrm>
          </p:grpSpPr>
          <p:sp>
            <p:nvSpPr>
              <p:cNvPr id="42" name="Oval 41"/>
              <p:cNvSpPr/>
              <p:nvPr/>
            </p:nvSpPr>
            <p:spPr bwMode="auto">
              <a:xfrm>
                <a:off x="742191" y="3607407"/>
                <a:ext cx="820389" cy="82296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marL="0" marR="0" lvl="0" indent="0" algn="ctr" defTabSz="931935"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0171C7"/>
                  </a:solidFill>
                  <a:effectLst/>
                  <a:uLnTx/>
                  <a:uFillTx/>
                  <a:latin typeface="Calibri" panose="020F0502020204030204"/>
                  <a:ea typeface="Segoe UI" pitchFamily="34" charset="0"/>
                  <a:cs typeface="Segoe UI" pitchFamily="34" charset="0"/>
                </a:endParaRPr>
              </a:p>
            </p:txBody>
          </p:sp>
          <p:sp>
            <p:nvSpPr>
              <p:cNvPr id="43" name="Freeform 110"/>
              <p:cNvSpPr>
                <a:spLocks noEditPoints="1"/>
              </p:cNvSpPr>
              <p:nvPr/>
            </p:nvSpPr>
            <p:spPr bwMode="auto">
              <a:xfrm>
                <a:off x="983828" y="3845419"/>
                <a:ext cx="337113" cy="346935"/>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91401" tIns="45700" rIns="91401" bIns="4570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387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171C7"/>
                  </a:solidFill>
                  <a:effectLst/>
                  <a:uLnTx/>
                  <a:uFillTx/>
                  <a:latin typeface="Calibri" panose="020F0502020204030204"/>
                  <a:ea typeface="+mn-ea"/>
                  <a:cs typeface="+mn-cs"/>
                </a:endParaRPr>
              </a:p>
            </p:txBody>
          </p:sp>
        </p:grpSp>
        <p:grpSp>
          <p:nvGrpSpPr>
            <p:cNvPr id="44" name="Group 43"/>
            <p:cNvGrpSpPr/>
            <p:nvPr/>
          </p:nvGrpSpPr>
          <p:grpSpPr>
            <a:xfrm>
              <a:off x="4081696" y="4516652"/>
              <a:ext cx="457200" cy="457200"/>
              <a:chOff x="1204074" y="3607407"/>
              <a:chExt cx="820389" cy="822960"/>
            </a:xfrm>
          </p:grpSpPr>
          <p:sp>
            <p:nvSpPr>
              <p:cNvPr id="50" name="Oval 49"/>
              <p:cNvSpPr/>
              <p:nvPr/>
            </p:nvSpPr>
            <p:spPr bwMode="auto">
              <a:xfrm>
                <a:off x="1204074" y="3607407"/>
                <a:ext cx="820389" cy="82296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marL="0" marR="0" lvl="0" indent="0" algn="ctr" defTabSz="931935"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0171C7"/>
                  </a:solidFill>
                  <a:effectLst/>
                  <a:uLnTx/>
                  <a:uFillTx/>
                  <a:latin typeface="Calibri" panose="020F0502020204030204"/>
                  <a:ea typeface="Segoe UI" pitchFamily="34" charset="0"/>
                  <a:cs typeface="Segoe UI" pitchFamily="34" charset="0"/>
                </a:endParaRPr>
              </a:p>
            </p:txBody>
          </p:sp>
          <p:sp>
            <p:nvSpPr>
              <p:cNvPr id="52" name="Freeform 110"/>
              <p:cNvSpPr>
                <a:spLocks noEditPoints="1"/>
              </p:cNvSpPr>
              <p:nvPr/>
            </p:nvSpPr>
            <p:spPr bwMode="auto">
              <a:xfrm>
                <a:off x="1445711" y="3845419"/>
                <a:ext cx="337113" cy="346935"/>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91401" tIns="45700" rIns="91401" bIns="4570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387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171C7"/>
                  </a:solidFill>
                  <a:effectLst/>
                  <a:uLnTx/>
                  <a:uFillTx/>
                  <a:latin typeface="Calibri" panose="020F0502020204030204"/>
                  <a:ea typeface="+mn-ea"/>
                  <a:cs typeface="+mn-cs"/>
                </a:endParaRPr>
              </a:p>
            </p:txBody>
          </p:sp>
        </p:grpSp>
      </p:grpSp>
      <p:grpSp>
        <p:nvGrpSpPr>
          <p:cNvPr id="14" name="Group 13"/>
          <p:cNvGrpSpPr/>
          <p:nvPr/>
        </p:nvGrpSpPr>
        <p:grpSpPr>
          <a:xfrm>
            <a:off x="3246129" y="3238578"/>
            <a:ext cx="2549458" cy="933366"/>
            <a:chOff x="3409056" y="2359839"/>
            <a:chExt cx="2500404" cy="915410"/>
          </a:xfrm>
        </p:grpSpPr>
        <p:cxnSp>
          <p:nvCxnSpPr>
            <p:cNvPr id="66" name="Straight Connector 65"/>
            <p:cNvCxnSpPr>
              <a:cxnSpLocks/>
            </p:cNvCxnSpPr>
            <p:nvPr/>
          </p:nvCxnSpPr>
          <p:spPr>
            <a:xfrm flipH="1">
              <a:off x="3409056" y="2644227"/>
              <a:ext cx="1296632" cy="631022"/>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3" name="Group 62"/>
            <p:cNvGrpSpPr/>
            <p:nvPr/>
          </p:nvGrpSpPr>
          <p:grpSpPr>
            <a:xfrm>
              <a:off x="4593675" y="2359839"/>
              <a:ext cx="457200" cy="457200"/>
              <a:chOff x="1573571" y="4134409"/>
              <a:chExt cx="820389" cy="822960"/>
            </a:xfrm>
          </p:grpSpPr>
          <p:sp>
            <p:nvSpPr>
              <p:cNvPr id="64" name="Oval 63"/>
              <p:cNvSpPr/>
              <p:nvPr/>
            </p:nvSpPr>
            <p:spPr bwMode="auto">
              <a:xfrm>
                <a:off x="1573571" y="4134409"/>
                <a:ext cx="820389" cy="82296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marL="0" marR="0" lvl="0" indent="0" algn="ctr" defTabSz="931935"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0171C7"/>
                  </a:solidFill>
                  <a:effectLst/>
                  <a:uLnTx/>
                  <a:uFillTx/>
                  <a:latin typeface="Calibri" panose="020F0502020204030204"/>
                  <a:ea typeface="Segoe UI" pitchFamily="34" charset="0"/>
                  <a:cs typeface="Segoe UI" pitchFamily="34" charset="0"/>
                </a:endParaRPr>
              </a:p>
            </p:txBody>
          </p:sp>
          <p:sp>
            <p:nvSpPr>
              <p:cNvPr id="65" name="Freeform 107"/>
              <p:cNvSpPr>
                <a:spLocks noEditPoints="1"/>
              </p:cNvSpPr>
              <p:nvPr/>
            </p:nvSpPr>
            <p:spPr bwMode="auto">
              <a:xfrm>
                <a:off x="1751307" y="4360809"/>
                <a:ext cx="464916" cy="370161"/>
              </a:xfrm>
              <a:custGeom>
                <a:avLst/>
                <a:gdLst>
                  <a:gd name="T0" fmla="*/ 0 w 128"/>
                  <a:gd name="T1" fmla="*/ 56 h 104"/>
                  <a:gd name="T2" fmla="*/ 8 w 128"/>
                  <a:gd name="T3" fmla="*/ 56 h 104"/>
                  <a:gd name="T4" fmla="*/ 24 w 128"/>
                  <a:gd name="T5" fmla="*/ 40 h 104"/>
                  <a:gd name="T6" fmla="*/ 40 w 128"/>
                  <a:gd name="T7" fmla="*/ 56 h 104"/>
                  <a:gd name="T8" fmla="*/ 50 w 128"/>
                  <a:gd name="T9" fmla="*/ 75 h 104"/>
                  <a:gd name="T10" fmla="*/ 32 w 128"/>
                  <a:gd name="T11" fmla="*/ 104 h 104"/>
                  <a:gd name="T12" fmla="*/ 40 w 128"/>
                  <a:gd name="T13" fmla="*/ 104 h 104"/>
                  <a:gd name="T14" fmla="*/ 64 w 128"/>
                  <a:gd name="T15" fmla="*/ 80 h 104"/>
                  <a:gd name="T16" fmla="*/ 88 w 128"/>
                  <a:gd name="T17" fmla="*/ 104 h 104"/>
                  <a:gd name="T18" fmla="*/ 96 w 128"/>
                  <a:gd name="T19" fmla="*/ 104 h 104"/>
                  <a:gd name="T20" fmla="*/ 78 w 128"/>
                  <a:gd name="T21" fmla="*/ 75 h 104"/>
                  <a:gd name="T22" fmla="*/ 88 w 128"/>
                  <a:gd name="T23" fmla="*/ 56 h 104"/>
                  <a:gd name="T24" fmla="*/ 104 w 128"/>
                  <a:gd name="T25" fmla="*/ 40 h 104"/>
                  <a:gd name="T26" fmla="*/ 120 w 128"/>
                  <a:gd name="T27" fmla="*/ 56 h 104"/>
                  <a:gd name="T28" fmla="*/ 128 w 128"/>
                  <a:gd name="T29" fmla="*/ 56 h 104"/>
                  <a:gd name="T30" fmla="*/ 117 w 128"/>
                  <a:gd name="T31" fmla="*/ 36 h 104"/>
                  <a:gd name="T32" fmla="*/ 124 w 128"/>
                  <a:gd name="T33" fmla="*/ 20 h 104"/>
                  <a:gd name="T34" fmla="*/ 104 w 128"/>
                  <a:gd name="T35" fmla="*/ 0 h 104"/>
                  <a:gd name="T36" fmla="*/ 84 w 128"/>
                  <a:gd name="T37" fmla="*/ 20 h 104"/>
                  <a:gd name="T38" fmla="*/ 92 w 128"/>
                  <a:gd name="T39" fmla="*/ 36 h 104"/>
                  <a:gd name="T40" fmla="*/ 84 w 128"/>
                  <a:gd name="T41" fmla="*/ 43 h 104"/>
                  <a:gd name="T42" fmla="*/ 64 w 128"/>
                  <a:gd name="T43" fmla="*/ 32 h 104"/>
                  <a:gd name="T44" fmla="*/ 44 w 128"/>
                  <a:gd name="T45" fmla="*/ 43 h 104"/>
                  <a:gd name="T46" fmla="*/ 37 w 128"/>
                  <a:gd name="T47" fmla="*/ 36 h 104"/>
                  <a:gd name="T48" fmla="*/ 44 w 128"/>
                  <a:gd name="T49" fmla="*/ 20 h 104"/>
                  <a:gd name="T50" fmla="*/ 24 w 128"/>
                  <a:gd name="T51" fmla="*/ 0 h 104"/>
                  <a:gd name="T52" fmla="*/ 4 w 128"/>
                  <a:gd name="T53" fmla="*/ 20 h 104"/>
                  <a:gd name="T54" fmla="*/ 12 w 128"/>
                  <a:gd name="T55" fmla="*/ 36 h 104"/>
                  <a:gd name="T56" fmla="*/ 0 w 128"/>
                  <a:gd name="T57" fmla="*/ 56 h 104"/>
                  <a:gd name="T58" fmla="*/ 104 w 128"/>
                  <a:gd name="T59" fmla="*/ 8 h 104"/>
                  <a:gd name="T60" fmla="*/ 116 w 128"/>
                  <a:gd name="T61" fmla="*/ 20 h 104"/>
                  <a:gd name="T62" fmla="*/ 104 w 128"/>
                  <a:gd name="T63" fmla="*/ 32 h 104"/>
                  <a:gd name="T64" fmla="*/ 92 w 128"/>
                  <a:gd name="T65" fmla="*/ 20 h 104"/>
                  <a:gd name="T66" fmla="*/ 104 w 128"/>
                  <a:gd name="T67" fmla="*/ 8 h 104"/>
                  <a:gd name="T68" fmla="*/ 64 w 128"/>
                  <a:gd name="T69" fmla="*/ 40 h 104"/>
                  <a:gd name="T70" fmla="*/ 80 w 128"/>
                  <a:gd name="T71" fmla="*/ 56 h 104"/>
                  <a:gd name="T72" fmla="*/ 64 w 128"/>
                  <a:gd name="T73" fmla="*/ 72 h 104"/>
                  <a:gd name="T74" fmla="*/ 48 w 128"/>
                  <a:gd name="T75" fmla="*/ 56 h 104"/>
                  <a:gd name="T76" fmla="*/ 64 w 128"/>
                  <a:gd name="T77" fmla="*/ 40 h 104"/>
                  <a:gd name="T78" fmla="*/ 24 w 128"/>
                  <a:gd name="T79" fmla="*/ 8 h 104"/>
                  <a:gd name="T80" fmla="*/ 36 w 128"/>
                  <a:gd name="T81" fmla="*/ 20 h 104"/>
                  <a:gd name="T82" fmla="*/ 24 w 128"/>
                  <a:gd name="T83" fmla="*/ 32 h 104"/>
                  <a:gd name="T84" fmla="*/ 12 w 128"/>
                  <a:gd name="T85" fmla="*/ 20 h 104"/>
                  <a:gd name="T86" fmla="*/ 24 w 128"/>
                  <a:gd name="T8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104">
                    <a:moveTo>
                      <a:pt x="0" y="56"/>
                    </a:moveTo>
                    <a:cubicBezTo>
                      <a:pt x="8" y="56"/>
                      <a:pt x="8" y="56"/>
                      <a:pt x="8" y="56"/>
                    </a:cubicBezTo>
                    <a:cubicBezTo>
                      <a:pt x="8" y="47"/>
                      <a:pt x="15" y="40"/>
                      <a:pt x="24" y="40"/>
                    </a:cubicBezTo>
                    <a:cubicBezTo>
                      <a:pt x="33" y="40"/>
                      <a:pt x="40" y="47"/>
                      <a:pt x="40" y="56"/>
                    </a:cubicBezTo>
                    <a:cubicBezTo>
                      <a:pt x="40" y="64"/>
                      <a:pt x="44" y="71"/>
                      <a:pt x="50" y="75"/>
                    </a:cubicBezTo>
                    <a:cubicBezTo>
                      <a:pt x="40" y="81"/>
                      <a:pt x="32" y="91"/>
                      <a:pt x="32" y="104"/>
                    </a:cubicBezTo>
                    <a:cubicBezTo>
                      <a:pt x="40" y="104"/>
                      <a:pt x="40" y="104"/>
                      <a:pt x="40" y="104"/>
                    </a:cubicBezTo>
                    <a:cubicBezTo>
                      <a:pt x="40" y="91"/>
                      <a:pt x="51" y="80"/>
                      <a:pt x="64" y="80"/>
                    </a:cubicBezTo>
                    <a:cubicBezTo>
                      <a:pt x="77" y="80"/>
                      <a:pt x="88" y="91"/>
                      <a:pt x="88" y="104"/>
                    </a:cubicBezTo>
                    <a:cubicBezTo>
                      <a:pt x="96" y="104"/>
                      <a:pt x="96" y="104"/>
                      <a:pt x="96" y="104"/>
                    </a:cubicBezTo>
                    <a:cubicBezTo>
                      <a:pt x="96" y="91"/>
                      <a:pt x="89" y="81"/>
                      <a:pt x="78" y="75"/>
                    </a:cubicBezTo>
                    <a:cubicBezTo>
                      <a:pt x="84" y="71"/>
                      <a:pt x="88" y="64"/>
                      <a:pt x="88" y="56"/>
                    </a:cubicBezTo>
                    <a:cubicBezTo>
                      <a:pt x="88" y="47"/>
                      <a:pt x="95" y="40"/>
                      <a:pt x="104" y="40"/>
                    </a:cubicBezTo>
                    <a:cubicBezTo>
                      <a:pt x="113" y="40"/>
                      <a:pt x="120" y="47"/>
                      <a:pt x="120" y="56"/>
                    </a:cubicBezTo>
                    <a:cubicBezTo>
                      <a:pt x="128" y="56"/>
                      <a:pt x="128" y="56"/>
                      <a:pt x="128" y="56"/>
                    </a:cubicBezTo>
                    <a:cubicBezTo>
                      <a:pt x="128" y="47"/>
                      <a:pt x="124" y="40"/>
                      <a:pt x="117" y="36"/>
                    </a:cubicBezTo>
                    <a:cubicBezTo>
                      <a:pt x="121" y="32"/>
                      <a:pt x="124" y="26"/>
                      <a:pt x="124" y="20"/>
                    </a:cubicBezTo>
                    <a:cubicBezTo>
                      <a:pt x="124" y="9"/>
                      <a:pt x="115" y="0"/>
                      <a:pt x="104" y="0"/>
                    </a:cubicBezTo>
                    <a:cubicBezTo>
                      <a:pt x="93" y="0"/>
                      <a:pt x="84" y="9"/>
                      <a:pt x="84" y="20"/>
                    </a:cubicBezTo>
                    <a:cubicBezTo>
                      <a:pt x="84" y="26"/>
                      <a:pt x="87" y="32"/>
                      <a:pt x="92" y="36"/>
                    </a:cubicBezTo>
                    <a:cubicBezTo>
                      <a:pt x="89" y="37"/>
                      <a:pt x="86" y="40"/>
                      <a:pt x="84" y="43"/>
                    </a:cubicBezTo>
                    <a:cubicBezTo>
                      <a:pt x="80" y="36"/>
                      <a:pt x="73" y="32"/>
                      <a:pt x="64" y="32"/>
                    </a:cubicBezTo>
                    <a:cubicBezTo>
                      <a:pt x="56" y="32"/>
                      <a:pt x="49" y="36"/>
                      <a:pt x="44" y="43"/>
                    </a:cubicBezTo>
                    <a:cubicBezTo>
                      <a:pt x="42" y="40"/>
                      <a:pt x="40" y="37"/>
                      <a:pt x="37" y="36"/>
                    </a:cubicBezTo>
                    <a:cubicBezTo>
                      <a:pt x="41" y="32"/>
                      <a:pt x="44" y="26"/>
                      <a:pt x="44" y="20"/>
                    </a:cubicBezTo>
                    <a:cubicBezTo>
                      <a:pt x="44" y="9"/>
                      <a:pt x="35" y="0"/>
                      <a:pt x="24" y="0"/>
                    </a:cubicBezTo>
                    <a:cubicBezTo>
                      <a:pt x="13" y="0"/>
                      <a:pt x="4" y="9"/>
                      <a:pt x="4" y="20"/>
                    </a:cubicBezTo>
                    <a:cubicBezTo>
                      <a:pt x="4" y="26"/>
                      <a:pt x="7" y="32"/>
                      <a:pt x="12" y="36"/>
                    </a:cubicBezTo>
                    <a:cubicBezTo>
                      <a:pt x="5" y="40"/>
                      <a:pt x="0" y="47"/>
                      <a:pt x="0" y="56"/>
                    </a:cubicBezTo>
                    <a:close/>
                    <a:moveTo>
                      <a:pt x="104" y="8"/>
                    </a:moveTo>
                    <a:cubicBezTo>
                      <a:pt x="111" y="8"/>
                      <a:pt x="116" y="13"/>
                      <a:pt x="116" y="20"/>
                    </a:cubicBezTo>
                    <a:cubicBezTo>
                      <a:pt x="116" y="27"/>
                      <a:pt x="111" y="32"/>
                      <a:pt x="104" y="32"/>
                    </a:cubicBezTo>
                    <a:cubicBezTo>
                      <a:pt x="98" y="32"/>
                      <a:pt x="92" y="27"/>
                      <a:pt x="92" y="20"/>
                    </a:cubicBezTo>
                    <a:cubicBezTo>
                      <a:pt x="92" y="13"/>
                      <a:pt x="98" y="8"/>
                      <a:pt x="104" y="8"/>
                    </a:cubicBezTo>
                    <a:close/>
                    <a:moveTo>
                      <a:pt x="64" y="40"/>
                    </a:moveTo>
                    <a:cubicBezTo>
                      <a:pt x="73" y="40"/>
                      <a:pt x="80" y="47"/>
                      <a:pt x="80" y="56"/>
                    </a:cubicBezTo>
                    <a:cubicBezTo>
                      <a:pt x="80" y="65"/>
                      <a:pt x="73" y="72"/>
                      <a:pt x="64" y="72"/>
                    </a:cubicBezTo>
                    <a:cubicBezTo>
                      <a:pt x="55" y="72"/>
                      <a:pt x="48" y="65"/>
                      <a:pt x="48" y="56"/>
                    </a:cubicBezTo>
                    <a:cubicBezTo>
                      <a:pt x="48" y="47"/>
                      <a:pt x="55" y="40"/>
                      <a:pt x="64" y="40"/>
                    </a:cubicBezTo>
                    <a:close/>
                    <a:moveTo>
                      <a:pt x="24" y="8"/>
                    </a:moveTo>
                    <a:cubicBezTo>
                      <a:pt x="31" y="8"/>
                      <a:pt x="36" y="13"/>
                      <a:pt x="36" y="20"/>
                    </a:cubicBezTo>
                    <a:cubicBezTo>
                      <a:pt x="36" y="27"/>
                      <a:pt x="31" y="32"/>
                      <a:pt x="24" y="32"/>
                    </a:cubicBezTo>
                    <a:cubicBezTo>
                      <a:pt x="18" y="32"/>
                      <a:pt x="12" y="27"/>
                      <a:pt x="12" y="20"/>
                    </a:cubicBezTo>
                    <a:cubicBezTo>
                      <a:pt x="12" y="13"/>
                      <a:pt x="18" y="8"/>
                      <a:pt x="24" y="8"/>
                    </a:cubicBezTo>
                    <a:close/>
                  </a:path>
                </a:pathLst>
              </a:custGeom>
              <a:solidFill>
                <a:srgbClr val="FFFFFF"/>
              </a:solidFill>
              <a:ln>
                <a:noFill/>
              </a:ln>
            </p:spPr>
            <p:txBody>
              <a:bodyPr vert="horz" wrap="square" lIns="91401" tIns="45700" rIns="91401" bIns="4570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387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171C7"/>
                  </a:solidFill>
                  <a:effectLst/>
                  <a:uLnTx/>
                  <a:uFillTx/>
                  <a:latin typeface="Calibri" panose="020F0502020204030204"/>
                  <a:ea typeface="+mn-ea"/>
                  <a:cs typeface="+mn-cs"/>
                </a:endParaRPr>
              </a:p>
            </p:txBody>
          </p:sp>
        </p:grpSp>
        <p:sp>
          <p:nvSpPr>
            <p:cNvPr id="67" name="TextBox 66"/>
            <p:cNvSpPr txBox="1"/>
            <p:nvPr/>
          </p:nvSpPr>
          <p:spPr>
            <a:xfrm>
              <a:off x="5023831" y="2387935"/>
              <a:ext cx="885629" cy="425616"/>
            </a:xfrm>
            <a:prstGeom prst="rect">
              <a:avLst/>
            </a:prstGeom>
            <a:noFill/>
          </p:spPr>
          <p:txBody>
            <a:bodyPr wrap="none" lIns="91440" tIns="91440" rIns="91440" bIns="91440" rtlCol="0">
              <a:spAutoFit/>
            </a:bodyPr>
            <a:lstStyle>
              <a:defPPr>
                <a:defRPr lang="en-US"/>
              </a:defPPr>
              <a:lvl1pPr defTabSz="932563">
                <a:lnSpc>
                  <a:spcPct val="90000"/>
                </a:lnSpc>
                <a:spcAft>
                  <a:spcPts val="612"/>
                </a:spcAft>
                <a:defRPr>
                  <a:solidFill>
                    <a:srgbClr val="0171C7"/>
                  </a:solidFill>
                  <a:latin typeface="Calibri" panose="020F0502020204030204"/>
                </a:defRPr>
              </a:lvl1pPr>
            </a:lstStyle>
            <a:p>
              <a:pPr marL="0" marR="0" lvl="0" indent="0" algn="ctr" defTabSz="932563" rtl="0" eaLnBrk="1" fontAlgn="auto" latinLnBrk="0" hangingPunct="1">
                <a:lnSpc>
                  <a:spcPct val="90000"/>
                </a:lnSpc>
                <a:spcBef>
                  <a:spcPts val="0"/>
                </a:spcBef>
                <a:spcAft>
                  <a:spcPts val="612"/>
                </a:spcAft>
                <a:buClrTx/>
                <a:buSzTx/>
                <a:buFontTx/>
                <a:buNone/>
                <a:tabLst/>
                <a:defRPr/>
              </a:pPr>
              <a:r>
                <a:rPr kumimoji="0" lang="en-US" sz="1800" b="0" i="0" u="none" strike="noStrike" kern="1200" cap="none" spc="0" normalizeH="0" baseline="0" noProof="0">
                  <a:ln>
                    <a:noFill/>
                  </a:ln>
                  <a:solidFill>
                    <a:srgbClr val="505050"/>
                  </a:solidFill>
                  <a:effectLst/>
                  <a:uLnTx/>
                  <a:uFillTx/>
                  <a:latin typeface="Segoe UI Semilight"/>
                  <a:ea typeface="+mn-ea"/>
                  <a:cs typeface="+mn-cs"/>
                </a:rPr>
                <a:t>Groups</a:t>
              </a:r>
            </a:p>
          </p:txBody>
        </p:sp>
        <p:grpSp>
          <p:nvGrpSpPr>
            <p:cNvPr id="12" name="Group 11"/>
            <p:cNvGrpSpPr/>
            <p:nvPr/>
          </p:nvGrpSpPr>
          <p:grpSpPr>
            <a:xfrm>
              <a:off x="3587414" y="2737920"/>
              <a:ext cx="1101905" cy="461665"/>
              <a:chOff x="3567007" y="1091696"/>
              <a:chExt cx="1101905" cy="461665"/>
            </a:xfrm>
          </p:grpSpPr>
          <p:sp>
            <p:nvSpPr>
              <p:cNvPr id="8" name="Rectangle 7"/>
              <p:cNvSpPr/>
              <p:nvPr/>
            </p:nvSpPr>
            <p:spPr bwMode="auto">
              <a:xfrm>
                <a:off x="3734835" y="1212500"/>
                <a:ext cx="766251" cy="192339"/>
              </a:xfrm>
              <a:prstGeom prst="rect">
                <a:avLst/>
              </a:prstGeom>
              <a:solidFill>
                <a:srgbClr val="40404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34" tIns="93234" rIns="34968" bIns="34968" rtlCol="0" anchor="b" anchorCtr="0"/>
              <a:lstStyle/>
              <a:p>
                <a:pPr marL="0" marR="0" lvl="0" indent="0" algn="ctr" defTabSz="950596" rtl="0" eaLnBrk="1" fontAlgn="auto" latinLnBrk="0" hangingPunct="1">
                  <a:lnSpc>
                    <a:spcPct val="100000"/>
                  </a:lnSpc>
                  <a:spcBef>
                    <a:spcPts val="0"/>
                  </a:spcBef>
                  <a:spcAft>
                    <a:spcPts val="0"/>
                  </a:spcAft>
                  <a:buClrTx/>
                  <a:buSzTx/>
                  <a:buFontTx/>
                  <a:buNone/>
                  <a:tabLst/>
                  <a:defRPr/>
                </a:pPr>
                <a:endParaRPr kumimoji="0" lang="en-US" sz="816"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5" name="TextBox 44"/>
              <p:cNvSpPr txBox="1"/>
              <p:nvPr/>
            </p:nvSpPr>
            <p:spPr>
              <a:xfrm>
                <a:off x="3567007" y="1091696"/>
                <a:ext cx="1101905" cy="461665"/>
              </a:xfrm>
              <a:prstGeom prst="rect">
                <a:avLst/>
              </a:prstGeom>
              <a:noFill/>
            </p:spPr>
            <p:txBody>
              <a:bodyPr wrap="none" lIns="186468" tIns="149175" rIns="186468" bIns="149175" rtlCol="0">
                <a:spAutoFit/>
              </a:bodyPr>
              <a:lstStyle/>
              <a:p>
                <a:pPr marL="0" marR="0" lvl="0" indent="0" algn="l" defTabSz="932563" rtl="0" eaLnBrk="1" fontAlgn="auto" latinLnBrk="0" hangingPunct="1">
                  <a:lnSpc>
                    <a:spcPct val="90000"/>
                  </a:lnSpc>
                  <a:spcBef>
                    <a:spcPts val="0"/>
                  </a:spcBef>
                  <a:spcAft>
                    <a:spcPts val="612"/>
                  </a:spcAft>
                  <a:buClrTx/>
                  <a:buSzTx/>
                  <a:buFontTx/>
                  <a:buNone/>
                  <a:tabLst/>
                  <a:defRPr/>
                </a:pPr>
                <a:r>
                  <a:rPr kumimoji="0" lang="en-US" sz="1224" b="0" i="0" u="none" strike="noStrike" kern="1200" cap="none" spc="0" normalizeH="0" baseline="0" noProof="0" err="1">
                    <a:ln>
                      <a:noFill/>
                    </a:ln>
                    <a:solidFill>
                      <a:srgbClr val="FFFFFF"/>
                    </a:solidFill>
                    <a:effectLst/>
                    <a:uLnTx/>
                    <a:uFillTx/>
                    <a:latin typeface="Segoe UI Semilight"/>
                    <a:ea typeface="+mn-ea"/>
                    <a:cs typeface="+mn-cs"/>
                  </a:rPr>
                  <a:t>memberOf</a:t>
                </a:r>
                <a:endParaRPr kumimoji="0" lang="en-US" sz="1224" b="0" i="0" u="none" strike="noStrike" kern="1200" cap="none" spc="0" normalizeH="0" baseline="0" noProof="0">
                  <a:ln>
                    <a:noFill/>
                  </a:ln>
                  <a:solidFill>
                    <a:srgbClr val="FFFFFF"/>
                  </a:solidFill>
                  <a:effectLst/>
                  <a:uLnTx/>
                  <a:uFillTx/>
                  <a:latin typeface="Segoe UI Semilight"/>
                  <a:ea typeface="+mn-ea"/>
                  <a:cs typeface="+mn-cs"/>
                </a:endParaRPr>
              </a:p>
            </p:txBody>
          </p:sp>
        </p:grpSp>
      </p:grpSp>
      <p:grpSp>
        <p:nvGrpSpPr>
          <p:cNvPr id="57" name="Group 56">
            <a:extLst>
              <a:ext uri="{FF2B5EF4-FFF2-40B4-BE49-F238E27FC236}">
                <a16:creationId xmlns:a16="http://schemas.microsoft.com/office/drawing/2014/main" id="{D055CA2C-774B-4B59-AEF7-6F2673CD3356}"/>
              </a:ext>
            </a:extLst>
          </p:cNvPr>
          <p:cNvGrpSpPr>
            <a:grpSpLocks noChangeAspect="1"/>
          </p:cNvGrpSpPr>
          <p:nvPr/>
        </p:nvGrpSpPr>
        <p:grpSpPr>
          <a:xfrm>
            <a:off x="2829294" y="3985348"/>
            <a:ext cx="483594" cy="483592"/>
            <a:chOff x="3245478" y="4834995"/>
            <a:chExt cx="643734" cy="643732"/>
          </a:xfrm>
        </p:grpSpPr>
        <p:sp>
          <p:nvSpPr>
            <p:cNvPr id="58" name="Oval 57">
              <a:extLst>
                <a:ext uri="{FF2B5EF4-FFF2-40B4-BE49-F238E27FC236}">
                  <a16:creationId xmlns:a16="http://schemas.microsoft.com/office/drawing/2014/main" id="{4AD9D894-7033-4AF8-82F9-023CC5EB9ECC}"/>
                </a:ext>
              </a:extLst>
            </p:cNvPr>
            <p:cNvSpPr/>
            <p:nvPr/>
          </p:nvSpPr>
          <p:spPr bwMode="auto">
            <a:xfrm>
              <a:off x="3245478" y="4834995"/>
              <a:ext cx="643734" cy="643732"/>
            </a:xfrm>
            <a:prstGeom prst="ellipse">
              <a:avLst/>
            </a:prstGeom>
            <a:solidFill>
              <a:schemeClr val="accent3"/>
            </a:solid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6616" rIns="0" bIns="46616" numCol="1" spcCol="0" rtlCol="0" fromWordArt="0" anchor="ctr" anchorCtr="0" forceAA="0" compatLnSpc="1">
              <a:prstTxWarp prst="textNoShape">
                <a:avLst/>
              </a:prstTxWarp>
              <a:noAutofit/>
            </a:bodyPr>
            <a:lstStyle/>
            <a:p>
              <a:pPr marL="0" marR="0" lvl="0" indent="0" algn="ctr" defTabSz="931935"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5439">
                      <a:srgbClr val="F8F8F8"/>
                    </a:gs>
                    <a:gs pos="10000">
                      <a:srgbClr val="F8F8F8"/>
                    </a:gs>
                  </a:gsLst>
                  <a:lin ang="5400000" scaled="0"/>
                </a:gradFill>
                <a:effectLst/>
                <a:uLnTx/>
                <a:uFillTx/>
                <a:latin typeface="Segoe UI Semilight"/>
                <a:ea typeface="+mn-ea"/>
                <a:cs typeface="+mn-cs"/>
              </a:endParaRPr>
            </a:p>
          </p:txBody>
        </p:sp>
        <p:sp>
          <p:nvSpPr>
            <p:cNvPr id="59" name="Freeform 5">
              <a:extLst>
                <a:ext uri="{FF2B5EF4-FFF2-40B4-BE49-F238E27FC236}">
                  <a16:creationId xmlns:a16="http://schemas.microsoft.com/office/drawing/2014/main" id="{FEBCD1E2-FA74-4D6C-968D-754C575F0105}"/>
                </a:ext>
              </a:extLst>
            </p:cNvPr>
            <p:cNvSpPr>
              <a:spLocks noEditPoints="1"/>
            </p:cNvSpPr>
            <p:nvPr/>
          </p:nvSpPr>
          <p:spPr bwMode="auto">
            <a:xfrm>
              <a:off x="3470377" y="5048517"/>
              <a:ext cx="193936" cy="216688"/>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1" tIns="45700" rIns="91401" bIns="45700" numCol="1" anchor="t" anchorCtr="0" compatLnSpc="1">
              <a:prstTxWarp prst="textNoShape">
                <a:avLst/>
              </a:prstTxWarp>
            </a:bodyPr>
            <a:lstStyle/>
            <a:p>
              <a:pPr marL="0" marR="0" lvl="0" indent="0" algn="l" defTabSz="93220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pic>
        <p:nvPicPr>
          <p:cNvPr id="13" name="Picture 12" descr="A person smiling for the camera&#10;&#10;Description generated with very high confidence">
            <a:extLst>
              <a:ext uri="{FF2B5EF4-FFF2-40B4-BE49-F238E27FC236}">
                <a16:creationId xmlns:a16="http://schemas.microsoft.com/office/drawing/2014/main" id="{1BF6FB3B-6AA5-460F-9837-C90FDBFF52AA}"/>
              </a:ext>
            </a:extLst>
          </p:cNvPr>
          <p:cNvPicPr>
            <a:picLocks noChangeAspect="1"/>
          </p:cNvPicPr>
          <p:nvPr/>
        </p:nvPicPr>
        <p:blipFill>
          <a:blip r:embed="rId3"/>
          <a:stretch>
            <a:fillRect/>
          </a:stretch>
        </p:blipFill>
        <p:spPr>
          <a:xfrm>
            <a:off x="2835566" y="3962775"/>
            <a:ext cx="477322" cy="49712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622108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1">
                                            <p:txEl>
                                              <p:pRg st="1" end="1"/>
                                            </p:txEl>
                                          </p:spTgt>
                                        </p:tgtEl>
                                        <p:attrNameLst>
                                          <p:attrName>style.visibility</p:attrName>
                                        </p:attrNameLst>
                                      </p:cBhvr>
                                      <p:to>
                                        <p:strVal val="visible"/>
                                      </p:to>
                                    </p:set>
                                    <p:animEffect transition="in" filter="fade">
                                      <p:cBhvr>
                                        <p:cTn id="7" dur="500"/>
                                        <p:tgtEl>
                                          <p:spTgt spid="51">
                                            <p:txEl>
                                              <p:pRg st="1" end="1"/>
                                            </p:txEl>
                                          </p:spTgt>
                                        </p:tgtEl>
                                      </p:cBhvr>
                                    </p:animEffect>
                                    <p:anim calcmode="lin" valueType="num">
                                      <p:cBhvr>
                                        <p:cTn id="8" dur="500" fill="hold"/>
                                        <p:tgtEl>
                                          <p:spTgt spid="51">
                                            <p:txEl>
                                              <p:pRg st="1" end="1"/>
                                            </p:txEl>
                                          </p:spTgt>
                                        </p:tgtEl>
                                        <p:attrNameLst>
                                          <p:attrName>ppt_x</p:attrName>
                                        </p:attrNameLst>
                                      </p:cBhvr>
                                      <p:tavLst>
                                        <p:tav tm="0">
                                          <p:val>
                                            <p:strVal val="#ppt_x"/>
                                          </p:val>
                                        </p:tav>
                                        <p:tav tm="100000">
                                          <p:val>
                                            <p:strVal val="#ppt_x"/>
                                          </p:val>
                                        </p:tav>
                                      </p:tavLst>
                                    </p:anim>
                                    <p:anim calcmode="lin" valueType="num">
                                      <p:cBhvr>
                                        <p:cTn id="9" dur="500" fill="hold"/>
                                        <p:tgtEl>
                                          <p:spTgt spid="51">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1">
                                            <p:txEl>
                                              <p:pRg st="2" end="2"/>
                                            </p:txEl>
                                          </p:spTgt>
                                        </p:tgtEl>
                                        <p:attrNameLst>
                                          <p:attrName>style.visibility</p:attrName>
                                        </p:attrNameLst>
                                      </p:cBhvr>
                                      <p:to>
                                        <p:strVal val="visible"/>
                                      </p:to>
                                    </p:set>
                                    <p:animEffect transition="in" filter="fade">
                                      <p:cBhvr>
                                        <p:cTn id="12" dur="500"/>
                                        <p:tgtEl>
                                          <p:spTgt spid="51">
                                            <p:txEl>
                                              <p:pRg st="2" end="2"/>
                                            </p:txEl>
                                          </p:spTgt>
                                        </p:tgtEl>
                                      </p:cBhvr>
                                    </p:animEffect>
                                    <p:anim calcmode="lin" valueType="num">
                                      <p:cBhvr>
                                        <p:cTn id="13" dur="500" fill="hold"/>
                                        <p:tgtEl>
                                          <p:spTgt spid="51">
                                            <p:txEl>
                                              <p:pRg st="2" end="2"/>
                                            </p:txEl>
                                          </p:spTgt>
                                        </p:tgtEl>
                                        <p:attrNameLst>
                                          <p:attrName>ppt_x</p:attrName>
                                        </p:attrNameLst>
                                      </p:cBhvr>
                                      <p:tavLst>
                                        <p:tav tm="0">
                                          <p:val>
                                            <p:strVal val="#ppt_x"/>
                                          </p:val>
                                        </p:tav>
                                        <p:tav tm="100000">
                                          <p:val>
                                            <p:strVal val="#ppt_x"/>
                                          </p:val>
                                        </p:tav>
                                      </p:tavLst>
                                    </p:anim>
                                    <p:anim calcmode="lin" valueType="num">
                                      <p:cBhvr>
                                        <p:cTn id="14" dur="500" fill="hold"/>
                                        <p:tgtEl>
                                          <p:spTgt spid="51">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1">
                                            <p:txEl>
                                              <p:pRg st="3" end="3"/>
                                            </p:txEl>
                                          </p:spTgt>
                                        </p:tgtEl>
                                        <p:attrNameLst>
                                          <p:attrName>style.visibility</p:attrName>
                                        </p:attrNameLst>
                                      </p:cBhvr>
                                      <p:to>
                                        <p:strVal val="visible"/>
                                      </p:to>
                                    </p:set>
                                    <p:animEffect transition="in" filter="fade">
                                      <p:cBhvr>
                                        <p:cTn id="17" dur="500"/>
                                        <p:tgtEl>
                                          <p:spTgt spid="51">
                                            <p:txEl>
                                              <p:pRg st="3" end="3"/>
                                            </p:txEl>
                                          </p:spTgt>
                                        </p:tgtEl>
                                      </p:cBhvr>
                                    </p:animEffect>
                                    <p:anim calcmode="lin" valueType="num">
                                      <p:cBhvr>
                                        <p:cTn id="18" dur="500" fill="hold"/>
                                        <p:tgtEl>
                                          <p:spTgt spid="51">
                                            <p:txEl>
                                              <p:pRg st="3" end="3"/>
                                            </p:txEl>
                                          </p:spTgt>
                                        </p:tgtEl>
                                        <p:attrNameLst>
                                          <p:attrName>ppt_x</p:attrName>
                                        </p:attrNameLst>
                                      </p:cBhvr>
                                      <p:tavLst>
                                        <p:tav tm="0">
                                          <p:val>
                                            <p:strVal val="#ppt_x"/>
                                          </p:val>
                                        </p:tav>
                                        <p:tav tm="100000">
                                          <p:val>
                                            <p:strVal val="#ppt_x"/>
                                          </p:val>
                                        </p:tav>
                                      </p:tavLst>
                                    </p:anim>
                                    <p:anim calcmode="lin" valueType="num">
                                      <p:cBhvr>
                                        <p:cTn id="19" dur="500" fill="hold"/>
                                        <p:tgtEl>
                                          <p:spTgt spid="51">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1">
                                            <p:txEl>
                                              <p:pRg st="4" end="4"/>
                                            </p:txEl>
                                          </p:spTgt>
                                        </p:tgtEl>
                                        <p:attrNameLst>
                                          <p:attrName>style.visibility</p:attrName>
                                        </p:attrNameLst>
                                      </p:cBhvr>
                                      <p:to>
                                        <p:strVal val="visible"/>
                                      </p:to>
                                    </p:set>
                                    <p:animEffect transition="in" filter="fade">
                                      <p:cBhvr>
                                        <p:cTn id="22" dur="500"/>
                                        <p:tgtEl>
                                          <p:spTgt spid="51">
                                            <p:txEl>
                                              <p:pRg st="4" end="4"/>
                                            </p:txEl>
                                          </p:spTgt>
                                        </p:tgtEl>
                                      </p:cBhvr>
                                    </p:animEffect>
                                    <p:anim calcmode="lin" valueType="num">
                                      <p:cBhvr>
                                        <p:cTn id="23" dur="500" fill="hold"/>
                                        <p:tgtEl>
                                          <p:spTgt spid="51">
                                            <p:txEl>
                                              <p:pRg st="4" end="4"/>
                                            </p:txEl>
                                          </p:spTgt>
                                        </p:tgtEl>
                                        <p:attrNameLst>
                                          <p:attrName>ppt_x</p:attrName>
                                        </p:attrNameLst>
                                      </p:cBhvr>
                                      <p:tavLst>
                                        <p:tav tm="0">
                                          <p:val>
                                            <p:strVal val="#ppt_x"/>
                                          </p:val>
                                        </p:tav>
                                        <p:tav tm="100000">
                                          <p:val>
                                            <p:strVal val="#ppt_x"/>
                                          </p:val>
                                        </p:tav>
                                      </p:tavLst>
                                    </p:anim>
                                    <p:anim calcmode="lin" valueType="num">
                                      <p:cBhvr>
                                        <p:cTn id="24" dur="500" fill="hold"/>
                                        <p:tgtEl>
                                          <p:spTgt spid="51">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51">
                                            <p:txEl>
                                              <p:pRg st="5" end="5"/>
                                            </p:txEl>
                                          </p:spTgt>
                                        </p:tgtEl>
                                        <p:attrNameLst>
                                          <p:attrName>style.visibility</p:attrName>
                                        </p:attrNameLst>
                                      </p:cBhvr>
                                      <p:to>
                                        <p:strVal val="visible"/>
                                      </p:to>
                                    </p:set>
                                    <p:animEffect transition="in" filter="fade">
                                      <p:cBhvr>
                                        <p:cTn id="27" dur="500"/>
                                        <p:tgtEl>
                                          <p:spTgt spid="51">
                                            <p:txEl>
                                              <p:pRg st="5" end="5"/>
                                            </p:txEl>
                                          </p:spTgt>
                                        </p:tgtEl>
                                      </p:cBhvr>
                                    </p:animEffect>
                                    <p:anim calcmode="lin" valueType="num">
                                      <p:cBhvr>
                                        <p:cTn id="28" dur="500" fill="hold"/>
                                        <p:tgtEl>
                                          <p:spTgt spid="51">
                                            <p:txEl>
                                              <p:pRg st="5" end="5"/>
                                            </p:txEl>
                                          </p:spTgt>
                                        </p:tgtEl>
                                        <p:attrNameLst>
                                          <p:attrName>ppt_x</p:attrName>
                                        </p:attrNameLst>
                                      </p:cBhvr>
                                      <p:tavLst>
                                        <p:tav tm="0">
                                          <p:val>
                                            <p:strVal val="#ppt_x"/>
                                          </p:val>
                                        </p:tav>
                                        <p:tav tm="100000">
                                          <p:val>
                                            <p:strVal val="#ppt_x"/>
                                          </p:val>
                                        </p:tav>
                                      </p:tavLst>
                                    </p:anim>
                                    <p:anim calcmode="lin" valueType="num">
                                      <p:cBhvr>
                                        <p:cTn id="29" dur="500" fill="hold"/>
                                        <p:tgtEl>
                                          <p:spTgt spid="51">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500"/>
                                        <p:tgtEl>
                                          <p:spTgt spid="5"/>
                                        </p:tgtEl>
                                      </p:cBhvr>
                                    </p:animEffect>
                                    <p:anim calcmode="lin" valueType="num">
                                      <p:cBhvr>
                                        <p:cTn id="35" dur="500" fill="hold"/>
                                        <p:tgtEl>
                                          <p:spTgt spid="5"/>
                                        </p:tgtEl>
                                        <p:attrNameLst>
                                          <p:attrName>ppt_x</p:attrName>
                                        </p:attrNameLst>
                                      </p:cBhvr>
                                      <p:tavLst>
                                        <p:tav tm="0">
                                          <p:val>
                                            <p:strVal val="#ppt_x"/>
                                          </p:val>
                                        </p:tav>
                                        <p:tav tm="100000">
                                          <p:val>
                                            <p:strVal val="#ppt_x"/>
                                          </p:val>
                                        </p:tav>
                                      </p:tavLst>
                                    </p:anim>
                                    <p:anim calcmode="lin" valueType="num">
                                      <p:cBhvr>
                                        <p:cTn id="36"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51">
                                            <p:txEl>
                                              <p:pRg st="8" end="8"/>
                                            </p:txEl>
                                          </p:spTgt>
                                        </p:tgtEl>
                                        <p:attrNameLst>
                                          <p:attrName>style.visibility</p:attrName>
                                        </p:attrNameLst>
                                      </p:cBhvr>
                                      <p:to>
                                        <p:strVal val="visible"/>
                                      </p:to>
                                    </p:set>
                                    <p:animEffect transition="in" filter="fade">
                                      <p:cBhvr>
                                        <p:cTn id="41" dur="500"/>
                                        <p:tgtEl>
                                          <p:spTgt spid="51">
                                            <p:txEl>
                                              <p:pRg st="8" end="8"/>
                                            </p:txEl>
                                          </p:spTgt>
                                        </p:tgtEl>
                                      </p:cBhvr>
                                    </p:animEffect>
                                    <p:anim calcmode="lin" valueType="num">
                                      <p:cBhvr>
                                        <p:cTn id="42" dur="500" fill="hold"/>
                                        <p:tgtEl>
                                          <p:spTgt spid="51">
                                            <p:txEl>
                                              <p:pRg st="8" end="8"/>
                                            </p:txEl>
                                          </p:spTgt>
                                        </p:tgtEl>
                                        <p:attrNameLst>
                                          <p:attrName>ppt_x</p:attrName>
                                        </p:attrNameLst>
                                      </p:cBhvr>
                                      <p:tavLst>
                                        <p:tav tm="0">
                                          <p:val>
                                            <p:strVal val="#ppt_x"/>
                                          </p:val>
                                        </p:tav>
                                        <p:tav tm="100000">
                                          <p:val>
                                            <p:strVal val="#ppt_x"/>
                                          </p:val>
                                        </p:tav>
                                      </p:tavLst>
                                    </p:anim>
                                    <p:anim calcmode="lin" valueType="num">
                                      <p:cBhvr>
                                        <p:cTn id="43" dur="500" fill="hold"/>
                                        <p:tgtEl>
                                          <p:spTgt spid="51">
                                            <p:txEl>
                                              <p:pRg st="8" end="8"/>
                                            </p:txEl>
                                          </p:spTgt>
                                        </p:tgtEl>
                                        <p:attrNameLst>
                                          <p:attrName>ppt_y</p:attrName>
                                        </p:attrNameLst>
                                      </p:cBhvr>
                                      <p:tavLst>
                                        <p:tav tm="0">
                                          <p:val>
                                            <p:strVal val="#ppt_y+.1"/>
                                          </p:val>
                                        </p:tav>
                                        <p:tav tm="100000">
                                          <p:val>
                                            <p:strVal val="#ppt_y"/>
                                          </p:val>
                                        </p:tav>
                                      </p:tavLst>
                                    </p:anim>
                                  </p:childTnLst>
                                </p:cTn>
                              </p:par>
                              <p:par>
                                <p:cTn id="44" presetID="1" presetClass="entr" presetSubtype="0" fill="hold" nodeType="withEffect">
                                  <p:stCondLst>
                                    <p:cond delay="0"/>
                                  </p:stCondLst>
                                  <p:childTnLst>
                                    <p:set>
                                      <p:cBhvr>
                                        <p:cTn id="45" dur="1" fill="hold">
                                          <p:stCondLst>
                                            <p:cond delay="0"/>
                                          </p:stCondLst>
                                        </p:cTn>
                                        <p:tgtEl>
                                          <p:spTgt spid="13"/>
                                        </p:tgtEl>
                                        <p:attrNameLst>
                                          <p:attrName>style.visibility</p:attrName>
                                        </p:attrNameLst>
                                      </p:cBhvr>
                                      <p:to>
                                        <p:strVal val="visible"/>
                                      </p:to>
                                    </p:set>
                                  </p:childTnLst>
                                </p:cTn>
                              </p:par>
                              <p:par>
                                <p:cTn id="46" presetID="42" presetClass="entr" presetSubtype="0" fill="hold" nodeType="withEffect">
                                  <p:stCondLst>
                                    <p:cond delay="0"/>
                                  </p:stCondLst>
                                  <p:childTnLst>
                                    <p:set>
                                      <p:cBhvr>
                                        <p:cTn id="47" dur="1" fill="hold">
                                          <p:stCondLst>
                                            <p:cond delay="0"/>
                                          </p:stCondLst>
                                        </p:cTn>
                                        <p:tgtEl>
                                          <p:spTgt spid="51">
                                            <p:txEl>
                                              <p:pRg st="9" end="9"/>
                                            </p:txEl>
                                          </p:spTgt>
                                        </p:tgtEl>
                                        <p:attrNameLst>
                                          <p:attrName>style.visibility</p:attrName>
                                        </p:attrNameLst>
                                      </p:cBhvr>
                                      <p:to>
                                        <p:strVal val="visible"/>
                                      </p:to>
                                    </p:set>
                                    <p:animEffect transition="in" filter="fade">
                                      <p:cBhvr>
                                        <p:cTn id="48" dur="500"/>
                                        <p:tgtEl>
                                          <p:spTgt spid="51">
                                            <p:txEl>
                                              <p:pRg st="9" end="9"/>
                                            </p:txEl>
                                          </p:spTgt>
                                        </p:tgtEl>
                                      </p:cBhvr>
                                    </p:animEffect>
                                    <p:anim calcmode="lin" valueType="num">
                                      <p:cBhvr>
                                        <p:cTn id="49" dur="500" fill="hold"/>
                                        <p:tgtEl>
                                          <p:spTgt spid="51">
                                            <p:txEl>
                                              <p:pRg st="9" end="9"/>
                                            </p:txEl>
                                          </p:spTgt>
                                        </p:tgtEl>
                                        <p:attrNameLst>
                                          <p:attrName>ppt_x</p:attrName>
                                        </p:attrNameLst>
                                      </p:cBhvr>
                                      <p:tavLst>
                                        <p:tav tm="0">
                                          <p:val>
                                            <p:strVal val="#ppt_x"/>
                                          </p:val>
                                        </p:tav>
                                        <p:tav tm="100000">
                                          <p:val>
                                            <p:strVal val="#ppt_x"/>
                                          </p:val>
                                        </p:tav>
                                      </p:tavLst>
                                    </p:anim>
                                    <p:anim calcmode="lin" valueType="num">
                                      <p:cBhvr>
                                        <p:cTn id="50" dur="500" fill="hold"/>
                                        <p:tgtEl>
                                          <p:spTgt spid="51">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51">
                                            <p:txEl>
                                              <p:pRg st="12" end="12"/>
                                            </p:txEl>
                                          </p:spTgt>
                                        </p:tgtEl>
                                        <p:attrNameLst>
                                          <p:attrName>style.visibility</p:attrName>
                                        </p:attrNameLst>
                                      </p:cBhvr>
                                      <p:to>
                                        <p:strVal val="visible"/>
                                      </p:to>
                                    </p:set>
                                    <p:animEffect transition="in" filter="fade">
                                      <p:cBhvr>
                                        <p:cTn id="55" dur="500"/>
                                        <p:tgtEl>
                                          <p:spTgt spid="51">
                                            <p:txEl>
                                              <p:pRg st="12" end="12"/>
                                            </p:txEl>
                                          </p:spTgt>
                                        </p:tgtEl>
                                      </p:cBhvr>
                                    </p:animEffect>
                                    <p:anim calcmode="lin" valueType="num">
                                      <p:cBhvr>
                                        <p:cTn id="56" dur="500" fill="hold"/>
                                        <p:tgtEl>
                                          <p:spTgt spid="51">
                                            <p:txEl>
                                              <p:pRg st="12" end="12"/>
                                            </p:txEl>
                                          </p:spTgt>
                                        </p:tgtEl>
                                        <p:attrNameLst>
                                          <p:attrName>ppt_x</p:attrName>
                                        </p:attrNameLst>
                                      </p:cBhvr>
                                      <p:tavLst>
                                        <p:tav tm="0">
                                          <p:val>
                                            <p:strVal val="#ppt_x"/>
                                          </p:val>
                                        </p:tav>
                                        <p:tav tm="100000">
                                          <p:val>
                                            <p:strVal val="#ppt_x"/>
                                          </p:val>
                                        </p:tav>
                                      </p:tavLst>
                                    </p:anim>
                                    <p:anim calcmode="lin" valueType="num">
                                      <p:cBhvr>
                                        <p:cTn id="57" dur="500" fill="hold"/>
                                        <p:tgtEl>
                                          <p:spTgt spid="51">
                                            <p:txEl>
                                              <p:pRg st="12" end="12"/>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51">
                                            <p:txEl>
                                              <p:pRg st="13" end="13"/>
                                            </p:txEl>
                                          </p:spTgt>
                                        </p:tgtEl>
                                        <p:attrNameLst>
                                          <p:attrName>style.visibility</p:attrName>
                                        </p:attrNameLst>
                                      </p:cBhvr>
                                      <p:to>
                                        <p:strVal val="visible"/>
                                      </p:to>
                                    </p:set>
                                    <p:animEffect transition="in" filter="fade">
                                      <p:cBhvr>
                                        <p:cTn id="60" dur="500"/>
                                        <p:tgtEl>
                                          <p:spTgt spid="51">
                                            <p:txEl>
                                              <p:pRg st="13" end="13"/>
                                            </p:txEl>
                                          </p:spTgt>
                                        </p:tgtEl>
                                      </p:cBhvr>
                                    </p:animEffect>
                                    <p:anim calcmode="lin" valueType="num">
                                      <p:cBhvr>
                                        <p:cTn id="61" dur="500" fill="hold"/>
                                        <p:tgtEl>
                                          <p:spTgt spid="51">
                                            <p:txEl>
                                              <p:pRg st="13" end="13"/>
                                            </p:txEl>
                                          </p:spTgt>
                                        </p:tgtEl>
                                        <p:attrNameLst>
                                          <p:attrName>ppt_x</p:attrName>
                                        </p:attrNameLst>
                                      </p:cBhvr>
                                      <p:tavLst>
                                        <p:tav tm="0">
                                          <p:val>
                                            <p:strVal val="#ppt_x"/>
                                          </p:val>
                                        </p:tav>
                                        <p:tav tm="100000">
                                          <p:val>
                                            <p:strVal val="#ppt_x"/>
                                          </p:val>
                                        </p:tav>
                                      </p:tavLst>
                                    </p:anim>
                                    <p:anim calcmode="lin" valueType="num">
                                      <p:cBhvr>
                                        <p:cTn id="62" dur="500" fill="hold"/>
                                        <p:tgtEl>
                                          <p:spTgt spid="51">
                                            <p:txEl>
                                              <p:pRg st="13" end="13"/>
                                            </p:txEl>
                                          </p:spTgt>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0"/>
                                  </p:stCondLst>
                                  <p:childTnLst>
                                    <p:set>
                                      <p:cBhvr>
                                        <p:cTn id="64" dur="1" fill="hold">
                                          <p:stCondLst>
                                            <p:cond delay="0"/>
                                          </p:stCondLst>
                                        </p:cTn>
                                        <p:tgtEl>
                                          <p:spTgt spid="7"/>
                                        </p:tgtEl>
                                        <p:attrNameLst>
                                          <p:attrName>style.visibility</p:attrName>
                                        </p:attrNameLst>
                                      </p:cBhvr>
                                      <p:to>
                                        <p:strVal val="visible"/>
                                      </p:to>
                                    </p:set>
                                    <p:animEffect transition="in" filter="fade">
                                      <p:cBhvr>
                                        <p:cTn id="65" dur="500"/>
                                        <p:tgtEl>
                                          <p:spTgt spid="7"/>
                                        </p:tgtEl>
                                      </p:cBhvr>
                                    </p:animEffect>
                                    <p:anim calcmode="lin" valueType="num">
                                      <p:cBhvr>
                                        <p:cTn id="66" dur="500" fill="hold"/>
                                        <p:tgtEl>
                                          <p:spTgt spid="7"/>
                                        </p:tgtEl>
                                        <p:attrNameLst>
                                          <p:attrName>ppt_x</p:attrName>
                                        </p:attrNameLst>
                                      </p:cBhvr>
                                      <p:tavLst>
                                        <p:tav tm="0">
                                          <p:val>
                                            <p:strVal val="#ppt_x"/>
                                          </p:val>
                                        </p:tav>
                                        <p:tav tm="100000">
                                          <p:val>
                                            <p:strVal val="#ppt_x"/>
                                          </p:val>
                                        </p:tav>
                                      </p:tavLst>
                                    </p:anim>
                                    <p:anim calcmode="lin" valueType="num">
                                      <p:cBhvr>
                                        <p:cTn id="67"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nodeType="clickEffect">
                                  <p:stCondLst>
                                    <p:cond delay="0"/>
                                  </p:stCondLst>
                                  <p:childTnLst>
                                    <p:set>
                                      <p:cBhvr>
                                        <p:cTn id="71" dur="1" fill="hold">
                                          <p:stCondLst>
                                            <p:cond delay="0"/>
                                          </p:stCondLst>
                                        </p:cTn>
                                        <p:tgtEl>
                                          <p:spTgt spid="51">
                                            <p:txEl>
                                              <p:pRg st="16" end="16"/>
                                            </p:txEl>
                                          </p:spTgt>
                                        </p:tgtEl>
                                        <p:attrNameLst>
                                          <p:attrName>style.visibility</p:attrName>
                                        </p:attrNameLst>
                                      </p:cBhvr>
                                      <p:to>
                                        <p:strVal val="visible"/>
                                      </p:to>
                                    </p:set>
                                    <p:animEffect transition="in" filter="fade">
                                      <p:cBhvr>
                                        <p:cTn id="72" dur="500"/>
                                        <p:tgtEl>
                                          <p:spTgt spid="51">
                                            <p:txEl>
                                              <p:pRg st="16" end="16"/>
                                            </p:txEl>
                                          </p:spTgt>
                                        </p:tgtEl>
                                      </p:cBhvr>
                                    </p:animEffect>
                                    <p:anim calcmode="lin" valueType="num">
                                      <p:cBhvr>
                                        <p:cTn id="73" dur="500" fill="hold"/>
                                        <p:tgtEl>
                                          <p:spTgt spid="51">
                                            <p:txEl>
                                              <p:pRg st="16" end="16"/>
                                            </p:txEl>
                                          </p:spTgt>
                                        </p:tgtEl>
                                        <p:attrNameLst>
                                          <p:attrName>ppt_x</p:attrName>
                                        </p:attrNameLst>
                                      </p:cBhvr>
                                      <p:tavLst>
                                        <p:tav tm="0">
                                          <p:val>
                                            <p:strVal val="#ppt_x"/>
                                          </p:val>
                                        </p:tav>
                                        <p:tav tm="100000">
                                          <p:val>
                                            <p:strVal val="#ppt_x"/>
                                          </p:val>
                                        </p:tav>
                                      </p:tavLst>
                                    </p:anim>
                                    <p:anim calcmode="lin" valueType="num">
                                      <p:cBhvr>
                                        <p:cTn id="74" dur="500" fill="hold"/>
                                        <p:tgtEl>
                                          <p:spTgt spid="51">
                                            <p:txEl>
                                              <p:pRg st="16" end="16"/>
                                            </p:txEl>
                                          </p:spTgt>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51">
                                            <p:txEl>
                                              <p:pRg st="17" end="17"/>
                                            </p:txEl>
                                          </p:spTgt>
                                        </p:tgtEl>
                                        <p:attrNameLst>
                                          <p:attrName>style.visibility</p:attrName>
                                        </p:attrNameLst>
                                      </p:cBhvr>
                                      <p:to>
                                        <p:strVal val="visible"/>
                                      </p:to>
                                    </p:set>
                                    <p:animEffect transition="in" filter="fade">
                                      <p:cBhvr>
                                        <p:cTn id="77" dur="500"/>
                                        <p:tgtEl>
                                          <p:spTgt spid="51">
                                            <p:txEl>
                                              <p:pRg st="17" end="17"/>
                                            </p:txEl>
                                          </p:spTgt>
                                        </p:tgtEl>
                                      </p:cBhvr>
                                    </p:animEffect>
                                    <p:anim calcmode="lin" valueType="num">
                                      <p:cBhvr>
                                        <p:cTn id="78" dur="500" fill="hold"/>
                                        <p:tgtEl>
                                          <p:spTgt spid="51">
                                            <p:txEl>
                                              <p:pRg st="17" end="17"/>
                                            </p:txEl>
                                          </p:spTgt>
                                        </p:tgtEl>
                                        <p:attrNameLst>
                                          <p:attrName>ppt_x</p:attrName>
                                        </p:attrNameLst>
                                      </p:cBhvr>
                                      <p:tavLst>
                                        <p:tav tm="0">
                                          <p:val>
                                            <p:strVal val="#ppt_x"/>
                                          </p:val>
                                        </p:tav>
                                        <p:tav tm="100000">
                                          <p:val>
                                            <p:strVal val="#ppt_x"/>
                                          </p:val>
                                        </p:tav>
                                      </p:tavLst>
                                    </p:anim>
                                    <p:anim calcmode="lin" valueType="num">
                                      <p:cBhvr>
                                        <p:cTn id="79" dur="500" fill="hold"/>
                                        <p:tgtEl>
                                          <p:spTgt spid="51">
                                            <p:txEl>
                                              <p:pRg st="17" end="17"/>
                                            </p:txEl>
                                          </p:spTgt>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51">
                                            <p:txEl>
                                              <p:pRg st="18" end="18"/>
                                            </p:txEl>
                                          </p:spTgt>
                                        </p:tgtEl>
                                        <p:attrNameLst>
                                          <p:attrName>style.visibility</p:attrName>
                                        </p:attrNameLst>
                                      </p:cBhvr>
                                      <p:to>
                                        <p:strVal val="visible"/>
                                      </p:to>
                                    </p:set>
                                    <p:animEffect transition="in" filter="fade">
                                      <p:cBhvr>
                                        <p:cTn id="82" dur="500"/>
                                        <p:tgtEl>
                                          <p:spTgt spid="51">
                                            <p:txEl>
                                              <p:pRg st="18" end="18"/>
                                            </p:txEl>
                                          </p:spTgt>
                                        </p:tgtEl>
                                      </p:cBhvr>
                                    </p:animEffect>
                                    <p:anim calcmode="lin" valueType="num">
                                      <p:cBhvr>
                                        <p:cTn id="83" dur="500" fill="hold"/>
                                        <p:tgtEl>
                                          <p:spTgt spid="51">
                                            <p:txEl>
                                              <p:pRg st="18" end="18"/>
                                            </p:txEl>
                                          </p:spTgt>
                                        </p:tgtEl>
                                        <p:attrNameLst>
                                          <p:attrName>ppt_x</p:attrName>
                                        </p:attrNameLst>
                                      </p:cBhvr>
                                      <p:tavLst>
                                        <p:tav tm="0">
                                          <p:val>
                                            <p:strVal val="#ppt_x"/>
                                          </p:val>
                                        </p:tav>
                                        <p:tav tm="100000">
                                          <p:val>
                                            <p:strVal val="#ppt_x"/>
                                          </p:val>
                                        </p:tav>
                                      </p:tavLst>
                                    </p:anim>
                                    <p:anim calcmode="lin" valueType="num">
                                      <p:cBhvr>
                                        <p:cTn id="84" dur="500" fill="hold"/>
                                        <p:tgtEl>
                                          <p:spTgt spid="51">
                                            <p:txEl>
                                              <p:pRg st="18" end="18"/>
                                            </p:txEl>
                                          </p:spTgt>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51">
                                            <p:txEl>
                                              <p:pRg st="19" end="19"/>
                                            </p:txEl>
                                          </p:spTgt>
                                        </p:tgtEl>
                                        <p:attrNameLst>
                                          <p:attrName>style.visibility</p:attrName>
                                        </p:attrNameLst>
                                      </p:cBhvr>
                                      <p:to>
                                        <p:strVal val="visible"/>
                                      </p:to>
                                    </p:set>
                                    <p:animEffect transition="in" filter="fade">
                                      <p:cBhvr>
                                        <p:cTn id="87" dur="500"/>
                                        <p:tgtEl>
                                          <p:spTgt spid="51">
                                            <p:txEl>
                                              <p:pRg st="19" end="19"/>
                                            </p:txEl>
                                          </p:spTgt>
                                        </p:tgtEl>
                                      </p:cBhvr>
                                    </p:animEffect>
                                    <p:anim calcmode="lin" valueType="num">
                                      <p:cBhvr>
                                        <p:cTn id="88" dur="500" fill="hold"/>
                                        <p:tgtEl>
                                          <p:spTgt spid="51">
                                            <p:txEl>
                                              <p:pRg st="19" end="19"/>
                                            </p:txEl>
                                          </p:spTgt>
                                        </p:tgtEl>
                                        <p:attrNameLst>
                                          <p:attrName>ppt_x</p:attrName>
                                        </p:attrNameLst>
                                      </p:cBhvr>
                                      <p:tavLst>
                                        <p:tav tm="0">
                                          <p:val>
                                            <p:strVal val="#ppt_x"/>
                                          </p:val>
                                        </p:tav>
                                        <p:tav tm="100000">
                                          <p:val>
                                            <p:strVal val="#ppt_x"/>
                                          </p:val>
                                        </p:tav>
                                      </p:tavLst>
                                    </p:anim>
                                    <p:anim calcmode="lin" valueType="num">
                                      <p:cBhvr>
                                        <p:cTn id="89" dur="500" fill="hold"/>
                                        <p:tgtEl>
                                          <p:spTgt spid="51">
                                            <p:txEl>
                                              <p:pRg st="19" end="19"/>
                                            </p:txEl>
                                          </p:spTgt>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51">
                                            <p:txEl>
                                              <p:pRg st="20" end="20"/>
                                            </p:txEl>
                                          </p:spTgt>
                                        </p:tgtEl>
                                        <p:attrNameLst>
                                          <p:attrName>style.visibility</p:attrName>
                                        </p:attrNameLst>
                                      </p:cBhvr>
                                      <p:to>
                                        <p:strVal val="visible"/>
                                      </p:to>
                                    </p:set>
                                    <p:animEffect transition="in" filter="fade">
                                      <p:cBhvr>
                                        <p:cTn id="92" dur="500"/>
                                        <p:tgtEl>
                                          <p:spTgt spid="51">
                                            <p:txEl>
                                              <p:pRg st="20" end="20"/>
                                            </p:txEl>
                                          </p:spTgt>
                                        </p:tgtEl>
                                      </p:cBhvr>
                                    </p:animEffect>
                                    <p:anim calcmode="lin" valueType="num">
                                      <p:cBhvr>
                                        <p:cTn id="93" dur="500" fill="hold"/>
                                        <p:tgtEl>
                                          <p:spTgt spid="51">
                                            <p:txEl>
                                              <p:pRg st="20" end="20"/>
                                            </p:txEl>
                                          </p:spTgt>
                                        </p:tgtEl>
                                        <p:attrNameLst>
                                          <p:attrName>ppt_x</p:attrName>
                                        </p:attrNameLst>
                                      </p:cBhvr>
                                      <p:tavLst>
                                        <p:tav tm="0">
                                          <p:val>
                                            <p:strVal val="#ppt_x"/>
                                          </p:val>
                                        </p:tav>
                                        <p:tav tm="100000">
                                          <p:val>
                                            <p:strVal val="#ppt_x"/>
                                          </p:val>
                                        </p:tav>
                                      </p:tavLst>
                                    </p:anim>
                                    <p:anim calcmode="lin" valueType="num">
                                      <p:cBhvr>
                                        <p:cTn id="94" dur="500" fill="hold"/>
                                        <p:tgtEl>
                                          <p:spTgt spid="51">
                                            <p:txEl>
                                              <p:pRg st="20" end="20"/>
                                            </p:txEl>
                                          </p:spTgt>
                                        </p:tgtEl>
                                        <p:attrNameLst>
                                          <p:attrName>ppt_y</p:attrName>
                                        </p:attrNameLst>
                                      </p:cBhvr>
                                      <p:tavLst>
                                        <p:tav tm="0">
                                          <p:val>
                                            <p:strVal val="#ppt_y+.1"/>
                                          </p:val>
                                        </p:tav>
                                        <p:tav tm="100000">
                                          <p:val>
                                            <p:strVal val="#ppt_y"/>
                                          </p:val>
                                        </p:tav>
                                      </p:tavLst>
                                    </p:anim>
                                  </p:childTnLst>
                                </p:cTn>
                              </p:par>
                              <p:par>
                                <p:cTn id="95" presetID="42" presetClass="entr" presetSubtype="0" fill="hold" nodeType="withEffect">
                                  <p:stCondLst>
                                    <p:cond delay="0"/>
                                  </p:stCondLst>
                                  <p:childTnLst>
                                    <p:set>
                                      <p:cBhvr>
                                        <p:cTn id="96" dur="1" fill="hold">
                                          <p:stCondLst>
                                            <p:cond delay="0"/>
                                          </p:stCondLst>
                                        </p:cTn>
                                        <p:tgtEl>
                                          <p:spTgt spid="10"/>
                                        </p:tgtEl>
                                        <p:attrNameLst>
                                          <p:attrName>style.visibility</p:attrName>
                                        </p:attrNameLst>
                                      </p:cBhvr>
                                      <p:to>
                                        <p:strVal val="visible"/>
                                      </p:to>
                                    </p:set>
                                    <p:animEffect transition="in" filter="fade">
                                      <p:cBhvr>
                                        <p:cTn id="97" dur="500"/>
                                        <p:tgtEl>
                                          <p:spTgt spid="10"/>
                                        </p:tgtEl>
                                      </p:cBhvr>
                                    </p:animEffect>
                                    <p:anim calcmode="lin" valueType="num">
                                      <p:cBhvr>
                                        <p:cTn id="98" dur="500" fill="hold"/>
                                        <p:tgtEl>
                                          <p:spTgt spid="10"/>
                                        </p:tgtEl>
                                        <p:attrNameLst>
                                          <p:attrName>ppt_x</p:attrName>
                                        </p:attrNameLst>
                                      </p:cBhvr>
                                      <p:tavLst>
                                        <p:tav tm="0">
                                          <p:val>
                                            <p:strVal val="#ppt_x"/>
                                          </p:val>
                                        </p:tav>
                                        <p:tav tm="100000">
                                          <p:val>
                                            <p:strVal val="#ppt_x"/>
                                          </p:val>
                                        </p:tav>
                                      </p:tavLst>
                                    </p:anim>
                                    <p:anim calcmode="lin" valueType="num">
                                      <p:cBhvr>
                                        <p:cTn id="9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42" presetClass="entr" presetSubtype="0" fill="hold" nodeType="clickEffect">
                                  <p:stCondLst>
                                    <p:cond delay="0"/>
                                  </p:stCondLst>
                                  <p:childTnLst>
                                    <p:set>
                                      <p:cBhvr>
                                        <p:cTn id="103" dur="1" fill="hold">
                                          <p:stCondLst>
                                            <p:cond delay="0"/>
                                          </p:stCondLst>
                                        </p:cTn>
                                        <p:tgtEl>
                                          <p:spTgt spid="51">
                                            <p:txEl>
                                              <p:pRg st="23" end="23"/>
                                            </p:txEl>
                                          </p:spTgt>
                                        </p:tgtEl>
                                        <p:attrNameLst>
                                          <p:attrName>style.visibility</p:attrName>
                                        </p:attrNameLst>
                                      </p:cBhvr>
                                      <p:to>
                                        <p:strVal val="visible"/>
                                      </p:to>
                                    </p:set>
                                    <p:animEffect transition="in" filter="fade">
                                      <p:cBhvr>
                                        <p:cTn id="104" dur="500"/>
                                        <p:tgtEl>
                                          <p:spTgt spid="51">
                                            <p:txEl>
                                              <p:pRg st="23" end="23"/>
                                            </p:txEl>
                                          </p:spTgt>
                                        </p:tgtEl>
                                      </p:cBhvr>
                                    </p:animEffect>
                                    <p:anim calcmode="lin" valueType="num">
                                      <p:cBhvr>
                                        <p:cTn id="105" dur="500" fill="hold"/>
                                        <p:tgtEl>
                                          <p:spTgt spid="51">
                                            <p:txEl>
                                              <p:pRg st="23" end="23"/>
                                            </p:txEl>
                                          </p:spTgt>
                                        </p:tgtEl>
                                        <p:attrNameLst>
                                          <p:attrName>ppt_x</p:attrName>
                                        </p:attrNameLst>
                                      </p:cBhvr>
                                      <p:tavLst>
                                        <p:tav tm="0">
                                          <p:val>
                                            <p:strVal val="#ppt_x"/>
                                          </p:val>
                                        </p:tav>
                                        <p:tav tm="100000">
                                          <p:val>
                                            <p:strVal val="#ppt_x"/>
                                          </p:val>
                                        </p:tav>
                                      </p:tavLst>
                                    </p:anim>
                                    <p:anim calcmode="lin" valueType="num">
                                      <p:cBhvr>
                                        <p:cTn id="106" dur="500" fill="hold"/>
                                        <p:tgtEl>
                                          <p:spTgt spid="51">
                                            <p:txEl>
                                              <p:pRg st="23" end="23"/>
                                            </p:txEl>
                                          </p:spTgt>
                                        </p:tgtEl>
                                        <p:attrNameLst>
                                          <p:attrName>ppt_y</p:attrName>
                                        </p:attrNameLst>
                                      </p:cBhvr>
                                      <p:tavLst>
                                        <p:tav tm="0">
                                          <p:val>
                                            <p:strVal val="#ppt_y+.1"/>
                                          </p:val>
                                        </p:tav>
                                        <p:tav tm="100000">
                                          <p:val>
                                            <p:strVal val="#ppt_y"/>
                                          </p:val>
                                        </p:tav>
                                      </p:tavLst>
                                    </p:anim>
                                  </p:childTnLst>
                                </p:cTn>
                              </p:par>
                              <p:par>
                                <p:cTn id="107" presetID="42" presetClass="entr" presetSubtype="0" fill="hold" nodeType="withEffect">
                                  <p:stCondLst>
                                    <p:cond delay="0"/>
                                  </p:stCondLst>
                                  <p:childTnLst>
                                    <p:set>
                                      <p:cBhvr>
                                        <p:cTn id="108" dur="1" fill="hold">
                                          <p:stCondLst>
                                            <p:cond delay="0"/>
                                          </p:stCondLst>
                                        </p:cTn>
                                        <p:tgtEl>
                                          <p:spTgt spid="51">
                                            <p:txEl>
                                              <p:pRg st="24" end="24"/>
                                            </p:txEl>
                                          </p:spTgt>
                                        </p:tgtEl>
                                        <p:attrNameLst>
                                          <p:attrName>style.visibility</p:attrName>
                                        </p:attrNameLst>
                                      </p:cBhvr>
                                      <p:to>
                                        <p:strVal val="visible"/>
                                      </p:to>
                                    </p:set>
                                    <p:animEffect transition="in" filter="fade">
                                      <p:cBhvr>
                                        <p:cTn id="109" dur="500"/>
                                        <p:tgtEl>
                                          <p:spTgt spid="51">
                                            <p:txEl>
                                              <p:pRg st="24" end="24"/>
                                            </p:txEl>
                                          </p:spTgt>
                                        </p:tgtEl>
                                      </p:cBhvr>
                                    </p:animEffect>
                                    <p:anim calcmode="lin" valueType="num">
                                      <p:cBhvr>
                                        <p:cTn id="110" dur="500" fill="hold"/>
                                        <p:tgtEl>
                                          <p:spTgt spid="51">
                                            <p:txEl>
                                              <p:pRg st="24" end="24"/>
                                            </p:txEl>
                                          </p:spTgt>
                                        </p:tgtEl>
                                        <p:attrNameLst>
                                          <p:attrName>ppt_x</p:attrName>
                                        </p:attrNameLst>
                                      </p:cBhvr>
                                      <p:tavLst>
                                        <p:tav tm="0">
                                          <p:val>
                                            <p:strVal val="#ppt_x"/>
                                          </p:val>
                                        </p:tav>
                                        <p:tav tm="100000">
                                          <p:val>
                                            <p:strVal val="#ppt_x"/>
                                          </p:val>
                                        </p:tav>
                                      </p:tavLst>
                                    </p:anim>
                                    <p:anim calcmode="lin" valueType="num">
                                      <p:cBhvr>
                                        <p:cTn id="111" dur="500" fill="hold"/>
                                        <p:tgtEl>
                                          <p:spTgt spid="51">
                                            <p:txEl>
                                              <p:pRg st="24" end="24"/>
                                            </p:txEl>
                                          </p:spTgt>
                                        </p:tgtEl>
                                        <p:attrNameLst>
                                          <p:attrName>ppt_y</p:attrName>
                                        </p:attrNameLst>
                                      </p:cBhvr>
                                      <p:tavLst>
                                        <p:tav tm="0">
                                          <p:val>
                                            <p:strVal val="#ppt_y+.1"/>
                                          </p:val>
                                        </p:tav>
                                        <p:tav tm="100000">
                                          <p:val>
                                            <p:strVal val="#ppt_y"/>
                                          </p:val>
                                        </p:tav>
                                      </p:tavLst>
                                    </p:anim>
                                  </p:childTnLst>
                                </p:cTn>
                              </p:par>
                              <p:par>
                                <p:cTn id="112" presetID="42" presetClass="entr" presetSubtype="0" fill="hold" nodeType="withEffect">
                                  <p:stCondLst>
                                    <p:cond delay="0"/>
                                  </p:stCondLst>
                                  <p:childTnLst>
                                    <p:set>
                                      <p:cBhvr>
                                        <p:cTn id="113" dur="1" fill="hold">
                                          <p:stCondLst>
                                            <p:cond delay="0"/>
                                          </p:stCondLst>
                                        </p:cTn>
                                        <p:tgtEl>
                                          <p:spTgt spid="51">
                                            <p:txEl>
                                              <p:pRg st="25" end="25"/>
                                            </p:txEl>
                                          </p:spTgt>
                                        </p:tgtEl>
                                        <p:attrNameLst>
                                          <p:attrName>style.visibility</p:attrName>
                                        </p:attrNameLst>
                                      </p:cBhvr>
                                      <p:to>
                                        <p:strVal val="visible"/>
                                      </p:to>
                                    </p:set>
                                    <p:animEffect transition="in" filter="fade">
                                      <p:cBhvr>
                                        <p:cTn id="114" dur="500"/>
                                        <p:tgtEl>
                                          <p:spTgt spid="51">
                                            <p:txEl>
                                              <p:pRg st="25" end="25"/>
                                            </p:txEl>
                                          </p:spTgt>
                                        </p:tgtEl>
                                      </p:cBhvr>
                                    </p:animEffect>
                                    <p:anim calcmode="lin" valueType="num">
                                      <p:cBhvr>
                                        <p:cTn id="115" dur="500" fill="hold"/>
                                        <p:tgtEl>
                                          <p:spTgt spid="51">
                                            <p:txEl>
                                              <p:pRg st="25" end="25"/>
                                            </p:txEl>
                                          </p:spTgt>
                                        </p:tgtEl>
                                        <p:attrNameLst>
                                          <p:attrName>ppt_x</p:attrName>
                                        </p:attrNameLst>
                                      </p:cBhvr>
                                      <p:tavLst>
                                        <p:tav tm="0">
                                          <p:val>
                                            <p:strVal val="#ppt_x"/>
                                          </p:val>
                                        </p:tav>
                                        <p:tav tm="100000">
                                          <p:val>
                                            <p:strVal val="#ppt_x"/>
                                          </p:val>
                                        </p:tav>
                                      </p:tavLst>
                                    </p:anim>
                                    <p:anim calcmode="lin" valueType="num">
                                      <p:cBhvr>
                                        <p:cTn id="116" dur="500" fill="hold"/>
                                        <p:tgtEl>
                                          <p:spTgt spid="51">
                                            <p:txEl>
                                              <p:pRg st="25" end="25"/>
                                            </p:txEl>
                                          </p:spTgt>
                                        </p:tgtEl>
                                        <p:attrNameLst>
                                          <p:attrName>ppt_y</p:attrName>
                                        </p:attrNameLst>
                                      </p:cBhvr>
                                      <p:tavLst>
                                        <p:tav tm="0">
                                          <p:val>
                                            <p:strVal val="#ppt_y+.1"/>
                                          </p:val>
                                        </p:tav>
                                        <p:tav tm="100000">
                                          <p:val>
                                            <p:strVal val="#ppt_y"/>
                                          </p:val>
                                        </p:tav>
                                      </p:tavLst>
                                    </p:anim>
                                  </p:childTnLst>
                                </p:cTn>
                              </p:par>
                              <p:par>
                                <p:cTn id="117" presetID="42" presetClass="entr" presetSubtype="0" fill="hold" nodeType="withEffect">
                                  <p:stCondLst>
                                    <p:cond delay="0"/>
                                  </p:stCondLst>
                                  <p:childTnLst>
                                    <p:set>
                                      <p:cBhvr>
                                        <p:cTn id="118" dur="1" fill="hold">
                                          <p:stCondLst>
                                            <p:cond delay="0"/>
                                          </p:stCondLst>
                                        </p:cTn>
                                        <p:tgtEl>
                                          <p:spTgt spid="51">
                                            <p:txEl>
                                              <p:pRg st="26" end="26"/>
                                            </p:txEl>
                                          </p:spTgt>
                                        </p:tgtEl>
                                        <p:attrNameLst>
                                          <p:attrName>style.visibility</p:attrName>
                                        </p:attrNameLst>
                                      </p:cBhvr>
                                      <p:to>
                                        <p:strVal val="visible"/>
                                      </p:to>
                                    </p:set>
                                    <p:animEffect transition="in" filter="fade">
                                      <p:cBhvr>
                                        <p:cTn id="119" dur="500"/>
                                        <p:tgtEl>
                                          <p:spTgt spid="51">
                                            <p:txEl>
                                              <p:pRg st="26" end="26"/>
                                            </p:txEl>
                                          </p:spTgt>
                                        </p:tgtEl>
                                      </p:cBhvr>
                                    </p:animEffect>
                                    <p:anim calcmode="lin" valueType="num">
                                      <p:cBhvr>
                                        <p:cTn id="120" dur="500" fill="hold"/>
                                        <p:tgtEl>
                                          <p:spTgt spid="51">
                                            <p:txEl>
                                              <p:pRg st="26" end="26"/>
                                            </p:txEl>
                                          </p:spTgt>
                                        </p:tgtEl>
                                        <p:attrNameLst>
                                          <p:attrName>ppt_x</p:attrName>
                                        </p:attrNameLst>
                                      </p:cBhvr>
                                      <p:tavLst>
                                        <p:tav tm="0">
                                          <p:val>
                                            <p:strVal val="#ppt_x"/>
                                          </p:val>
                                        </p:tav>
                                        <p:tav tm="100000">
                                          <p:val>
                                            <p:strVal val="#ppt_x"/>
                                          </p:val>
                                        </p:tav>
                                      </p:tavLst>
                                    </p:anim>
                                    <p:anim calcmode="lin" valueType="num">
                                      <p:cBhvr>
                                        <p:cTn id="121" dur="500" fill="hold"/>
                                        <p:tgtEl>
                                          <p:spTgt spid="51">
                                            <p:txEl>
                                              <p:pRg st="26" end="26"/>
                                            </p:txEl>
                                          </p:spTgt>
                                        </p:tgtEl>
                                        <p:attrNameLst>
                                          <p:attrName>ppt_y</p:attrName>
                                        </p:attrNameLst>
                                      </p:cBhvr>
                                      <p:tavLst>
                                        <p:tav tm="0">
                                          <p:val>
                                            <p:strVal val="#ppt_y+.1"/>
                                          </p:val>
                                        </p:tav>
                                        <p:tav tm="100000">
                                          <p:val>
                                            <p:strVal val="#ppt_y"/>
                                          </p:val>
                                        </p:tav>
                                      </p:tavLst>
                                    </p:anim>
                                  </p:childTnLst>
                                </p:cTn>
                              </p:par>
                              <p:par>
                                <p:cTn id="122" presetID="42" presetClass="entr" presetSubtype="0" fill="hold" nodeType="withEffect">
                                  <p:stCondLst>
                                    <p:cond delay="0"/>
                                  </p:stCondLst>
                                  <p:childTnLst>
                                    <p:set>
                                      <p:cBhvr>
                                        <p:cTn id="123" dur="1" fill="hold">
                                          <p:stCondLst>
                                            <p:cond delay="0"/>
                                          </p:stCondLst>
                                        </p:cTn>
                                        <p:tgtEl>
                                          <p:spTgt spid="14"/>
                                        </p:tgtEl>
                                        <p:attrNameLst>
                                          <p:attrName>style.visibility</p:attrName>
                                        </p:attrNameLst>
                                      </p:cBhvr>
                                      <p:to>
                                        <p:strVal val="visible"/>
                                      </p:to>
                                    </p:set>
                                    <p:animEffect transition="in" filter="fade">
                                      <p:cBhvr>
                                        <p:cTn id="124" dur="500"/>
                                        <p:tgtEl>
                                          <p:spTgt spid="14"/>
                                        </p:tgtEl>
                                      </p:cBhvr>
                                    </p:animEffect>
                                    <p:anim calcmode="lin" valueType="num">
                                      <p:cBhvr>
                                        <p:cTn id="125" dur="500" fill="hold"/>
                                        <p:tgtEl>
                                          <p:spTgt spid="14"/>
                                        </p:tgtEl>
                                        <p:attrNameLst>
                                          <p:attrName>ppt_x</p:attrName>
                                        </p:attrNameLst>
                                      </p:cBhvr>
                                      <p:tavLst>
                                        <p:tav tm="0">
                                          <p:val>
                                            <p:strVal val="#ppt_x"/>
                                          </p:val>
                                        </p:tav>
                                        <p:tav tm="100000">
                                          <p:val>
                                            <p:strVal val="#ppt_x"/>
                                          </p:val>
                                        </p:tav>
                                      </p:tavLst>
                                    </p:anim>
                                    <p:anim calcmode="lin" valueType="num">
                                      <p:cBhvr>
                                        <p:cTn id="126" dur="5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With Microsoft Graph </a:t>
            </a:r>
          </a:p>
        </p:txBody>
      </p:sp>
      <p:sp>
        <p:nvSpPr>
          <p:cNvPr id="3" name="Text Placeholder 2"/>
          <p:cNvSpPr>
            <a:spLocks noGrp="1"/>
          </p:cNvSpPr>
          <p:nvPr>
            <p:ph type="body" sz="quarter" idx="10"/>
          </p:nvPr>
        </p:nvSpPr>
        <p:spPr>
          <a:xfrm>
            <a:off x="274638" y="1212850"/>
            <a:ext cx="6857999" cy="2308324"/>
          </a:xfrm>
        </p:spPr>
        <p:txBody>
          <a:bodyPr/>
          <a:lstStyle/>
          <a:p>
            <a:r>
              <a:rPr lang="en-US" sz="3599" dirty="0">
                <a:gradFill>
                  <a:gsLst>
                    <a:gs pos="2917">
                      <a:schemeClr val="tx1"/>
                    </a:gs>
                    <a:gs pos="30000">
                      <a:schemeClr val="tx1"/>
                    </a:gs>
                  </a:gsLst>
                  <a:lin ang="5400000" scaled="0"/>
                </a:gradFill>
              </a:rPr>
              <a:t>Get </a:t>
            </a:r>
            <a:r>
              <a:rPr lang="en-US" sz="3599" dirty="0">
                <a:solidFill>
                  <a:schemeClr val="accent1"/>
                </a:solidFill>
              </a:rPr>
              <a:t>content</a:t>
            </a:r>
            <a:r>
              <a:rPr lang="en-US" sz="3599" dirty="0">
                <a:gradFill>
                  <a:gsLst>
                    <a:gs pos="2917">
                      <a:schemeClr val="tx1"/>
                    </a:gs>
                    <a:gs pos="30000">
                      <a:schemeClr val="tx1"/>
                    </a:gs>
                  </a:gsLst>
                  <a:lin ang="5400000" scaled="0"/>
                </a:gradFill>
              </a:rPr>
              <a:t> for email, calendar, files, tasks, sites, notes &amp; more</a:t>
            </a:r>
          </a:p>
        </p:txBody>
      </p:sp>
      <p:sp>
        <p:nvSpPr>
          <p:cNvPr id="51" name="TextBox 50"/>
          <p:cNvSpPr txBox="1"/>
          <p:nvPr/>
        </p:nvSpPr>
        <p:spPr>
          <a:xfrm>
            <a:off x="6973824" y="-1"/>
            <a:ext cx="5498412" cy="6994525"/>
          </a:xfrm>
          <a:prstGeom prst="rect">
            <a:avLst/>
          </a:prstGeom>
          <a:solidFill>
            <a:schemeClr val="bg1"/>
          </a:solidFill>
          <a:effectLst>
            <a:outerShdw blurRad="50800" dist="38100" dir="10800000" algn="r" rotWithShape="0">
              <a:prstClr val="black">
                <a:alpha val="40000"/>
              </a:prstClr>
            </a:outerShdw>
          </a:effectLst>
        </p:spPr>
        <p:txBody>
          <a:bodyPr wrap="square" lIns="274320" tIns="149175" rIns="186468" bIns="149175" rtlCol="0">
            <a:noAutofit/>
          </a:bodyPr>
          <a:lstStyle/>
          <a:p>
            <a:pPr marL="0" marR="0" lvl="0" indent="0" algn="l" defTabSz="950596"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353535"/>
              </a:solidFill>
              <a:effectLst/>
              <a:uLnTx/>
              <a:uFillTx/>
              <a:latin typeface="Consolas" panose="020B0609020204030204" pitchFamily="49" charset="0"/>
              <a:ea typeface="Segoe UI" pitchFamily="34" charset="0"/>
              <a:cs typeface="Segoe UI" pitchFamily="34" charset="0"/>
            </a:endParaRPr>
          </a:p>
          <a:p>
            <a:pPr marL="0" marR="0" lvl="0" indent="0" algn="l" defTabSz="950596"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353535"/>
              </a:solidFill>
              <a:effectLst/>
              <a:uLnTx/>
              <a:uFillTx/>
              <a:latin typeface="Consolas" panose="020B0609020204030204" pitchFamily="49" charset="0"/>
              <a:ea typeface="Segoe UI" pitchFamily="34" charset="0"/>
              <a:cs typeface="Segoe UI" pitchFamily="34" charset="0"/>
            </a:endParaRP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353535"/>
                </a:solidFill>
                <a:effectLst/>
                <a:uLnTx/>
                <a:uFillTx/>
                <a:latin typeface="Consolas" panose="020B0609020204030204" pitchFamily="49" charset="0"/>
                <a:ea typeface="Segoe UI" pitchFamily="34" charset="0"/>
                <a:cs typeface="Segoe UI" pitchFamily="34" charset="0"/>
              </a:rPr>
              <a:t>GET </a:t>
            </a:r>
            <a:r>
              <a:rPr kumimoji="0" lang="en-US" sz="1600" b="1" i="0" u="none" strike="noStrike" kern="1200" cap="none" spc="0" normalizeH="0" baseline="0" noProof="0">
                <a:ln>
                  <a:noFill/>
                </a:ln>
                <a:solidFill>
                  <a:srgbClr val="0078D7"/>
                </a:solidFill>
                <a:effectLst/>
                <a:uLnTx/>
                <a:uFillTx/>
                <a:latin typeface="Consolas" panose="020B0609020204030204" pitchFamily="49" charset="0"/>
                <a:ea typeface="Segoe UI" pitchFamily="34" charset="0"/>
                <a:cs typeface="Segoe UI" pitchFamily="34" charset="0"/>
              </a:rPr>
              <a:t>/me/drive/root/…</a:t>
            </a: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353535"/>
                </a:solidFill>
                <a:effectLst/>
                <a:uLnTx/>
                <a:uFillTx/>
                <a:latin typeface="Consolas" panose="020B0609020204030204" pitchFamily="49" charset="0"/>
                <a:ea typeface="Segoe UI" pitchFamily="34" charset="0"/>
                <a:cs typeface="Segoe UI" pitchFamily="34" charset="0"/>
              </a:rPr>
              <a:t>"value" : [</a:t>
            </a: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353535"/>
                </a:solidFill>
                <a:effectLst/>
                <a:uLnTx/>
                <a:uFillTx/>
                <a:latin typeface="Consolas" panose="020B0609020204030204" pitchFamily="49" charset="0"/>
                <a:ea typeface="Segoe UI" pitchFamily="34" charset="0"/>
                <a:cs typeface="Segoe UI" pitchFamily="34" charset="0"/>
              </a:rPr>
              <a:t>  {"name": "proposal.pptx",… },</a:t>
            </a: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353535"/>
                </a:solidFill>
                <a:effectLst/>
                <a:uLnTx/>
                <a:uFillTx/>
                <a:latin typeface="Consolas" panose="020B0609020204030204" pitchFamily="49" charset="0"/>
                <a:ea typeface="Segoe UI" pitchFamily="34" charset="0"/>
                <a:cs typeface="Segoe UI" pitchFamily="34" charset="0"/>
              </a:rPr>
              <a:t>  {"name": "forecast.xlsx",… }</a:t>
            </a: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353535"/>
                </a:solidFill>
                <a:effectLst/>
                <a:uLnTx/>
                <a:uFillTx/>
                <a:latin typeface="Consolas" panose="020B0609020204030204" pitchFamily="49" charset="0"/>
                <a:ea typeface="Segoe UI" pitchFamily="34" charset="0"/>
                <a:cs typeface="Segoe UI" pitchFamily="34" charset="0"/>
              </a:rPr>
              <a:t>]</a:t>
            </a:r>
          </a:p>
          <a:p>
            <a:pPr marL="0" marR="0" lvl="0" indent="0" algn="l" defTabSz="950596"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353535"/>
              </a:solidFill>
              <a:effectLst/>
              <a:uLnTx/>
              <a:uFillTx/>
              <a:latin typeface="Consolas" panose="020B0609020204030204" pitchFamily="49" charset="0"/>
              <a:ea typeface="Segoe UI" pitchFamily="34" charset="0"/>
              <a:cs typeface="Segoe UI" pitchFamily="34" charset="0"/>
            </a:endParaRP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353535"/>
                </a:solidFill>
                <a:effectLst/>
                <a:uLnTx/>
                <a:uFillTx/>
                <a:latin typeface="Consolas" panose="020B0609020204030204" pitchFamily="49" charset="0"/>
                <a:ea typeface="Segoe UI" pitchFamily="34" charset="0"/>
                <a:cs typeface="Segoe UI" pitchFamily="34" charset="0"/>
              </a:rPr>
              <a:t>GET </a:t>
            </a:r>
            <a:r>
              <a:rPr kumimoji="0" lang="en-US" sz="1600" b="1" i="0" u="none" strike="noStrike" kern="1200" cap="none" spc="0" normalizeH="0" baseline="0" noProof="0">
                <a:ln>
                  <a:noFill/>
                </a:ln>
                <a:solidFill>
                  <a:srgbClr val="0078D7"/>
                </a:solidFill>
                <a:effectLst/>
                <a:uLnTx/>
                <a:uFillTx/>
                <a:latin typeface="Consolas" panose="020B0609020204030204" pitchFamily="49" charset="0"/>
                <a:ea typeface="Segoe UI" pitchFamily="34" charset="0"/>
                <a:cs typeface="Segoe UI" pitchFamily="34" charset="0"/>
              </a:rPr>
              <a:t>/drives/items/{id}/workbook</a:t>
            </a:r>
          </a:p>
          <a:p>
            <a:pPr marL="0" marR="0" lvl="0" indent="0" algn="l" defTabSz="950596"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353535"/>
              </a:solidFill>
              <a:effectLst/>
              <a:uLnTx/>
              <a:uFillTx/>
              <a:latin typeface="Consolas" panose="020B0609020204030204" pitchFamily="49" charset="0"/>
              <a:ea typeface="Segoe UI" pitchFamily="34" charset="0"/>
              <a:cs typeface="Segoe UI" pitchFamily="34" charset="0"/>
            </a:endParaRP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353535"/>
                </a:solidFill>
                <a:effectLst/>
                <a:uLnTx/>
                <a:uFillTx/>
                <a:latin typeface="Consolas" panose="020B0609020204030204" pitchFamily="49" charset="0"/>
                <a:ea typeface="Segoe UI" pitchFamily="34" charset="0"/>
                <a:cs typeface="Segoe UI" pitchFamily="34" charset="0"/>
              </a:rPr>
              <a:t>GET </a:t>
            </a:r>
            <a:r>
              <a:rPr kumimoji="0" lang="en-US" sz="1600" b="1" i="0" u="none" strike="noStrike" kern="1200" cap="none" spc="0" normalizeH="0" baseline="0" noProof="0">
                <a:ln>
                  <a:noFill/>
                </a:ln>
                <a:solidFill>
                  <a:srgbClr val="0078D7"/>
                </a:solidFill>
                <a:effectLst/>
                <a:uLnTx/>
                <a:uFillTx/>
                <a:latin typeface="Consolas" panose="020B0609020204030204" pitchFamily="49" charset="0"/>
                <a:ea typeface="Segoe UI" pitchFamily="34" charset="0"/>
                <a:cs typeface="Segoe UI" pitchFamily="34" charset="0"/>
              </a:rPr>
              <a:t>/me/messages</a:t>
            </a:r>
          </a:p>
          <a:p>
            <a:pPr marL="0" marR="0" lvl="0" indent="0" algn="l" defTabSz="950596"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353535"/>
              </a:solidFill>
              <a:effectLst/>
              <a:uLnTx/>
              <a:uFillTx/>
              <a:latin typeface="Consolas" panose="020B0609020204030204" pitchFamily="49" charset="0"/>
              <a:ea typeface="Segoe UI" pitchFamily="34" charset="0"/>
              <a:cs typeface="Segoe UI" pitchFamily="34" charset="0"/>
            </a:endParaRP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353535"/>
                </a:solidFill>
                <a:effectLst/>
                <a:uLnTx/>
                <a:uFillTx/>
                <a:latin typeface="Consolas" panose="020B0609020204030204" pitchFamily="49" charset="0"/>
                <a:ea typeface="Segoe UI" pitchFamily="34" charset="0"/>
                <a:cs typeface="Segoe UI" pitchFamily="34" charset="0"/>
              </a:rPr>
              <a:t>GET </a:t>
            </a:r>
            <a:r>
              <a:rPr kumimoji="0" lang="en-US" sz="1600" b="1" i="0" u="none" strike="noStrike" kern="1200" cap="none" spc="0" normalizeH="0" baseline="0" noProof="0">
                <a:ln>
                  <a:noFill/>
                </a:ln>
                <a:solidFill>
                  <a:srgbClr val="0078D7"/>
                </a:solidFill>
                <a:effectLst/>
                <a:uLnTx/>
                <a:uFillTx/>
                <a:latin typeface="Consolas" panose="020B0609020204030204" pitchFamily="49" charset="0"/>
                <a:ea typeface="Segoe UI" pitchFamily="34" charset="0"/>
                <a:cs typeface="Segoe UI" pitchFamily="34" charset="0"/>
              </a:rPr>
              <a:t>/me/events</a:t>
            </a:r>
          </a:p>
          <a:p>
            <a:pPr marL="0" marR="0" lvl="0" indent="0" algn="l" defTabSz="950596"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srgbClr val="0078D7"/>
              </a:solidFill>
              <a:effectLst/>
              <a:uLnTx/>
              <a:uFillTx/>
              <a:latin typeface="Consolas" panose="020B0609020204030204" pitchFamily="49" charset="0"/>
              <a:ea typeface="Segoe UI" pitchFamily="34" charset="0"/>
              <a:cs typeface="Segoe UI" pitchFamily="34" charset="0"/>
            </a:endParaRP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353535"/>
                </a:solidFill>
                <a:effectLst/>
                <a:uLnTx/>
                <a:uFillTx/>
                <a:latin typeface="Consolas" panose="020B0609020204030204" pitchFamily="49" charset="0"/>
                <a:ea typeface="Segoe UI" pitchFamily="34" charset="0"/>
                <a:cs typeface="Segoe UI" pitchFamily="34" charset="0"/>
              </a:rPr>
              <a:t>GET </a:t>
            </a:r>
            <a:r>
              <a:rPr kumimoji="0" lang="en-US" sz="1600" b="1" i="0" u="none" strike="noStrike" kern="1200" cap="none" spc="0" normalizeH="0" baseline="0" noProof="0">
                <a:ln>
                  <a:noFill/>
                </a:ln>
                <a:solidFill>
                  <a:srgbClr val="0078D7"/>
                </a:solidFill>
                <a:effectLst/>
                <a:uLnTx/>
                <a:uFillTx/>
                <a:latin typeface="Consolas" panose="020B0609020204030204" pitchFamily="49" charset="0"/>
                <a:ea typeface="Segoe UI" pitchFamily="34" charset="0"/>
                <a:cs typeface="Segoe UI" pitchFamily="34" charset="0"/>
              </a:rPr>
              <a:t>/me/contacts</a:t>
            </a:r>
          </a:p>
          <a:p>
            <a:pPr marL="0" marR="0" lvl="0" indent="0" algn="l" defTabSz="950596"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353535"/>
              </a:solidFill>
              <a:effectLst/>
              <a:uLnTx/>
              <a:uFillTx/>
              <a:latin typeface="Consolas" panose="020B0609020204030204" pitchFamily="49" charset="0"/>
              <a:ea typeface="Segoe UI" pitchFamily="34" charset="0"/>
              <a:cs typeface="Segoe UI" pitchFamily="34" charset="0"/>
            </a:endParaRP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353535"/>
                </a:solidFill>
                <a:effectLst/>
                <a:uLnTx/>
                <a:uFillTx/>
                <a:latin typeface="Consolas" panose="020B0609020204030204" pitchFamily="49" charset="0"/>
                <a:ea typeface="Segoe UI" pitchFamily="34" charset="0"/>
                <a:cs typeface="Segoe UI" pitchFamily="34" charset="0"/>
              </a:rPr>
              <a:t>GET </a:t>
            </a:r>
            <a:r>
              <a:rPr kumimoji="0" lang="en-US" sz="1600" b="1" i="0" u="none" strike="noStrike" kern="1200" cap="none" spc="0" normalizeH="0" baseline="0" noProof="0">
                <a:ln>
                  <a:noFill/>
                </a:ln>
                <a:solidFill>
                  <a:srgbClr val="0078D7"/>
                </a:solidFill>
                <a:effectLst/>
                <a:uLnTx/>
                <a:uFillTx/>
                <a:latin typeface="Consolas" panose="020B0609020204030204" pitchFamily="49" charset="0"/>
                <a:ea typeface="Segoe UI" pitchFamily="34" charset="0"/>
                <a:cs typeface="Segoe UI" pitchFamily="34" charset="0"/>
              </a:rPr>
              <a:t>/me/</a:t>
            </a:r>
            <a:r>
              <a:rPr kumimoji="0" lang="en-US" sz="1600" b="1" i="0" u="none" strike="noStrike" kern="1200" cap="none" spc="0" normalizeH="0" baseline="0" noProof="0" err="1">
                <a:ln>
                  <a:noFill/>
                </a:ln>
                <a:solidFill>
                  <a:srgbClr val="0078D7"/>
                </a:solidFill>
                <a:effectLst/>
                <a:uLnTx/>
                <a:uFillTx/>
                <a:latin typeface="Consolas" panose="020B0609020204030204" pitchFamily="49" charset="0"/>
                <a:ea typeface="Segoe UI" pitchFamily="34" charset="0"/>
                <a:cs typeface="Segoe UI" pitchFamily="34" charset="0"/>
              </a:rPr>
              <a:t>onenote</a:t>
            </a:r>
            <a:r>
              <a:rPr kumimoji="0" lang="en-US" sz="1600" b="1" i="0" u="none" strike="noStrike" kern="1200" cap="none" spc="0" normalizeH="0" baseline="0" noProof="0">
                <a:ln>
                  <a:noFill/>
                </a:ln>
                <a:solidFill>
                  <a:srgbClr val="0078D7"/>
                </a:solidFill>
                <a:effectLst/>
                <a:uLnTx/>
                <a:uFillTx/>
                <a:latin typeface="Consolas" panose="020B0609020204030204" pitchFamily="49" charset="0"/>
                <a:ea typeface="Segoe UI" pitchFamily="34" charset="0"/>
                <a:cs typeface="Segoe UI" pitchFamily="34" charset="0"/>
              </a:rPr>
              <a:t>/notebooks </a:t>
            </a:r>
          </a:p>
          <a:p>
            <a:pPr marL="0" marR="0" lvl="0" indent="0" algn="l" defTabSz="950596"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353535"/>
              </a:solidFill>
              <a:effectLst/>
              <a:uLnTx/>
              <a:uFillTx/>
              <a:latin typeface="Consolas" panose="020B0609020204030204" pitchFamily="49" charset="0"/>
              <a:ea typeface="Segoe UI" pitchFamily="34" charset="0"/>
              <a:cs typeface="Segoe UI" pitchFamily="34" charset="0"/>
            </a:endParaRP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353535"/>
                </a:solidFill>
                <a:effectLst/>
                <a:uLnTx/>
                <a:uFillTx/>
                <a:latin typeface="Consolas" panose="020B0609020204030204" pitchFamily="49" charset="0"/>
                <a:ea typeface="Segoe UI" pitchFamily="34" charset="0"/>
                <a:cs typeface="Segoe UI" pitchFamily="34" charset="0"/>
              </a:rPr>
              <a:t>GET </a:t>
            </a:r>
            <a:r>
              <a:rPr kumimoji="0" lang="en-US" sz="1600" b="1" i="0" u="none" strike="noStrike" kern="1200" cap="none" spc="0" normalizeH="0" baseline="0" noProof="0">
                <a:ln>
                  <a:noFill/>
                </a:ln>
                <a:solidFill>
                  <a:srgbClr val="0078D7"/>
                </a:solidFill>
                <a:effectLst/>
                <a:uLnTx/>
                <a:uFillTx/>
                <a:latin typeface="Consolas" panose="020B0609020204030204" pitchFamily="49" charset="0"/>
                <a:ea typeface="Segoe UI" pitchFamily="34" charset="0"/>
                <a:cs typeface="Segoe UI" pitchFamily="34" charset="0"/>
              </a:rPr>
              <a:t>/me/planner/tasks</a:t>
            </a:r>
          </a:p>
          <a:p>
            <a:pPr marL="0" marR="0" lvl="0" indent="0" algn="l" defTabSz="950596"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srgbClr val="0078D7"/>
              </a:solidFill>
              <a:effectLst/>
              <a:uLnTx/>
              <a:uFillTx/>
              <a:latin typeface="Consolas" panose="020B0609020204030204" pitchFamily="49" charset="0"/>
              <a:ea typeface="Segoe UI" pitchFamily="34" charset="0"/>
              <a:cs typeface="Segoe UI" pitchFamily="34" charset="0"/>
            </a:endParaRP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353535"/>
                </a:solidFill>
                <a:effectLst/>
                <a:uLnTx/>
                <a:uFillTx/>
                <a:latin typeface="Consolas" panose="020B0609020204030204" pitchFamily="49" charset="0"/>
                <a:ea typeface="Segoe UI" pitchFamily="34" charset="0"/>
                <a:cs typeface="Segoe UI" pitchFamily="34" charset="0"/>
              </a:rPr>
              <a:t>GET </a:t>
            </a:r>
            <a:r>
              <a:rPr kumimoji="0" lang="en-US" sz="1600" b="1" i="0" u="none" strike="noStrike" kern="1200" cap="none" spc="0" normalizeH="0" baseline="0" noProof="0">
                <a:ln>
                  <a:noFill/>
                </a:ln>
                <a:solidFill>
                  <a:srgbClr val="0078D7"/>
                </a:solidFill>
                <a:effectLst/>
                <a:uLnTx/>
                <a:uFillTx/>
                <a:latin typeface="Consolas" panose="020B0609020204030204" pitchFamily="49" charset="0"/>
                <a:ea typeface="Segoe UI" pitchFamily="34" charset="0"/>
                <a:cs typeface="Segoe UI" pitchFamily="34" charset="0"/>
              </a:rPr>
              <a:t>/me/devices</a:t>
            </a:r>
          </a:p>
          <a:p>
            <a:pPr marL="0" marR="0" lvl="0" indent="0" algn="l" defTabSz="950596"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353535"/>
              </a:solidFill>
              <a:effectLst/>
              <a:uLnTx/>
              <a:uFillTx/>
              <a:latin typeface="Consolas" panose="020B0609020204030204" pitchFamily="49" charset="0"/>
              <a:ea typeface="Segoe UI" pitchFamily="34" charset="0"/>
              <a:cs typeface="Segoe UI" pitchFamily="34" charset="0"/>
            </a:endParaRP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353535"/>
                </a:solidFill>
                <a:effectLst/>
                <a:uLnTx/>
                <a:uFillTx/>
                <a:latin typeface="Consolas" panose="020B0609020204030204" pitchFamily="49" charset="0"/>
                <a:ea typeface="Segoe UI" pitchFamily="34" charset="0"/>
                <a:cs typeface="Segoe UI" pitchFamily="34" charset="0"/>
              </a:rPr>
              <a:t>GET </a:t>
            </a:r>
            <a:r>
              <a:rPr kumimoji="0" lang="en-US" sz="1600" b="1" i="0" u="none" strike="noStrike" kern="1200" cap="none" spc="0" normalizeH="0" baseline="0" noProof="0">
                <a:ln>
                  <a:noFill/>
                </a:ln>
                <a:solidFill>
                  <a:srgbClr val="0078D7"/>
                </a:solidFill>
                <a:effectLst/>
                <a:uLnTx/>
                <a:uFillTx/>
                <a:latin typeface="Consolas" panose="020B0609020204030204" pitchFamily="49" charset="0"/>
                <a:ea typeface="Segoe UI" pitchFamily="34" charset="0"/>
                <a:cs typeface="Segoe UI" pitchFamily="34" charset="0"/>
              </a:rPr>
              <a:t>/sites:/teams/</a:t>
            </a:r>
            <a:r>
              <a:rPr kumimoji="0" lang="en-US" sz="1600" b="1" i="0" u="none" strike="noStrike" kern="1200" cap="none" spc="0" normalizeH="0" baseline="0" noProof="0" err="1">
                <a:ln>
                  <a:noFill/>
                </a:ln>
                <a:solidFill>
                  <a:srgbClr val="0078D7"/>
                </a:solidFill>
                <a:effectLst/>
                <a:uLnTx/>
                <a:uFillTx/>
                <a:latin typeface="Consolas" panose="020B0609020204030204" pitchFamily="49" charset="0"/>
                <a:ea typeface="Segoe UI" pitchFamily="34" charset="0"/>
                <a:cs typeface="Segoe UI" pitchFamily="34" charset="0"/>
              </a:rPr>
              <a:t>opg</a:t>
            </a:r>
            <a:r>
              <a:rPr kumimoji="0" lang="en-US" sz="1600" b="1" i="0" u="none" strike="noStrike" kern="1200" cap="none" spc="0" normalizeH="0" baseline="0" noProof="0">
                <a:ln>
                  <a:noFill/>
                </a:ln>
                <a:solidFill>
                  <a:srgbClr val="0078D7"/>
                </a:solidFill>
                <a:effectLst/>
                <a:uLnTx/>
                <a:uFillTx/>
                <a:latin typeface="Consolas" panose="020B0609020204030204" pitchFamily="49" charset="0"/>
                <a:ea typeface="Segoe UI" pitchFamily="34" charset="0"/>
                <a:cs typeface="Segoe UI" pitchFamily="34" charset="0"/>
              </a:rPr>
              <a:t>:/</a:t>
            </a:r>
          </a:p>
          <a:p>
            <a:pPr marL="0" marR="0" lvl="0" indent="0" algn="l" defTabSz="950596"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srgbClr val="0078D7"/>
              </a:solidFill>
              <a:effectLst/>
              <a:uLnTx/>
              <a:uFillTx/>
              <a:latin typeface="Consolas" panose="020B0609020204030204" pitchFamily="49" charset="0"/>
              <a:ea typeface="Segoe UI" pitchFamily="34" charset="0"/>
              <a:cs typeface="Segoe UI" pitchFamily="34" charset="0"/>
            </a:endParaRP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353535"/>
                </a:solidFill>
                <a:effectLst/>
                <a:uLnTx/>
                <a:uFillTx/>
                <a:latin typeface="Consolas" panose="020B0609020204030204" pitchFamily="49" charset="0"/>
                <a:ea typeface="Segoe UI" pitchFamily="34" charset="0"/>
                <a:cs typeface="Segoe UI" pitchFamily="34" charset="0"/>
              </a:rPr>
              <a:t>GET </a:t>
            </a:r>
            <a:r>
              <a:rPr kumimoji="0" lang="en-US" sz="1600" b="1" i="0" u="none" strike="noStrike" kern="1200" cap="none" spc="0" normalizeH="0" baseline="0" noProof="0">
                <a:ln>
                  <a:noFill/>
                </a:ln>
                <a:solidFill>
                  <a:srgbClr val="0078D7"/>
                </a:solidFill>
                <a:effectLst/>
                <a:uLnTx/>
                <a:uFillTx/>
                <a:latin typeface="Consolas" panose="020B0609020204030204" pitchFamily="49" charset="0"/>
                <a:ea typeface="Segoe UI" pitchFamily="34" charset="0"/>
                <a:cs typeface="Segoe UI" pitchFamily="34" charset="0"/>
              </a:rPr>
              <a:t>/sites:/teams/</a:t>
            </a:r>
            <a:r>
              <a:rPr kumimoji="0" lang="en-US" sz="1600" b="1" i="0" u="none" strike="noStrike" kern="1200" cap="none" spc="0" normalizeH="0" baseline="0" noProof="0" err="1">
                <a:ln>
                  <a:noFill/>
                </a:ln>
                <a:solidFill>
                  <a:srgbClr val="0078D7"/>
                </a:solidFill>
                <a:effectLst/>
                <a:uLnTx/>
                <a:uFillTx/>
                <a:latin typeface="Consolas" panose="020B0609020204030204" pitchFamily="49" charset="0"/>
                <a:ea typeface="Segoe UI" pitchFamily="34" charset="0"/>
                <a:cs typeface="Segoe UI" pitchFamily="34" charset="0"/>
              </a:rPr>
              <a:t>opg</a:t>
            </a:r>
            <a:r>
              <a:rPr kumimoji="0" lang="en-US" sz="1600" b="1" i="0" u="none" strike="noStrike" kern="1200" cap="none" spc="0" normalizeH="0" baseline="0" noProof="0">
                <a:ln>
                  <a:noFill/>
                </a:ln>
                <a:solidFill>
                  <a:srgbClr val="0078D7"/>
                </a:solidFill>
                <a:effectLst/>
                <a:uLnTx/>
                <a:uFillTx/>
                <a:latin typeface="Consolas" panose="020B0609020204030204" pitchFamily="49" charset="0"/>
                <a:ea typeface="Segoe UI" pitchFamily="34" charset="0"/>
                <a:cs typeface="Segoe UI" pitchFamily="34" charset="0"/>
              </a:rPr>
              <a:t>:/lists</a:t>
            </a:r>
          </a:p>
          <a:p>
            <a:pPr marL="0" marR="0" lvl="0" indent="0" algn="l" defTabSz="950596"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srgbClr val="0078D7"/>
              </a:solidFill>
              <a:effectLst/>
              <a:uLnTx/>
              <a:uFillTx/>
              <a:latin typeface="Consolas" panose="020B0609020204030204" pitchFamily="49" charset="0"/>
              <a:ea typeface="Segoe UI" pitchFamily="34" charset="0"/>
              <a:cs typeface="Segoe UI" pitchFamily="34" charset="0"/>
            </a:endParaRP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353535"/>
                </a:solidFill>
                <a:effectLst/>
                <a:uLnTx/>
                <a:uFillTx/>
                <a:latin typeface="Consolas" panose="020B0609020204030204" pitchFamily="49" charset="0"/>
                <a:ea typeface="Segoe UI" pitchFamily="34" charset="0"/>
                <a:cs typeface="Segoe UI" pitchFamily="34" charset="0"/>
              </a:rPr>
              <a:t>GET </a:t>
            </a:r>
            <a:r>
              <a:rPr kumimoji="0" lang="en-US" sz="1600" b="1" i="0" u="none" strike="noStrike" kern="1200" cap="none" spc="0" normalizeH="0" baseline="0" noProof="0">
                <a:ln>
                  <a:noFill/>
                </a:ln>
                <a:solidFill>
                  <a:srgbClr val="0078D7"/>
                </a:solidFill>
                <a:effectLst/>
                <a:uLnTx/>
                <a:uFillTx/>
                <a:latin typeface="Consolas" panose="020B0609020204030204" pitchFamily="49" charset="0"/>
                <a:ea typeface="Segoe UI" pitchFamily="34" charset="0"/>
                <a:cs typeface="Segoe UI" pitchFamily="34" charset="0"/>
              </a:rPr>
              <a:t>/groups/{id}/conversations</a:t>
            </a:r>
          </a:p>
          <a:p>
            <a:pPr marL="0" marR="0" lvl="0" indent="0" algn="l" defTabSz="950596"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srgbClr val="0078D7"/>
              </a:solidFill>
              <a:effectLst/>
              <a:uLnTx/>
              <a:uFillTx/>
              <a:latin typeface="Consolas" panose="020B0609020204030204" pitchFamily="49" charset="0"/>
              <a:ea typeface="Segoe UI" pitchFamily="34" charset="0"/>
              <a:cs typeface="Segoe UI" pitchFamily="34" charset="0"/>
            </a:endParaRPr>
          </a:p>
          <a:p>
            <a:pPr marL="0" marR="0" lvl="0" indent="0" algn="l" defTabSz="950596"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a:ln>
                <a:noFill/>
              </a:ln>
              <a:solidFill>
                <a:srgbClr val="0078D7"/>
              </a:solidFill>
              <a:effectLst/>
              <a:uLnTx/>
              <a:uFillTx/>
              <a:latin typeface="Consolas" panose="020B0609020204030204" pitchFamily="49" charset="0"/>
              <a:ea typeface="Segoe UI" pitchFamily="34" charset="0"/>
              <a:cs typeface="Segoe UI" pitchFamily="34" charset="0"/>
            </a:endParaRPr>
          </a:p>
          <a:p>
            <a:pPr marL="0" marR="0" lvl="0" indent="0" algn="l" defTabSz="950596"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353535"/>
              </a:solidFill>
              <a:effectLst/>
              <a:uLnTx/>
              <a:uFillTx/>
              <a:latin typeface="Consolas" panose="020B0609020204030204" pitchFamily="49" charset="0"/>
              <a:ea typeface="Segoe UI" pitchFamily="34" charset="0"/>
              <a:cs typeface="Segoe UI" pitchFamily="34" charset="0"/>
            </a:endParaRPr>
          </a:p>
          <a:p>
            <a:pPr marL="0" marR="0" lvl="0" indent="0" algn="l" defTabSz="950596"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srgbClr val="353535"/>
              </a:solidFill>
              <a:effectLst/>
              <a:uLnTx/>
              <a:uFillTx/>
              <a:latin typeface="Consolas" panose="020B0609020204030204" pitchFamily="49" charset="0"/>
              <a:ea typeface="Segoe UI" pitchFamily="34" charset="0"/>
              <a:cs typeface="Segoe UI" pitchFamily="34" charset="0"/>
            </a:endParaRPr>
          </a:p>
          <a:p>
            <a:pPr marL="0" marR="0" lvl="0" indent="0" algn="l" defTabSz="950596"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srgbClr val="353535"/>
              </a:solidFill>
              <a:effectLst/>
              <a:uLnTx/>
              <a:uFillTx/>
              <a:latin typeface="Consolas" panose="020B0609020204030204" pitchFamily="49" charset="0"/>
              <a:ea typeface="Segoe UI" pitchFamily="34" charset="0"/>
              <a:cs typeface="Segoe UI" pitchFamily="34" charset="0"/>
            </a:endParaRP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353535"/>
                </a:solidFill>
                <a:effectLst/>
                <a:uLnTx/>
                <a:uFillTx/>
                <a:latin typeface="Consolas" panose="020B0609020204030204" pitchFamily="49" charset="0"/>
                <a:ea typeface="Segoe UI" pitchFamily="34" charset="0"/>
                <a:cs typeface="Segoe UI" pitchFamily="34" charset="0"/>
              </a:rPr>
              <a:t>`</a:t>
            </a:r>
          </a:p>
        </p:txBody>
      </p:sp>
      <p:cxnSp>
        <p:nvCxnSpPr>
          <p:cNvPr id="78" name="Straight Connector 77"/>
          <p:cNvCxnSpPr>
            <a:cxnSpLocks/>
          </p:cNvCxnSpPr>
          <p:nvPr/>
        </p:nvCxnSpPr>
        <p:spPr>
          <a:xfrm flipH="1">
            <a:off x="3112870" y="3489750"/>
            <a:ext cx="413196" cy="577647"/>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cxnSpLocks/>
          </p:cNvCxnSpPr>
          <p:nvPr/>
        </p:nvCxnSpPr>
        <p:spPr>
          <a:xfrm flipH="1" flipV="1">
            <a:off x="3168121" y="4274490"/>
            <a:ext cx="1432542" cy="399587"/>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a:cxnSpLocks/>
          </p:cNvCxnSpPr>
          <p:nvPr/>
        </p:nvCxnSpPr>
        <p:spPr>
          <a:xfrm>
            <a:off x="2025901" y="3739579"/>
            <a:ext cx="980936" cy="461088"/>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cxnSpLocks/>
            <a:endCxn id="74" idx="18"/>
          </p:cNvCxnSpPr>
          <p:nvPr/>
        </p:nvCxnSpPr>
        <p:spPr>
          <a:xfrm>
            <a:off x="3152983" y="4370293"/>
            <a:ext cx="764947" cy="1216296"/>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cxnSpLocks/>
          </p:cNvCxnSpPr>
          <p:nvPr/>
        </p:nvCxnSpPr>
        <p:spPr>
          <a:xfrm flipV="1">
            <a:off x="1769448" y="4296481"/>
            <a:ext cx="1217403" cy="639587"/>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cxnSpLocks/>
          </p:cNvCxnSpPr>
          <p:nvPr/>
        </p:nvCxnSpPr>
        <p:spPr>
          <a:xfrm flipV="1">
            <a:off x="2607967" y="4403768"/>
            <a:ext cx="439402" cy="1362032"/>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733BFFD-5AB7-47C5-B610-5E8D1122A412}"/>
              </a:ext>
            </a:extLst>
          </p:cNvPr>
          <p:cNvCxnSpPr>
            <a:cxnSpLocks/>
            <a:stCxn id="45" idx="8"/>
          </p:cNvCxnSpPr>
          <p:nvPr/>
        </p:nvCxnSpPr>
        <p:spPr>
          <a:xfrm flipH="1">
            <a:off x="3125975" y="3898087"/>
            <a:ext cx="1652028" cy="314361"/>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a:xfrm>
            <a:off x="1511769" y="4724586"/>
            <a:ext cx="466169" cy="466169"/>
            <a:chOff x="942627" y="3529405"/>
            <a:chExt cx="820389" cy="822960"/>
          </a:xfrm>
        </p:grpSpPr>
        <p:sp>
          <p:nvSpPr>
            <p:cNvPr id="49" name="Oval 48"/>
            <p:cNvSpPr/>
            <p:nvPr/>
          </p:nvSpPr>
          <p:spPr bwMode="auto">
            <a:xfrm>
              <a:off x="942627" y="3529405"/>
              <a:ext cx="820389" cy="82296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marL="0" marR="0" lvl="0" indent="0" algn="ctr" defTabSz="931935"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0171C7"/>
                </a:solidFill>
                <a:effectLst/>
                <a:uLnTx/>
                <a:uFillTx/>
                <a:latin typeface="Calibri" panose="020F0502020204030204"/>
                <a:ea typeface="Segoe UI" pitchFamily="34" charset="0"/>
                <a:cs typeface="Segoe UI" pitchFamily="34" charset="0"/>
              </a:endParaRPr>
            </a:p>
          </p:txBody>
        </p:sp>
        <p:sp>
          <p:nvSpPr>
            <p:cNvPr id="53" name="Freeform 113"/>
            <p:cNvSpPr>
              <a:spLocks noChangeAspect="1" noEditPoints="1"/>
            </p:cNvSpPr>
            <p:nvPr/>
          </p:nvSpPr>
          <p:spPr bwMode="auto">
            <a:xfrm>
              <a:off x="1128148" y="3786655"/>
              <a:ext cx="449345" cy="308460"/>
            </a:xfrm>
            <a:custGeom>
              <a:avLst/>
              <a:gdLst>
                <a:gd name="T0" fmla="*/ 0 w 303"/>
                <a:gd name="T1" fmla="*/ 208 h 208"/>
                <a:gd name="T2" fmla="*/ 303 w 303"/>
                <a:gd name="T3" fmla="*/ 208 h 208"/>
                <a:gd name="T4" fmla="*/ 303 w 303"/>
                <a:gd name="T5" fmla="*/ 0 h 208"/>
                <a:gd name="T6" fmla="*/ 0 w 303"/>
                <a:gd name="T7" fmla="*/ 0 h 208"/>
                <a:gd name="T8" fmla="*/ 0 w 303"/>
                <a:gd name="T9" fmla="*/ 208 h 208"/>
                <a:gd name="T10" fmla="*/ 263 w 303"/>
                <a:gd name="T11" fmla="*/ 19 h 208"/>
                <a:gd name="T12" fmla="*/ 152 w 303"/>
                <a:gd name="T13" fmla="*/ 92 h 208"/>
                <a:gd name="T14" fmla="*/ 41 w 303"/>
                <a:gd name="T15" fmla="*/ 19 h 208"/>
                <a:gd name="T16" fmla="*/ 263 w 303"/>
                <a:gd name="T17" fmla="*/ 19 h 208"/>
                <a:gd name="T18" fmla="*/ 19 w 303"/>
                <a:gd name="T19" fmla="*/ 26 h 208"/>
                <a:gd name="T20" fmla="*/ 152 w 303"/>
                <a:gd name="T21" fmla="*/ 113 h 208"/>
                <a:gd name="T22" fmla="*/ 284 w 303"/>
                <a:gd name="T23" fmla="*/ 26 h 208"/>
                <a:gd name="T24" fmla="*/ 284 w 303"/>
                <a:gd name="T25" fmla="*/ 189 h 208"/>
                <a:gd name="T26" fmla="*/ 19 w 303"/>
                <a:gd name="T27" fmla="*/ 189 h 208"/>
                <a:gd name="T28" fmla="*/ 19 w 303"/>
                <a:gd name="T29" fmla="*/ 2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3" h="208">
                  <a:moveTo>
                    <a:pt x="0" y="208"/>
                  </a:moveTo>
                  <a:lnTo>
                    <a:pt x="303" y="208"/>
                  </a:lnTo>
                  <a:lnTo>
                    <a:pt x="303" y="0"/>
                  </a:lnTo>
                  <a:lnTo>
                    <a:pt x="0" y="0"/>
                  </a:lnTo>
                  <a:lnTo>
                    <a:pt x="0" y="208"/>
                  </a:lnTo>
                  <a:close/>
                  <a:moveTo>
                    <a:pt x="263" y="19"/>
                  </a:moveTo>
                  <a:lnTo>
                    <a:pt x="152" y="92"/>
                  </a:lnTo>
                  <a:lnTo>
                    <a:pt x="41" y="19"/>
                  </a:lnTo>
                  <a:lnTo>
                    <a:pt x="263" y="19"/>
                  </a:lnTo>
                  <a:close/>
                  <a:moveTo>
                    <a:pt x="19" y="26"/>
                  </a:moveTo>
                  <a:lnTo>
                    <a:pt x="152" y="113"/>
                  </a:lnTo>
                  <a:lnTo>
                    <a:pt x="284" y="26"/>
                  </a:lnTo>
                  <a:lnTo>
                    <a:pt x="284" y="189"/>
                  </a:lnTo>
                  <a:lnTo>
                    <a:pt x="19" y="189"/>
                  </a:lnTo>
                  <a:lnTo>
                    <a:pt x="19" y="26"/>
                  </a:lnTo>
                  <a:close/>
                </a:path>
              </a:pathLst>
            </a:custGeom>
            <a:solidFill>
              <a:srgbClr val="FFFFFF"/>
            </a:solidFill>
            <a:ln>
              <a:noFill/>
            </a:ln>
          </p:spPr>
          <p:txBody>
            <a:bodyPr vert="horz" wrap="square" lIns="91401" tIns="45700" rIns="91401" bIns="4570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387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171C7"/>
                </a:solidFill>
                <a:effectLst/>
                <a:uLnTx/>
                <a:uFillTx/>
                <a:latin typeface="Calibri" panose="020F0502020204030204"/>
                <a:ea typeface="+mn-ea"/>
                <a:cs typeface="+mn-cs"/>
              </a:endParaRPr>
            </a:p>
          </p:txBody>
        </p:sp>
      </p:grpSp>
      <p:sp>
        <p:nvSpPr>
          <p:cNvPr id="66" name="TextBox 65"/>
          <p:cNvSpPr txBox="1"/>
          <p:nvPr/>
        </p:nvSpPr>
        <p:spPr>
          <a:xfrm>
            <a:off x="664469" y="4676243"/>
            <a:ext cx="892200" cy="549529"/>
          </a:xfrm>
          <a:prstGeom prst="rect">
            <a:avLst/>
          </a:prstGeom>
          <a:noFill/>
        </p:spPr>
        <p:txBody>
          <a:bodyPr wrap="none" lIns="182802" tIns="146241" rIns="182802" bIns="146241" rtlCol="0">
            <a:spAutoFit/>
          </a:bodyPr>
          <a:lstStyle/>
          <a:p>
            <a:pPr marL="0" marR="0" lvl="0" indent="0" algn="l" defTabSz="932239"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a:ln>
                  <a:noFill/>
                </a:ln>
                <a:solidFill>
                  <a:srgbClr val="505050"/>
                </a:solidFill>
                <a:effectLst/>
                <a:uLnTx/>
                <a:uFillTx/>
                <a:latin typeface="Segoe UI Semilight"/>
                <a:ea typeface="+mn-ea"/>
                <a:cs typeface="+mn-cs"/>
              </a:rPr>
              <a:t>Email</a:t>
            </a:r>
          </a:p>
        </p:txBody>
      </p:sp>
      <p:grpSp>
        <p:nvGrpSpPr>
          <p:cNvPr id="57" name="Group 56"/>
          <p:cNvGrpSpPr/>
          <p:nvPr/>
        </p:nvGrpSpPr>
        <p:grpSpPr>
          <a:xfrm>
            <a:off x="3302371" y="3179430"/>
            <a:ext cx="466169" cy="466169"/>
            <a:chOff x="4750202" y="3174487"/>
            <a:chExt cx="820389" cy="822960"/>
          </a:xfrm>
        </p:grpSpPr>
        <p:sp>
          <p:nvSpPr>
            <p:cNvPr id="58" name="Oval 57"/>
            <p:cNvSpPr/>
            <p:nvPr/>
          </p:nvSpPr>
          <p:spPr bwMode="auto">
            <a:xfrm>
              <a:off x="4750202" y="3174487"/>
              <a:ext cx="820389" cy="82296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marL="0" marR="0" lvl="0" indent="0" algn="ctr" defTabSz="931935"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0171C7"/>
                </a:solidFill>
                <a:effectLst/>
                <a:uLnTx/>
                <a:uFillTx/>
                <a:latin typeface="Calibri" panose="020F0502020204030204"/>
                <a:ea typeface="Segoe UI" pitchFamily="34" charset="0"/>
                <a:cs typeface="Segoe UI" pitchFamily="34" charset="0"/>
              </a:endParaRPr>
            </a:p>
          </p:txBody>
        </p:sp>
        <p:sp>
          <p:nvSpPr>
            <p:cNvPr id="59" name="Freeform 124"/>
            <p:cNvSpPr>
              <a:spLocks noEditPoints="1"/>
            </p:cNvSpPr>
            <p:nvPr/>
          </p:nvSpPr>
          <p:spPr bwMode="auto">
            <a:xfrm>
              <a:off x="4963544" y="3393709"/>
              <a:ext cx="393704" cy="386074"/>
            </a:xfrm>
            <a:custGeom>
              <a:avLst/>
              <a:gdLst>
                <a:gd name="T0" fmla="*/ 36 w 100"/>
                <a:gd name="T1" fmla="*/ 36 h 108"/>
                <a:gd name="T2" fmla="*/ 16 w 100"/>
                <a:gd name="T3" fmla="*/ 36 h 108"/>
                <a:gd name="T4" fmla="*/ 16 w 100"/>
                <a:gd name="T5" fmla="*/ 28 h 108"/>
                <a:gd name="T6" fmla="*/ 36 w 100"/>
                <a:gd name="T7" fmla="*/ 28 h 108"/>
                <a:gd name="T8" fmla="*/ 36 w 100"/>
                <a:gd name="T9" fmla="*/ 36 h 108"/>
                <a:gd name="T10" fmla="*/ 16 w 100"/>
                <a:gd name="T11" fmla="*/ 60 h 108"/>
                <a:gd name="T12" fmla="*/ 52 w 100"/>
                <a:gd name="T13" fmla="*/ 60 h 108"/>
                <a:gd name="T14" fmla="*/ 52 w 100"/>
                <a:gd name="T15" fmla="*/ 52 h 108"/>
                <a:gd name="T16" fmla="*/ 16 w 100"/>
                <a:gd name="T17" fmla="*/ 52 h 108"/>
                <a:gd name="T18" fmla="*/ 16 w 100"/>
                <a:gd name="T19" fmla="*/ 60 h 108"/>
                <a:gd name="T20" fmla="*/ 16 w 100"/>
                <a:gd name="T21" fmla="*/ 84 h 108"/>
                <a:gd name="T22" fmla="*/ 40 w 100"/>
                <a:gd name="T23" fmla="*/ 84 h 108"/>
                <a:gd name="T24" fmla="*/ 40 w 100"/>
                <a:gd name="T25" fmla="*/ 76 h 108"/>
                <a:gd name="T26" fmla="*/ 16 w 100"/>
                <a:gd name="T27" fmla="*/ 76 h 108"/>
                <a:gd name="T28" fmla="*/ 16 w 100"/>
                <a:gd name="T29" fmla="*/ 84 h 108"/>
                <a:gd name="T30" fmla="*/ 99 w 100"/>
                <a:gd name="T31" fmla="*/ 33 h 108"/>
                <a:gd name="T32" fmla="*/ 93 w 100"/>
                <a:gd name="T33" fmla="*/ 33 h 108"/>
                <a:gd name="T34" fmla="*/ 92 w 100"/>
                <a:gd name="T35" fmla="*/ 34 h 108"/>
                <a:gd name="T36" fmla="*/ 97 w 100"/>
                <a:gd name="T37" fmla="*/ 40 h 108"/>
                <a:gd name="T38" fmla="*/ 99 w 100"/>
                <a:gd name="T39" fmla="*/ 39 h 108"/>
                <a:gd name="T40" fmla="*/ 99 w 100"/>
                <a:gd name="T41" fmla="*/ 33 h 108"/>
                <a:gd name="T42" fmla="*/ 80 w 100"/>
                <a:gd name="T43" fmla="*/ 28 h 108"/>
                <a:gd name="T44" fmla="*/ 80 w 100"/>
                <a:gd name="T45" fmla="*/ 46 h 108"/>
                <a:gd name="T46" fmla="*/ 86 w 100"/>
                <a:gd name="T47" fmla="*/ 40 h 108"/>
                <a:gd name="T48" fmla="*/ 92 w 100"/>
                <a:gd name="T49" fmla="*/ 46 h 108"/>
                <a:gd name="T50" fmla="*/ 80 w 100"/>
                <a:gd name="T51" fmla="*/ 58 h 108"/>
                <a:gd name="T52" fmla="*/ 80 w 100"/>
                <a:gd name="T53" fmla="*/ 108 h 108"/>
                <a:gd name="T54" fmla="*/ 0 w 100"/>
                <a:gd name="T55" fmla="*/ 108 h 108"/>
                <a:gd name="T56" fmla="*/ 0 w 100"/>
                <a:gd name="T57" fmla="*/ 0 h 108"/>
                <a:gd name="T58" fmla="*/ 52 w 100"/>
                <a:gd name="T59" fmla="*/ 0 h 108"/>
                <a:gd name="T60" fmla="*/ 80 w 100"/>
                <a:gd name="T61" fmla="*/ 28 h 108"/>
                <a:gd name="T62" fmla="*/ 52 w 100"/>
                <a:gd name="T63" fmla="*/ 28 h 108"/>
                <a:gd name="T64" fmla="*/ 68 w 100"/>
                <a:gd name="T65" fmla="*/ 28 h 108"/>
                <a:gd name="T66" fmla="*/ 52 w 100"/>
                <a:gd name="T67" fmla="*/ 11 h 108"/>
                <a:gd name="T68" fmla="*/ 52 w 100"/>
                <a:gd name="T69" fmla="*/ 28 h 108"/>
                <a:gd name="T70" fmla="*/ 72 w 100"/>
                <a:gd name="T71" fmla="*/ 36 h 108"/>
                <a:gd name="T72" fmla="*/ 44 w 100"/>
                <a:gd name="T73" fmla="*/ 36 h 108"/>
                <a:gd name="T74" fmla="*/ 44 w 100"/>
                <a:gd name="T75" fmla="*/ 8 h 108"/>
                <a:gd name="T76" fmla="*/ 8 w 100"/>
                <a:gd name="T77" fmla="*/ 8 h 108"/>
                <a:gd name="T78" fmla="*/ 8 w 100"/>
                <a:gd name="T79" fmla="*/ 100 h 108"/>
                <a:gd name="T80" fmla="*/ 72 w 100"/>
                <a:gd name="T81" fmla="*/ 100 h 108"/>
                <a:gd name="T82" fmla="*/ 72 w 100"/>
                <a:gd name="T83" fmla="*/ 66 h 108"/>
                <a:gd name="T84" fmla="*/ 53 w 100"/>
                <a:gd name="T85" fmla="*/ 84 h 108"/>
                <a:gd name="T86" fmla="*/ 48 w 100"/>
                <a:gd name="T87" fmla="*/ 84 h 108"/>
                <a:gd name="T88" fmla="*/ 48 w 100"/>
                <a:gd name="T89" fmla="*/ 78 h 108"/>
                <a:gd name="T90" fmla="*/ 72 w 100"/>
                <a:gd name="T91" fmla="*/ 54 h 108"/>
                <a:gd name="T92" fmla="*/ 72 w 100"/>
                <a:gd name="T93" fmla="*/ 3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0" h="108">
                  <a:moveTo>
                    <a:pt x="36" y="36"/>
                  </a:moveTo>
                  <a:cubicBezTo>
                    <a:pt x="16" y="36"/>
                    <a:pt x="16" y="36"/>
                    <a:pt x="16" y="36"/>
                  </a:cubicBezTo>
                  <a:cubicBezTo>
                    <a:pt x="16" y="28"/>
                    <a:pt x="16" y="28"/>
                    <a:pt x="16" y="28"/>
                  </a:cubicBezTo>
                  <a:cubicBezTo>
                    <a:pt x="36" y="28"/>
                    <a:pt x="36" y="28"/>
                    <a:pt x="36" y="28"/>
                  </a:cubicBezTo>
                  <a:lnTo>
                    <a:pt x="36" y="36"/>
                  </a:lnTo>
                  <a:close/>
                  <a:moveTo>
                    <a:pt x="16" y="60"/>
                  </a:moveTo>
                  <a:cubicBezTo>
                    <a:pt x="52" y="60"/>
                    <a:pt x="52" y="60"/>
                    <a:pt x="52" y="60"/>
                  </a:cubicBezTo>
                  <a:cubicBezTo>
                    <a:pt x="52" y="52"/>
                    <a:pt x="52" y="52"/>
                    <a:pt x="52" y="52"/>
                  </a:cubicBezTo>
                  <a:cubicBezTo>
                    <a:pt x="16" y="52"/>
                    <a:pt x="16" y="52"/>
                    <a:pt x="16" y="52"/>
                  </a:cubicBezTo>
                  <a:lnTo>
                    <a:pt x="16" y="60"/>
                  </a:lnTo>
                  <a:close/>
                  <a:moveTo>
                    <a:pt x="16" y="84"/>
                  </a:moveTo>
                  <a:cubicBezTo>
                    <a:pt x="40" y="84"/>
                    <a:pt x="40" y="84"/>
                    <a:pt x="40" y="84"/>
                  </a:cubicBezTo>
                  <a:cubicBezTo>
                    <a:pt x="40" y="76"/>
                    <a:pt x="40" y="76"/>
                    <a:pt x="40" y="76"/>
                  </a:cubicBezTo>
                  <a:cubicBezTo>
                    <a:pt x="16" y="76"/>
                    <a:pt x="16" y="76"/>
                    <a:pt x="16" y="76"/>
                  </a:cubicBezTo>
                  <a:lnTo>
                    <a:pt x="16" y="84"/>
                  </a:lnTo>
                  <a:close/>
                  <a:moveTo>
                    <a:pt x="99" y="33"/>
                  </a:moveTo>
                  <a:cubicBezTo>
                    <a:pt x="97" y="31"/>
                    <a:pt x="95" y="31"/>
                    <a:pt x="93" y="33"/>
                  </a:cubicBezTo>
                  <a:cubicBezTo>
                    <a:pt x="92" y="34"/>
                    <a:pt x="92" y="34"/>
                    <a:pt x="92" y="34"/>
                  </a:cubicBezTo>
                  <a:cubicBezTo>
                    <a:pt x="97" y="40"/>
                    <a:pt x="97" y="40"/>
                    <a:pt x="97" y="40"/>
                  </a:cubicBezTo>
                  <a:cubicBezTo>
                    <a:pt x="99" y="39"/>
                    <a:pt x="99" y="39"/>
                    <a:pt x="99" y="39"/>
                  </a:cubicBezTo>
                  <a:cubicBezTo>
                    <a:pt x="100" y="37"/>
                    <a:pt x="100" y="35"/>
                    <a:pt x="99" y="33"/>
                  </a:cubicBezTo>
                  <a:close/>
                  <a:moveTo>
                    <a:pt x="80" y="28"/>
                  </a:moveTo>
                  <a:cubicBezTo>
                    <a:pt x="80" y="46"/>
                    <a:pt x="80" y="46"/>
                    <a:pt x="80" y="46"/>
                  </a:cubicBezTo>
                  <a:cubicBezTo>
                    <a:pt x="86" y="40"/>
                    <a:pt x="86" y="40"/>
                    <a:pt x="86" y="40"/>
                  </a:cubicBezTo>
                  <a:cubicBezTo>
                    <a:pt x="92" y="46"/>
                    <a:pt x="92" y="46"/>
                    <a:pt x="92" y="46"/>
                  </a:cubicBezTo>
                  <a:cubicBezTo>
                    <a:pt x="80" y="58"/>
                    <a:pt x="80" y="58"/>
                    <a:pt x="80" y="58"/>
                  </a:cubicBezTo>
                  <a:cubicBezTo>
                    <a:pt x="80" y="108"/>
                    <a:pt x="80" y="108"/>
                    <a:pt x="80" y="108"/>
                  </a:cubicBezTo>
                  <a:cubicBezTo>
                    <a:pt x="0" y="108"/>
                    <a:pt x="0" y="108"/>
                    <a:pt x="0" y="108"/>
                  </a:cubicBezTo>
                  <a:cubicBezTo>
                    <a:pt x="0" y="0"/>
                    <a:pt x="0" y="0"/>
                    <a:pt x="0" y="0"/>
                  </a:cubicBezTo>
                  <a:cubicBezTo>
                    <a:pt x="52" y="0"/>
                    <a:pt x="52" y="0"/>
                    <a:pt x="52" y="0"/>
                  </a:cubicBezTo>
                  <a:lnTo>
                    <a:pt x="80" y="28"/>
                  </a:lnTo>
                  <a:close/>
                  <a:moveTo>
                    <a:pt x="52" y="28"/>
                  </a:moveTo>
                  <a:cubicBezTo>
                    <a:pt x="68" y="28"/>
                    <a:pt x="68" y="28"/>
                    <a:pt x="68" y="28"/>
                  </a:cubicBezTo>
                  <a:cubicBezTo>
                    <a:pt x="52" y="11"/>
                    <a:pt x="52" y="11"/>
                    <a:pt x="52" y="11"/>
                  </a:cubicBezTo>
                  <a:lnTo>
                    <a:pt x="52" y="28"/>
                  </a:lnTo>
                  <a:close/>
                  <a:moveTo>
                    <a:pt x="72" y="36"/>
                  </a:moveTo>
                  <a:cubicBezTo>
                    <a:pt x="44" y="36"/>
                    <a:pt x="44" y="36"/>
                    <a:pt x="44" y="36"/>
                  </a:cubicBezTo>
                  <a:cubicBezTo>
                    <a:pt x="44" y="8"/>
                    <a:pt x="44" y="8"/>
                    <a:pt x="44" y="8"/>
                  </a:cubicBezTo>
                  <a:cubicBezTo>
                    <a:pt x="8" y="8"/>
                    <a:pt x="8" y="8"/>
                    <a:pt x="8" y="8"/>
                  </a:cubicBezTo>
                  <a:cubicBezTo>
                    <a:pt x="8" y="100"/>
                    <a:pt x="8" y="100"/>
                    <a:pt x="8" y="100"/>
                  </a:cubicBezTo>
                  <a:cubicBezTo>
                    <a:pt x="72" y="100"/>
                    <a:pt x="72" y="100"/>
                    <a:pt x="72" y="100"/>
                  </a:cubicBezTo>
                  <a:cubicBezTo>
                    <a:pt x="72" y="66"/>
                    <a:pt x="72" y="66"/>
                    <a:pt x="72" y="66"/>
                  </a:cubicBezTo>
                  <a:cubicBezTo>
                    <a:pt x="53" y="84"/>
                    <a:pt x="53" y="84"/>
                    <a:pt x="53" y="84"/>
                  </a:cubicBezTo>
                  <a:cubicBezTo>
                    <a:pt x="48" y="84"/>
                    <a:pt x="48" y="84"/>
                    <a:pt x="48" y="84"/>
                  </a:cubicBezTo>
                  <a:cubicBezTo>
                    <a:pt x="48" y="78"/>
                    <a:pt x="48" y="78"/>
                    <a:pt x="48" y="78"/>
                  </a:cubicBezTo>
                  <a:cubicBezTo>
                    <a:pt x="72" y="54"/>
                    <a:pt x="72" y="54"/>
                    <a:pt x="72" y="54"/>
                  </a:cubicBezTo>
                  <a:lnTo>
                    <a:pt x="72" y="36"/>
                  </a:lnTo>
                  <a:close/>
                </a:path>
              </a:pathLst>
            </a:custGeom>
            <a:solidFill>
              <a:srgbClr val="FFFFFF"/>
            </a:solidFill>
            <a:ln>
              <a:noFill/>
            </a:ln>
          </p:spPr>
          <p:txBody>
            <a:bodyPr vert="horz" wrap="square" lIns="91401" tIns="45700" rIns="91401" bIns="4570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387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171C7"/>
                </a:solidFill>
                <a:effectLst/>
                <a:uLnTx/>
                <a:uFillTx/>
                <a:latin typeface="Calibri" panose="020F0502020204030204"/>
                <a:ea typeface="+mn-ea"/>
                <a:cs typeface="+mn-cs"/>
              </a:endParaRPr>
            </a:p>
          </p:txBody>
        </p:sp>
      </p:grpSp>
      <p:sp>
        <p:nvSpPr>
          <p:cNvPr id="67" name="TextBox 66"/>
          <p:cNvSpPr txBox="1"/>
          <p:nvPr/>
        </p:nvSpPr>
        <p:spPr>
          <a:xfrm>
            <a:off x="2839548" y="2619425"/>
            <a:ext cx="1499292" cy="544637"/>
          </a:xfrm>
          <a:prstGeom prst="rect">
            <a:avLst/>
          </a:prstGeom>
          <a:noFill/>
        </p:spPr>
        <p:txBody>
          <a:bodyPr wrap="none" lIns="182802" tIns="146241" rIns="182802" bIns="146241" rtlCol="0">
            <a:spAutoFit/>
          </a:bodyPr>
          <a:lstStyle/>
          <a:p>
            <a:pPr marL="0" marR="0" lvl="0" indent="0" algn="l" defTabSz="932239"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a:ln>
                  <a:noFill/>
                </a:ln>
                <a:solidFill>
                  <a:srgbClr val="505050"/>
                </a:solidFill>
                <a:effectLst/>
                <a:uLnTx/>
                <a:uFillTx/>
                <a:latin typeface="Segoe UI Semilight"/>
                <a:ea typeface="+mn-ea"/>
                <a:cs typeface="+mn-cs"/>
              </a:rPr>
              <a:t>Documents</a:t>
            </a:r>
          </a:p>
        </p:txBody>
      </p:sp>
      <p:grpSp>
        <p:nvGrpSpPr>
          <p:cNvPr id="60" name="Group 59"/>
          <p:cNvGrpSpPr/>
          <p:nvPr/>
        </p:nvGrpSpPr>
        <p:grpSpPr>
          <a:xfrm>
            <a:off x="2369740" y="5632836"/>
            <a:ext cx="466169" cy="466169"/>
            <a:chOff x="3251137" y="3045890"/>
            <a:chExt cx="820389" cy="822960"/>
          </a:xfrm>
        </p:grpSpPr>
        <p:sp>
          <p:nvSpPr>
            <p:cNvPr id="61" name="Oval 60"/>
            <p:cNvSpPr/>
            <p:nvPr/>
          </p:nvSpPr>
          <p:spPr bwMode="auto">
            <a:xfrm>
              <a:off x="3251137" y="3045890"/>
              <a:ext cx="820389" cy="82296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marL="0" marR="0" lvl="0" indent="0" algn="ctr" defTabSz="931935"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0171C7"/>
                </a:solidFill>
                <a:effectLst/>
                <a:uLnTx/>
                <a:uFillTx/>
                <a:latin typeface="Calibri" panose="020F0502020204030204"/>
                <a:ea typeface="Segoe UI" pitchFamily="34" charset="0"/>
                <a:cs typeface="Segoe UI" pitchFamily="34" charset="0"/>
              </a:endParaRPr>
            </a:p>
          </p:txBody>
        </p:sp>
        <p:sp>
          <p:nvSpPr>
            <p:cNvPr id="62" name="Freeform 137"/>
            <p:cNvSpPr>
              <a:spLocks noEditPoints="1"/>
            </p:cNvSpPr>
            <p:nvPr/>
          </p:nvSpPr>
          <p:spPr bwMode="auto">
            <a:xfrm>
              <a:off x="3460778" y="3215036"/>
              <a:ext cx="401107" cy="484669"/>
            </a:xfrm>
            <a:custGeom>
              <a:avLst/>
              <a:gdLst>
                <a:gd name="T0" fmla="*/ 72 w 96"/>
                <a:gd name="T1" fmla="*/ 112 h 112"/>
                <a:gd name="T2" fmla="*/ 84 w 96"/>
                <a:gd name="T3" fmla="*/ 100 h 112"/>
                <a:gd name="T4" fmla="*/ 84 w 96"/>
                <a:gd name="T5" fmla="*/ 93 h 112"/>
                <a:gd name="T6" fmla="*/ 88 w 96"/>
                <a:gd name="T7" fmla="*/ 84 h 112"/>
                <a:gd name="T8" fmla="*/ 88 w 96"/>
                <a:gd name="T9" fmla="*/ 28 h 112"/>
                <a:gd name="T10" fmla="*/ 96 w 96"/>
                <a:gd name="T11" fmla="*/ 28 h 112"/>
                <a:gd name="T12" fmla="*/ 96 w 96"/>
                <a:gd name="T13" fmla="*/ 12 h 112"/>
                <a:gd name="T14" fmla="*/ 88 w 96"/>
                <a:gd name="T15" fmla="*/ 12 h 112"/>
                <a:gd name="T16" fmla="*/ 76 w 96"/>
                <a:gd name="T17" fmla="*/ 0 h 112"/>
                <a:gd name="T18" fmla="*/ 12 w 96"/>
                <a:gd name="T19" fmla="*/ 0 h 112"/>
                <a:gd name="T20" fmla="*/ 0 w 96"/>
                <a:gd name="T21" fmla="*/ 12 h 112"/>
                <a:gd name="T22" fmla="*/ 0 w 96"/>
                <a:gd name="T23" fmla="*/ 100 h 112"/>
                <a:gd name="T24" fmla="*/ 12 w 96"/>
                <a:gd name="T25" fmla="*/ 112 h 112"/>
                <a:gd name="T26" fmla="*/ 72 w 96"/>
                <a:gd name="T27" fmla="*/ 112 h 112"/>
                <a:gd name="T28" fmla="*/ 8 w 96"/>
                <a:gd name="T29" fmla="*/ 12 h 112"/>
                <a:gd name="T30" fmla="*/ 12 w 96"/>
                <a:gd name="T31" fmla="*/ 8 h 112"/>
                <a:gd name="T32" fmla="*/ 76 w 96"/>
                <a:gd name="T33" fmla="*/ 8 h 112"/>
                <a:gd name="T34" fmla="*/ 80 w 96"/>
                <a:gd name="T35" fmla="*/ 12 h 112"/>
                <a:gd name="T36" fmla="*/ 80 w 96"/>
                <a:gd name="T37" fmla="*/ 84 h 112"/>
                <a:gd name="T38" fmla="*/ 76 w 96"/>
                <a:gd name="T39" fmla="*/ 88 h 112"/>
                <a:gd name="T40" fmla="*/ 12 w 96"/>
                <a:gd name="T41" fmla="*/ 88 h 112"/>
                <a:gd name="T42" fmla="*/ 8 w 96"/>
                <a:gd name="T43" fmla="*/ 88 h 112"/>
                <a:gd name="T44" fmla="*/ 8 w 96"/>
                <a:gd name="T45" fmla="*/ 12 h 112"/>
                <a:gd name="T46" fmla="*/ 8 w 96"/>
                <a:gd name="T47" fmla="*/ 100 h 112"/>
                <a:gd name="T48" fmla="*/ 12 w 96"/>
                <a:gd name="T49" fmla="*/ 96 h 112"/>
                <a:gd name="T50" fmla="*/ 76 w 96"/>
                <a:gd name="T51" fmla="*/ 96 h 112"/>
                <a:gd name="T52" fmla="*/ 76 w 96"/>
                <a:gd name="T53" fmla="*/ 100 h 112"/>
                <a:gd name="T54" fmla="*/ 72 w 96"/>
                <a:gd name="T55" fmla="*/ 104 h 112"/>
                <a:gd name="T56" fmla="*/ 12 w 96"/>
                <a:gd name="T57" fmla="*/ 104 h 112"/>
                <a:gd name="T58" fmla="*/ 8 w 96"/>
                <a:gd name="T59" fmla="*/ 100 h 112"/>
                <a:gd name="T60" fmla="*/ 20 w 96"/>
                <a:gd name="T61" fmla="*/ 72 h 112"/>
                <a:gd name="T62" fmla="*/ 28 w 96"/>
                <a:gd name="T63" fmla="*/ 72 h 112"/>
                <a:gd name="T64" fmla="*/ 44 w 96"/>
                <a:gd name="T65" fmla="*/ 56 h 112"/>
                <a:gd name="T66" fmla="*/ 60 w 96"/>
                <a:gd name="T67" fmla="*/ 72 h 112"/>
                <a:gd name="T68" fmla="*/ 68 w 96"/>
                <a:gd name="T69" fmla="*/ 72 h 112"/>
                <a:gd name="T70" fmla="*/ 56 w 96"/>
                <a:gd name="T71" fmla="*/ 51 h 112"/>
                <a:gd name="T72" fmla="*/ 64 w 96"/>
                <a:gd name="T73" fmla="*/ 36 h 112"/>
                <a:gd name="T74" fmla="*/ 44 w 96"/>
                <a:gd name="T75" fmla="*/ 16 h 112"/>
                <a:gd name="T76" fmla="*/ 24 w 96"/>
                <a:gd name="T77" fmla="*/ 36 h 112"/>
                <a:gd name="T78" fmla="*/ 31 w 96"/>
                <a:gd name="T79" fmla="*/ 51 h 112"/>
                <a:gd name="T80" fmla="*/ 20 w 96"/>
                <a:gd name="T81" fmla="*/ 72 h 112"/>
                <a:gd name="T82" fmla="*/ 44 w 96"/>
                <a:gd name="T83" fmla="*/ 24 h 112"/>
                <a:gd name="T84" fmla="*/ 56 w 96"/>
                <a:gd name="T85" fmla="*/ 36 h 112"/>
                <a:gd name="T86" fmla="*/ 44 w 96"/>
                <a:gd name="T87" fmla="*/ 48 h 112"/>
                <a:gd name="T88" fmla="*/ 32 w 96"/>
                <a:gd name="T89" fmla="*/ 36 h 112"/>
                <a:gd name="T90" fmla="*/ 44 w 96"/>
                <a:gd name="T91" fmla="*/ 2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12">
                  <a:moveTo>
                    <a:pt x="72" y="112"/>
                  </a:moveTo>
                  <a:cubicBezTo>
                    <a:pt x="78" y="112"/>
                    <a:pt x="84" y="106"/>
                    <a:pt x="84" y="100"/>
                  </a:cubicBezTo>
                  <a:cubicBezTo>
                    <a:pt x="84" y="93"/>
                    <a:pt x="84" y="93"/>
                    <a:pt x="84" y="93"/>
                  </a:cubicBezTo>
                  <a:cubicBezTo>
                    <a:pt x="86" y="90"/>
                    <a:pt x="88" y="87"/>
                    <a:pt x="88" y="84"/>
                  </a:cubicBezTo>
                  <a:cubicBezTo>
                    <a:pt x="88" y="28"/>
                    <a:pt x="88" y="28"/>
                    <a:pt x="88" y="28"/>
                  </a:cubicBezTo>
                  <a:cubicBezTo>
                    <a:pt x="96" y="28"/>
                    <a:pt x="96" y="28"/>
                    <a:pt x="96" y="28"/>
                  </a:cubicBezTo>
                  <a:cubicBezTo>
                    <a:pt x="96" y="12"/>
                    <a:pt x="96" y="12"/>
                    <a:pt x="96" y="12"/>
                  </a:cubicBezTo>
                  <a:cubicBezTo>
                    <a:pt x="88" y="12"/>
                    <a:pt x="88" y="12"/>
                    <a:pt x="88" y="12"/>
                  </a:cubicBezTo>
                  <a:cubicBezTo>
                    <a:pt x="88" y="5"/>
                    <a:pt x="82" y="0"/>
                    <a:pt x="76" y="0"/>
                  </a:cubicBezTo>
                  <a:cubicBezTo>
                    <a:pt x="12" y="0"/>
                    <a:pt x="12" y="0"/>
                    <a:pt x="12" y="0"/>
                  </a:cubicBezTo>
                  <a:cubicBezTo>
                    <a:pt x="5" y="0"/>
                    <a:pt x="0" y="5"/>
                    <a:pt x="0" y="12"/>
                  </a:cubicBezTo>
                  <a:cubicBezTo>
                    <a:pt x="0" y="100"/>
                    <a:pt x="0" y="100"/>
                    <a:pt x="0" y="100"/>
                  </a:cubicBezTo>
                  <a:cubicBezTo>
                    <a:pt x="0" y="106"/>
                    <a:pt x="5" y="112"/>
                    <a:pt x="12" y="112"/>
                  </a:cubicBezTo>
                  <a:lnTo>
                    <a:pt x="72" y="112"/>
                  </a:lnTo>
                  <a:close/>
                  <a:moveTo>
                    <a:pt x="8" y="12"/>
                  </a:moveTo>
                  <a:cubicBezTo>
                    <a:pt x="8" y="9"/>
                    <a:pt x="10" y="8"/>
                    <a:pt x="12" y="8"/>
                  </a:cubicBezTo>
                  <a:cubicBezTo>
                    <a:pt x="76" y="8"/>
                    <a:pt x="76" y="8"/>
                    <a:pt x="76" y="8"/>
                  </a:cubicBezTo>
                  <a:cubicBezTo>
                    <a:pt x="78" y="8"/>
                    <a:pt x="80" y="9"/>
                    <a:pt x="80" y="12"/>
                  </a:cubicBezTo>
                  <a:cubicBezTo>
                    <a:pt x="80" y="84"/>
                    <a:pt x="80" y="84"/>
                    <a:pt x="80" y="84"/>
                  </a:cubicBezTo>
                  <a:cubicBezTo>
                    <a:pt x="80" y="86"/>
                    <a:pt x="78" y="88"/>
                    <a:pt x="76" y="88"/>
                  </a:cubicBezTo>
                  <a:cubicBezTo>
                    <a:pt x="12" y="88"/>
                    <a:pt x="12" y="88"/>
                    <a:pt x="12" y="88"/>
                  </a:cubicBezTo>
                  <a:cubicBezTo>
                    <a:pt x="10" y="88"/>
                    <a:pt x="9" y="88"/>
                    <a:pt x="8" y="88"/>
                  </a:cubicBezTo>
                  <a:lnTo>
                    <a:pt x="8" y="12"/>
                  </a:lnTo>
                  <a:close/>
                  <a:moveTo>
                    <a:pt x="8" y="100"/>
                  </a:moveTo>
                  <a:cubicBezTo>
                    <a:pt x="8" y="97"/>
                    <a:pt x="10" y="96"/>
                    <a:pt x="12" y="96"/>
                  </a:cubicBezTo>
                  <a:cubicBezTo>
                    <a:pt x="76" y="96"/>
                    <a:pt x="76" y="96"/>
                    <a:pt x="76" y="96"/>
                  </a:cubicBezTo>
                  <a:cubicBezTo>
                    <a:pt x="76" y="100"/>
                    <a:pt x="76" y="100"/>
                    <a:pt x="76" y="100"/>
                  </a:cubicBezTo>
                  <a:cubicBezTo>
                    <a:pt x="76" y="102"/>
                    <a:pt x="74" y="104"/>
                    <a:pt x="72" y="104"/>
                  </a:cubicBezTo>
                  <a:cubicBezTo>
                    <a:pt x="12" y="104"/>
                    <a:pt x="12" y="104"/>
                    <a:pt x="12" y="104"/>
                  </a:cubicBezTo>
                  <a:cubicBezTo>
                    <a:pt x="10" y="104"/>
                    <a:pt x="8" y="102"/>
                    <a:pt x="8" y="100"/>
                  </a:cubicBezTo>
                  <a:close/>
                  <a:moveTo>
                    <a:pt x="20" y="72"/>
                  </a:moveTo>
                  <a:cubicBezTo>
                    <a:pt x="28" y="72"/>
                    <a:pt x="28" y="72"/>
                    <a:pt x="28" y="72"/>
                  </a:cubicBezTo>
                  <a:cubicBezTo>
                    <a:pt x="28" y="63"/>
                    <a:pt x="35" y="56"/>
                    <a:pt x="44" y="56"/>
                  </a:cubicBezTo>
                  <a:cubicBezTo>
                    <a:pt x="53" y="56"/>
                    <a:pt x="60" y="63"/>
                    <a:pt x="60" y="72"/>
                  </a:cubicBezTo>
                  <a:cubicBezTo>
                    <a:pt x="68" y="72"/>
                    <a:pt x="68" y="72"/>
                    <a:pt x="68" y="72"/>
                  </a:cubicBezTo>
                  <a:cubicBezTo>
                    <a:pt x="68" y="63"/>
                    <a:pt x="63" y="55"/>
                    <a:pt x="56" y="51"/>
                  </a:cubicBezTo>
                  <a:cubicBezTo>
                    <a:pt x="61" y="47"/>
                    <a:pt x="64" y="42"/>
                    <a:pt x="64" y="36"/>
                  </a:cubicBezTo>
                  <a:cubicBezTo>
                    <a:pt x="64" y="25"/>
                    <a:pt x="55" y="16"/>
                    <a:pt x="44" y="16"/>
                  </a:cubicBezTo>
                  <a:cubicBezTo>
                    <a:pt x="33" y="16"/>
                    <a:pt x="24" y="25"/>
                    <a:pt x="24" y="36"/>
                  </a:cubicBezTo>
                  <a:cubicBezTo>
                    <a:pt x="24" y="42"/>
                    <a:pt x="27" y="47"/>
                    <a:pt x="31" y="51"/>
                  </a:cubicBezTo>
                  <a:cubicBezTo>
                    <a:pt x="24" y="55"/>
                    <a:pt x="20" y="63"/>
                    <a:pt x="20" y="72"/>
                  </a:cubicBezTo>
                  <a:close/>
                  <a:moveTo>
                    <a:pt x="44" y="24"/>
                  </a:moveTo>
                  <a:cubicBezTo>
                    <a:pt x="50" y="24"/>
                    <a:pt x="56" y="29"/>
                    <a:pt x="56" y="36"/>
                  </a:cubicBezTo>
                  <a:cubicBezTo>
                    <a:pt x="56" y="42"/>
                    <a:pt x="50" y="48"/>
                    <a:pt x="44" y="48"/>
                  </a:cubicBezTo>
                  <a:cubicBezTo>
                    <a:pt x="37" y="48"/>
                    <a:pt x="32" y="42"/>
                    <a:pt x="32" y="36"/>
                  </a:cubicBezTo>
                  <a:cubicBezTo>
                    <a:pt x="32" y="29"/>
                    <a:pt x="37" y="24"/>
                    <a:pt x="44" y="24"/>
                  </a:cubicBezTo>
                  <a:close/>
                </a:path>
              </a:pathLst>
            </a:custGeom>
            <a:solidFill>
              <a:srgbClr val="FFFFFF"/>
            </a:solidFill>
            <a:ln>
              <a:noFill/>
            </a:ln>
          </p:spPr>
          <p:txBody>
            <a:bodyPr vert="horz" wrap="square" lIns="91401" tIns="45700" rIns="91401" bIns="4570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387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171C7"/>
                </a:solidFill>
                <a:effectLst/>
                <a:uLnTx/>
                <a:uFillTx/>
                <a:latin typeface="Calibri" panose="020F0502020204030204"/>
                <a:ea typeface="+mn-ea"/>
                <a:cs typeface="+mn-cs"/>
              </a:endParaRPr>
            </a:p>
          </p:txBody>
        </p:sp>
      </p:grpSp>
      <p:sp>
        <p:nvSpPr>
          <p:cNvPr id="68" name="TextBox 67"/>
          <p:cNvSpPr txBox="1"/>
          <p:nvPr/>
        </p:nvSpPr>
        <p:spPr>
          <a:xfrm>
            <a:off x="1136547" y="5586589"/>
            <a:ext cx="1233193" cy="544637"/>
          </a:xfrm>
          <a:prstGeom prst="rect">
            <a:avLst/>
          </a:prstGeom>
          <a:noFill/>
        </p:spPr>
        <p:txBody>
          <a:bodyPr wrap="none" lIns="182802" tIns="146241" rIns="182802" bIns="146241" rtlCol="0">
            <a:spAutoFit/>
          </a:bodyPr>
          <a:lstStyle/>
          <a:p>
            <a:pPr marL="0" marR="0" lvl="0" indent="0" algn="l" defTabSz="932239"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a:ln>
                  <a:noFill/>
                </a:ln>
                <a:solidFill>
                  <a:srgbClr val="505050"/>
                </a:solidFill>
                <a:effectLst/>
                <a:uLnTx/>
                <a:uFillTx/>
                <a:latin typeface="Segoe UI Semilight"/>
                <a:ea typeface="+mn-ea"/>
                <a:cs typeface="+mn-cs"/>
              </a:rPr>
              <a:t>Contacts</a:t>
            </a:r>
          </a:p>
        </p:txBody>
      </p:sp>
      <p:grpSp>
        <p:nvGrpSpPr>
          <p:cNvPr id="63" name="Group 62"/>
          <p:cNvGrpSpPr/>
          <p:nvPr/>
        </p:nvGrpSpPr>
        <p:grpSpPr>
          <a:xfrm>
            <a:off x="1750779" y="3449316"/>
            <a:ext cx="466169" cy="466169"/>
            <a:chOff x="5474685" y="1406711"/>
            <a:chExt cx="820389" cy="822960"/>
          </a:xfrm>
        </p:grpSpPr>
        <p:sp>
          <p:nvSpPr>
            <p:cNvPr id="64" name="Oval 63"/>
            <p:cNvSpPr/>
            <p:nvPr/>
          </p:nvSpPr>
          <p:spPr bwMode="auto">
            <a:xfrm>
              <a:off x="5474685" y="1406711"/>
              <a:ext cx="820389" cy="82296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marL="0" marR="0" lvl="0" indent="0" algn="ctr" defTabSz="931935"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0171C7"/>
                </a:solidFill>
                <a:effectLst/>
                <a:uLnTx/>
                <a:uFillTx/>
                <a:latin typeface="Calibri" panose="020F0502020204030204"/>
                <a:ea typeface="Segoe UI" pitchFamily="34" charset="0"/>
                <a:cs typeface="Segoe UI" pitchFamily="34" charset="0"/>
              </a:endParaRPr>
            </a:p>
          </p:txBody>
        </p:sp>
        <p:pic>
          <p:nvPicPr>
            <p:cNvPr id="65" name="Graphic 64" descr="Flip Calenda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90309" y="1519840"/>
              <a:ext cx="595158" cy="595158"/>
            </a:xfrm>
            <a:prstGeom prst="rect">
              <a:avLst/>
            </a:prstGeom>
          </p:spPr>
        </p:pic>
      </p:grpSp>
      <p:sp>
        <p:nvSpPr>
          <p:cNvPr id="69" name="TextBox 68"/>
          <p:cNvSpPr txBox="1"/>
          <p:nvPr/>
        </p:nvSpPr>
        <p:spPr>
          <a:xfrm>
            <a:off x="610599" y="3396292"/>
            <a:ext cx="1250826" cy="544637"/>
          </a:xfrm>
          <a:prstGeom prst="rect">
            <a:avLst/>
          </a:prstGeom>
          <a:noFill/>
        </p:spPr>
        <p:txBody>
          <a:bodyPr wrap="none" lIns="182802" tIns="146241" rIns="182802" bIns="146241" rtlCol="0">
            <a:spAutoFit/>
          </a:bodyPr>
          <a:lstStyle/>
          <a:p>
            <a:pPr marL="0" marR="0" lvl="0" indent="0" algn="l" defTabSz="932239"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a:ln>
                  <a:noFill/>
                </a:ln>
                <a:solidFill>
                  <a:srgbClr val="505050"/>
                </a:solidFill>
                <a:effectLst/>
                <a:uLnTx/>
                <a:uFillTx/>
                <a:latin typeface="Segoe UI Semilight"/>
                <a:ea typeface="+mn-ea"/>
                <a:cs typeface="+mn-cs"/>
              </a:rPr>
              <a:t>Calendar</a:t>
            </a:r>
          </a:p>
        </p:txBody>
      </p:sp>
      <p:grpSp>
        <p:nvGrpSpPr>
          <p:cNvPr id="54" name="Group 53"/>
          <p:cNvGrpSpPr/>
          <p:nvPr/>
        </p:nvGrpSpPr>
        <p:grpSpPr>
          <a:xfrm>
            <a:off x="4493344" y="4480185"/>
            <a:ext cx="466169" cy="466169"/>
            <a:chOff x="4795139" y="3188817"/>
            <a:chExt cx="820389" cy="822960"/>
          </a:xfrm>
        </p:grpSpPr>
        <p:sp>
          <p:nvSpPr>
            <p:cNvPr id="55" name="Oval 54"/>
            <p:cNvSpPr/>
            <p:nvPr/>
          </p:nvSpPr>
          <p:spPr bwMode="auto">
            <a:xfrm>
              <a:off x="4795139" y="3188817"/>
              <a:ext cx="820389" cy="82296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marL="0" marR="0" lvl="0" indent="0" algn="ctr" defTabSz="931935"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0171C7"/>
                </a:solidFill>
                <a:effectLst/>
                <a:uLnTx/>
                <a:uFillTx/>
                <a:latin typeface="Calibri" panose="020F0502020204030204"/>
                <a:ea typeface="Segoe UI" pitchFamily="34" charset="0"/>
                <a:cs typeface="Segoe UI" pitchFamily="34" charset="0"/>
              </a:endParaRPr>
            </a:p>
          </p:txBody>
        </p:sp>
        <p:sp>
          <p:nvSpPr>
            <p:cNvPr id="56" name="Freeform 114"/>
            <p:cNvSpPr>
              <a:spLocks noChangeAspect="1" noEditPoints="1"/>
            </p:cNvSpPr>
            <p:nvPr/>
          </p:nvSpPr>
          <p:spPr bwMode="auto">
            <a:xfrm>
              <a:off x="5037124" y="3403930"/>
              <a:ext cx="336418" cy="392734"/>
            </a:xfrm>
            <a:custGeom>
              <a:avLst/>
              <a:gdLst>
                <a:gd name="T0" fmla="*/ 76 w 96"/>
                <a:gd name="T1" fmla="*/ 112 h 112"/>
                <a:gd name="T2" fmla="*/ 20 w 96"/>
                <a:gd name="T3" fmla="*/ 112 h 112"/>
                <a:gd name="T4" fmla="*/ 0 w 96"/>
                <a:gd name="T5" fmla="*/ 92 h 112"/>
                <a:gd name="T6" fmla="*/ 0 w 96"/>
                <a:gd name="T7" fmla="*/ 0 h 112"/>
                <a:gd name="T8" fmla="*/ 88 w 96"/>
                <a:gd name="T9" fmla="*/ 0 h 112"/>
                <a:gd name="T10" fmla="*/ 88 w 96"/>
                <a:gd name="T11" fmla="*/ 88 h 112"/>
                <a:gd name="T12" fmla="*/ 80 w 96"/>
                <a:gd name="T13" fmla="*/ 88 h 112"/>
                <a:gd name="T14" fmla="*/ 80 w 96"/>
                <a:gd name="T15" fmla="*/ 8 h 112"/>
                <a:gd name="T16" fmla="*/ 8 w 96"/>
                <a:gd name="T17" fmla="*/ 8 h 112"/>
                <a:gd name="T18" fmla="*/ 8 w 96"/>
                <a:gd name="T19" fmla="*/ 92 h 112"/>
                <a:gd name="T20" fmla="*/ 20 w 96"/>
                <a:gd name="T21" fmla="*/ 104 h 112"/>
                <a:gd name="T22" fmla="*/ 32 w 96"/>
                <a:gd name="T23" fmla="*/ 92 h 112"/>
                <a:gd name="T24" fmla="*/ 32 w 96"/>
                <a:gd name="T25" fmla="*/ 88 h 112"/>
                <a:gd name="T26" fmla="*/ 96 w 96"/>
                <a:gd name="T27" fmla="*/ 88 h 112"/>
                <a:gd name="T28" fmla="*/ 96 w 96"/>
                <a:gd name="T29" fmla="*/ 92 h 112"/>
                <a:gd name="T30" fmla="*/ 76 w 96"/>
                <a:gd name="T31" fmla="*/ 112 h 112"/>
                <a:gd name="T32" fmla="*/ 36 w 96"/>
                <a:gd name="T33" fmla="*/ 104 h 112"/>
                <a:gd name="T34" fmla="*/ 76 w 96"/>
                <a:gd name="T35" fmla="*/ 104 h 112"/>
                <a:gd name="T36" fmla="*/ 87 w 96"/>
                <a:gd name="T37" fmla="*/ 96 h 112"/>
                <a:gd name="T38" fmla="*/ 39 w 96"/>
                <a:gd name="T39" fmla="*/ 96 h 112"/>
                <a:gd name="T40" fmla="*/ 36 w 96"/>
                <a:gd name="T41" fmla="*/ 104 h 112"/>
                <a:gd name="T42" fmla="*/ 24 w 96"/>
                <a:gd name="T43" fmla="*/ 72 h 112"/>
                <a:gd name="T44" fmla="*/ 16 w 96"/>
                <a:gd name="T45" fmla="*/ 72 h 112"/>
                <a:gd name="T46" fmla="*/ 16 w 96"/>
                <a:gd name="T47" fmla="*/ 80 h 112"/>
                <a:gd name="T48" fmla="*/ 24 w 96"/>
                <a:gd name="T49" fmla="*/ 80 h 112"/>
                <a:gd name="T50" fmla="*/ 24 w 96"/>
                <a:gd name="T51" fmla="*/ 72 h 112"/>
                <a:gd name="T52" fmla="*/ 72 w 96"/>
                <a:gd name="T53" fmla="*/ 72 h 112"/>
                <a:gd name="T54" fmla="*/ 32 w 96"/>
                <a:gd name="T55" fmla="*/ 72 h 112"/>
                <a:gd name="T56" fmla="*/ 32 w 96"/>
                <a:gd name="T57" fmla="*/ 80 h 112"/>
                <a:gd name="T58" fmla="*/ 72 w 96"/>
                <a:gd name="T59" fmla="*/ 80 h 112"/>
                <a:gd name="T60" fmla="*/ 72 w 96"/>
                <a:gd name="T61" fmla="*/ 72 h 112"/>
                <a:gd name="T62" fmla="*/ 24 w 96"/>
                <a:gd name="T63" fmla="*/ 48 h 112"/>
                <a:gd name="T64" fmla="*/ 16 w 96"/>
                <a:gd name="T65" fmla="*/ 48 h 112"/>
                <a:gd name="T66" fmla="*/ 16 w 96"/>
                <a:gd name="T67" fmla="*/ 56 h 112"/>
                <a:gd name="T68" fmla="*/ 24 w 96"/>
                <a:gd name="T69" fmla="*/ 56 h 112"/>
                <a:gd name="T70" fmla="*/ 24 w 96"/>
                <a:gd name="T71" fmla="*/ 48 h 112"/>
                <a:gd name="T72" fmla="*/ 72 w 96"/>
                <a:gd name="T73" fmla="*/ 48 h 112"/>
                <a:gd name="T74" fmla="*/ 32 w 96"/>
                <a:gd name="T75" fmla="*/ 48 h 112"/>
                <a:gd name="T76" fmla="*/ 32 w 96"/>
                <a:gd name="T77" fmla="*/ 56 h 112"/>
                <a:gd name="T78" fmla="*/ 72 w 96"/>
                <a:gd name="T79" fmla="*/ 56 h 112"/>
                <a:gd name="T80" fmla="*/ 72 w 96"/>
                <a:gd name="T81" fmla="*/ 48 h 112"/>
                <a:gd name="T82" fmla="*/ 24 w 96"/>
                <a:gd name="T83" fmla="*/ 24 h 112"/>
                <a:gd name="T84" fmla="*/ 16 w 96"/>
                <a:gd name="T85" fmla="*/ 24 h 112"/>
                <a:gd name="T86" fmla="*/ 16 w 96"/>
                <a:gd name="T87" fmla="*/ 32 h 112"/>
                <a:gd name="T88" fmla="*/ 24 w 96"/>
                <a:gd name="T89" fmla="*/ 32 h 112"/>
                <a:gd name="T90" fmla="*/ 24 w 96"/>
                <a:gd name="T91" fmla="*/ 24 h 112"/>
                <a:gd name="T92" fmla="*/ 72 w 96"/>
                <a:gd name="T93" fmla="*/ 24 h 112"/>
                <a:gd name="T94" fmla="*/ 32 w 96"/>
                <a:gd name="T95" fmla="*/ 24 h 112"/>
                <a:gd name="T96" fmla="*/ 32 w 96"/>
                <a:gd name="T97" fmla="*/ 32 h 112"/>
                <a:gd name="T98" fmla="*/ 72 w 96"/>
                <a:gd name="T99" fmla="*/ 32 h 112"/>
                <a:gd name="T100" fmla="*/ 72 w 96"/>
                <a:gd name="T101" fmla="*/ 2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6" h="112">
                  <a:moveTo>
                    <a:pt x="76" y="112"/>
                  </a:moveTo>
                  <a:cubicBezTo>
                    <a:pt x="20" y="112"/>
                    <a:pt x="20" y="112"/>
                    <a:pt x="20" y="112"/>
                  </a:cubicBezTo>
                  <a:cubicBezTo>
                    <a:pt x="9" y="112"/>
                    <a:pt x="0" y="103"/>
                    <a:pt x="0" y="92"/>
                  </a:cubicBezTo>
                  <a:cubicBezTo>
                    <a:pt x="0" y="0"/>
                    <a:pt x="0" y="0"/>
                    <a:pt x="0" y="0"/>
                  </a:cubicBezTo>
                  <a:cubicBezTo>
                    <a:pt x="88" y="0"/>
                    <a:pt x="88" y="0"/>
                    <a:pt x="88" y="0"/>
                  </a:cubicBezTo>
                  <a:cubicBezTo>
                    <a:pt x="88" y="88"/>
                    <a:pt x="88" y="88"/>
                    <a:pt x="88" y="88"/>
                  </a:cubicBezTo>
                  <a:cubicBezTo>
                    <a:pt x="80" y="88"/>
                    <a:pt x="80" y="88"/>
                    <a:pt x="80" y="88"/>
                  </a:cubicBezTo>
                  <a:cubicBezTo>
                    <a:pt x="80" y="8"/>
                    <a:pt x="80" y="8"/>
                    <a:pt x="80" y="8"/>
                  </a:cubicBezTo>
                  <a:cubicBezTo>
                    <a:pt x="8" y="8"/>
                    <a:pt x="8" y="8"/>
                    <a:pt x="8" y="8"/>
                  </a:cubicBezTo>
                  <a:cubicBezTo>
                    <a:pt x="8" y="92"/>
                    <a:pt x="8" y="92"/>
                    <a:pt x="8" y="92"/>
                  </a:cubicBezTo>
                  <a:cubicBezTo>
                    <a:pt x="8" y="99"/>
                    <a:pt x="13" y="104"/>
                    <a:pt x="20" y="104"/>
                  </a:cubicBezTo>
                  <a:cubicBezTo>
                    <a:pt x="26" y="104"/>
                    <a:pt x="32" y="99"/>
                    <a:pt x="32" y="92"/>
                  </a:cubicBezTo>
                  <a:cubicBezTo>
                    <a:pt x="32" y="88"/>
                    <a:pt x="32" y="88"/>
                    <a:pt x="32" y="88"/>
                  </a:cubicBezTo>
                  <a:cubicBezTo>
                    <a:pt x="96" y="88"/>
                    <a:pt x="96" y="88"/>
                    <a:pt x="96" y="88"/>
                  </a:cubicBezTo>
                  <a:cubicBezTo>
                    <a:pt x="96" y="92"/>
                    <a:pt x="96" y="92"/>
                    <a:pt x="96" y="92"/>
                  </a:cubicBezTo>
                  <a:cubicBezTo>
                    <a:pt x="96" y="103"/>
                    <a:pt x="87" y="112"/>
                    <a:pt x="76" y="112"/>
                  </a:cubicBezTo>
                  <a:close/>
                  <a:moveTo>
                    <a:pt x="36" y="104"/>
                  </a:moveTo>
                  <a:cubicBezTo>
                    <a:pt x="76" y="104"/>
                    <a:pt x="76" y="104"/>
                    <a:pt x="76" y="104"/>
                  </a:cubicBezTo>
                  <a:cubicBezTo>
                    <a:pt x="81" y="104"/>
                    <a:pt x="85" y="101"/>
                    <a:pt x="87" y="96"/>
                  </a:cubicBezTo>
                  <a:cubicBezTo>
                    <a:pt x="39" y="96"/>
                    <a:pt x="39" y="96"/>
                    <a:pt x="39" y="96"/>
                  </a:cubicBezTo>
                  <a:cubicBezTo>
                    <a:pt x="39" y="99"/>
                    <a:pt x="37" y="102"/>
                    <a:pt x="36" y="104"/>
                  </a:cubicBezTo>
                  <a:close/>
                  <a:moveTo>
                    <a:pt x="24" y="72"/>
                  </a:moveTo>
                  <a:cubicBezTo>
                    <a:pt x="16" y="72"/>
                    <a:pt x="16" y="72"/>
                    <a:pt x="16" y="72"/>
                  </a:cubicBezTo>
                  <a:cubicBezTo>
                    <a:pt x="16" y="80"/>
                    <a:pt x="16" y="80"/>
                    <a:pt x="16" y="80"/>
                  </a:cubicBezTo>
                  <a:cubicBezTo>
                    <a:pt x="24" y="80"/>
                    <a:pt x="24" y="80"/>
                    <a:pt x="24" y="80"/>
                  </a:cubicBezTo>
                  <a:lnTo>
                    <a:pt x="24" y="72"/>
                  </a:lnTo>
                  <a:close/>
                  <a:moveTo>
                    <a:pt x="72" y="72"/>
                  </a:moveTo>
                  <a:cubicBezTo>
                    <a:pt x="32" y="72"/>
                    <a:pt x="32" y="72"/>
                    <a:pt x="32" y="72"/>
                  </a:cubicBezTo>
                  <a:cubicBezTo>
                    <a:pt x="32" y="80"/>
                    <a:pt x="32" y="80"/>
                    <a:pt x="32" y="80"/>
                  </a:cubicBezTo>
                  <a:cubicBezTo>
                    <a:pt x="72" y="80"/>
                    <a:pt x="72" y="80"/>
                    <a:pt x="72" y="80"/>
                  </a:cubicBezTo>
                  <a:lnTo>
                    <a:pt x="72" y="72"/>
                  </a:lnTo>
                  <a:close/>
                  <a:moveTo>
                    <a:pt x="24" y="48"/>
                  </a:moveTo>
                  <a:cubicBezTo>
                    <a:pt x="16" y="48"/>
                    <a:pt x="16" y="48"/>
                    <a:pt x="16" y="48"/>
                  </a:cubicBezTo>
                  <a:cubicBezTo>
                    <a:pt x="16" y="56"/>
                    <a:pt x="16" y="56"/>
                    <a:pt x="16" y="56"/>
                  </a:cubicBezTo>
                  <a:cubicBezTo>
                    <a:pt x="24" y="56"/>
                    <a:pt x="24" y="56"/>
                    <a:pt x="24" y="56"/>
                  </a:cubicBezTo>
                  <a:lnTo>
                    <a:pt x="24" y="48"/>
                  </a:lnTo>
                  <a:close/>
                  <a:moveTo>
                    <a:pt x="72" y="48"/>
                  </a:moveTo>
                  <a:cubicBezTo>
                    <a:pt x="32" y="48"/>
                    <a:pt x="32" y="48"/>
                    <a:pt x="32" y="48"/>
                  </a:cubicBezTo>
                  <a:cubicBezTo>
                    <a:pt x="32" y="56"/>
                    <a:pt x="32" y="56"/>
                    <a:pt x="32" y="56"/>
                  </a:cubicBezTo>
                  <a:cubicBezTo>
                    <a:pt x="72" y="56"/>
                    <a:pt x="72" y="56"/>
                    <a:pt x="72" y="56"/>
                  </a:cubicBezTo>
                  <a:lnTo>
                    <a:pt x="72" y="48"/>
                  </a:lnTo>
                  <a:close/>
                  <a:moveTo>
                    <a:pt x="24" y="24"/>
                  </a:moveTo>
                  <a:cubicBezTo>
                    <a:pt x="16" y="24"/>
                    <a:pt x="16" y="24"/>
                    <a:pt x="16" y="24"/>
                  </a:cubicBezTo>
                  <a:cubicBezTo>
                    <a:pt x="16" y="32"/>
                    <a:pt x="16" y="32"/>
                    <a:pt x="16" y="32"/>
                  </a:cubicBezTo>
                  <a:cubicBezTo>
                    <a:pt x="24" y="32"/>
                    <a:pt x="24" y="32"/>
                    <a:pt x="24" y="32"/>
                  </a:cubicBezTo>
                  <a:lnTo>
                    <a:pt x="24" y="24"/>
                  </a:lnTo>
                  <a:close/>
                  <a:moveTo>
                    <a:pt x="72" y="24"/>
                  </a:moveTo>
                  <a:cubicBezTo>
                    <a:pt x="32" y="24"/>
                    <a:pt x="32" y="24"/>
                    <a:pt x="32" y="24"/>
                  </a:cubicBezTo>
                  <a:cubicBezTo>
                    <a:pt x="32" y="32"/>
                    <a:pt x="32" y="32"/>
                    <a:pt x="32" y="32"/>
                  </a:cubicBezTo>
                  <a:cubicBezTo>
                    <a:pt x="72" y="32"/>
                    <a:pt x="72" y="32"/>
                    <a:pt x="72" y="32"/>
                  </a:cubicBezTo>
                  <a:lnTo>
                    <a:pt x="72" y="24"/>
                  </a:lnTo>
                  <a:close/>
                </a:path>
              </a:pathLst>
            </a:custGeom>
            <a:solidFill>
              <a:srgbClr val="FFFFFF"/>
            </a:solidFill>
            <a:ln>
              <a:noFill/>
            </a:ln>
          </p:spPr>
          <p:txBody>
            <a:bodyPr vert="horz" wrap="square" lIns="91401" tIns="45700" rIns="91401" bIns="4570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387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171C7"/>
                </a:solidFill>
                <a:effectLst/>
                <a:uLnTx/>
                <a:uFillTx/>
                <a:latin typeface="Calibri" panose="020F0502020204030204"/>
                <a:ea typeface="+mn-ea"/>
                <a:cs typeface="+mn-cs"/>
              </a:endParaRPr>
            </a:p>
          </p:txBody>
        </p:sp>
      </p:grpSp>
      <p:sp>
        <p:nvSpPr>
          <p:cNvPr id="70" name="TextBox 69"/>
          <p:cNvSpPr txBox="1"/>
          <p:nvPr/>
        </p:nvSpPr>
        <p:spPr>
          <a:xfrm>
            <a:off x="4907304" y="4447700"/>
            <a:ext cx="878545" cy="544637"/>
          </a:xfrm>
          <a:prstGeom prst="rect">
            <a:avLst/>
          </a:prstGeom>
          <a:noFill/>
        </p:spPr>
        <p:txBody>
          <a:bodyPr wrap="none" lIns="182802" tIns="146241" rIns="182802" bIns="146241" rtlCol="0">
            <a:spAutoFit/>
          </a:bodyPr>
          <a:lstStyle/>
          <a:p>
            <a:pPr marL="0" marR="0" lvl="0" indent="0" algn="l" defTabSz="932239"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a:ln>
                  <a:noFill/>
                </a:ln>
                <a:solidFill>
                  <a:srgbClr val="505050"/>
                </a:solidFill>
                <a:effectLst/>
                <a:uLnTx/>
                <a:uFillTx/>
                <a:latin typeface="Segoe UI Semilight"/>
                <a:ea typeface="+mn-ea"/>
                <a:cs typeface="+mn-cs"/>
              </a:rPr>
              <a:t>Tasks</a:t>
            </a:r>
          </a:p>
        </p:txBody>
      </p:sp>
      <p:grpSp>
        <p:nvGrpSpPr>
          <p:cNvPr id="72" name="Group 71"/>
          <p:cNvGrpSpPr/>
          <p:nvPr/>
        </p:nvGrpSpPr>
        <p:grpSpPr>
          <a:xfrm>
            <a:off x="3722497" y="5423316"/>
            <a:ext cx="466169" cy="466169"/>
            <a:chOff x="8955124" y="5214407"/>
            <a:chExt cx="820389" cy="822960"/>
          </a:xfrm>
        </p:grpSpPr>
        <p:grpSp>
          <p:nvGrpSpPr>
            <p:cNvPr id="73" name="Group 72"/>
            <p:cNvGrpSpPr/>
            <p:nvPr/>
          </p:nvGrpSpPr>
          <p:grpSpPr>
            <a:xfrm>
              <a:off x="8955124" y="5214407"/>
              <a:ext cx="820389" cy="822960"/>
              <a:chOff x="1573571" y="4134409"/>
              <a:chExt cx="820389" cy="822960"/>
            </a:xfrm>
          </p:grpSpPr>
          <p:sp>
            <p:nvSpPr>
              <p:cNvPr id="75" name="Oval 74"/>
              <p:cNvSpPr/>
              <p:nvPr/>
            </p:nvSpPr>
            <p:spPr bwMode="auto">
              <a:xfrm>
                <a:off x="1573571" y="4134409"/>
                <a:ext cx="820389" cy="82296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marL="0" marR="0" lvl="0" indent="0" algn="ctr" defTabSz="931935"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0171C7"/>
                  </a:solidFill>
                  <a:effectLst/>
                  <a:uLnTx/>
                  <a:uFillTx/>
                  <a:latin typeface="Calibri" panose="020F0502020204030204"/>
                  <a:ea typeface="Segoe UI" pitchFamily="34" charset="0"/>
                  <a:cs typeface="Segoe UI" pitchFamily="34" charset="0"/>
                </a:endParaRPr>
              </a:p>
            </p:txBody>
          </p:sp>
          <p:sp>
            <p:nvSpPr>
              <p:cNvPr id="76" name="Freeform 107"/>
              <p:cNvSpPr>
                <a:spLocks noEditPoints="1"/>
              </p:cNvSpPr>
              <p:nvPr/>
            </p:nvSpPr>
            <p:spPr bwMode="auto">
              <a:xfrm>
                <a:off x="1738318" y="4482932"/>
                <a:ext cx="464916" cy="370161"/>
              </a:xfrm>
              <a:custGeom>
                <a:avLst/>
                <a:gdLst>
                  <a:gd name="T0" fmla="*/ 0 w 128"/>
                  <a:gd name="T1" fmla="*/ 56 h 104"/>
                  <a:gd name="T2" fmla="*/ 8 w 128"/>
                  <a:gd name="T3" fmla="*/ 56 h 104"/>
                  <a:gd name="T4" fmla="*/ 24 w 128"/>
                  <a:gd name="T5" fmla="*/ 40 h 104"/>
                  <a:gd name="T6" fmla="*/ 40 w 128"/>
                  <a:gd name="T7" fmla="*/ 56 h 104"/>
                  <a:gd name="T8" fmla="*/ 50 w 128"/>
                  <a:gd name="T9" fmla="*/ 75 h 104"/>
                  <a:gd name="T10" fmla="*/ 32 w 128"/>
                  <a:gd name="T11" fmla="*/ 104 h 104"/>
                  <a:gd name="T12" fmla="*/ 40 w 128"/>
                  <a:gd name="T13" fmla="*/ 104 h 104"/>
                  <a:gd name="T14" fmla="*/ 64 w 128"/>
                  <a:gd name="T15" fmla="*/ 80 h 104"/>
                  <a:gd name="T16" fmla="*/ 88 w 128"/>
                  <a:gd name="T17" fmla="*/ 104 h 104"/>
                  <a:gd name="T18" fmla="*/ 96 w 128"/>
                  <a:gd name="T19" fmla="*/ 104 h 104"/>
                  <a:gd name="T20" fmla="*/ 78 w 128"/>
                  <a:gd name="T21" fmla="*/ 75 h 104"/>
                  <a:gd name="T22" fmla="*/ 88 w 128"/>
                  <a:gd name="T23" fmla="*/ 56 h 104"/>
                  <a:gd name="T24" fmla="*/ 104 w 128"/>
                  <a:gd name="T25" fmla="*/ 40 h 104"/>
                  <a:gd name="T26" fmla="*/ 120 w 128"/>
                  <a:gd name="T27" fmla="*/ 56 h 104"/>
                  <a:gd name="T28" fmla="*/ 128 w 128"/>
                  <a:gd name="T29" fmla="*/ 56 h 104"/>
                  <a:gd name="T30" fmla="*/ 117 w 128"/>
                  <a:gd name="T31" fmla="*/ 36 h 104"/>
                  <a:gd name="T32" fmla="*/ 124 w 128"/>
                  <a:gd name="T33" fmla="*/ 20 h 104"/>
                  <a:gd name="T34" fmla="*/ 104 w 128"/>
                  <a:gd name="T35" fmla="*/ 0 h 104"/>
                  <a:gd name="T36" fmla="*/ 84 w 128"/>
                  <a:gd name="T37" fmla="*/ 20 h 104"/>
                  <a:gd name="T38" fmla="*/ 92 w 128"/>
                  <a:gd name="T39" fmla="*/ 36 h 104"/>
                  <a:gd name="T40" fmla="*/ 84 w 128"/>
                  <a:gd name="T41" fmla="*/ 43 h 104"/>
                  <a:gd name="T42" fmla="*/ 64 w 128"/>
                  <a:gd name="T43" fmla="*/ 32 h 104"/>
                  <a:gd name="T44" fmla="*/ 44 w 128"/>
                  <a:gd name="T45" fmla="*/ 43 h 104"/>
                  <a:gd name="T46" fmla="*/ 37 w 128"/>
                  <a:gd name="T47" fmla="*/ 36 h 104"/>
                  <a:gd name="T48" fmla="*/ 44 w 128"/>
                  <a:gd name="T49" fmla="*/ 20 h 104"/>
                  <a:gd name="T50" fmla="*/ 24 w 128"/>
                  <a:gd name="T51" fmla="*/ 0 h 104"/>
                  <a:gd name="T52" fmla="*/ 4 w 128"/>
                  <a:gd name="T53" fmla="*/ 20 h 104"/>
                  <a:gd name="T54" fmla="*/ 12 w 128"/>
                  <a:gd name="T55" fmla="*/ 36 h 104"/>
                  <a:gd name="T56" fmla="*/ 0 w 128"/>
                  <a:gd name="T57" fmla="*/ 56 h 104"/>
                  <a:gd name="T58" fmla="*/ 104 w 128"/>
                  <a:gd name="T59" fmla="*/ 8 h 104"/>
                  <a:gd name="T60" fmla="*/ 116 w 128"/>
                  <a:gd name="T61" fmla="*/ 20 h 104"/>
                  <a:gd name="T62" fmla="*/ 104 w 128"/>
                  <a:gd name="T63" fmla="*/ 32 h 104"/>
                  <a:gd name="T64" fmla="*/ 92 w 128"/>
                  <a:gd name="T65" fmla="*/ 20 h 104"/>
                  <a:gd name="T66" fmla="*/ 104 w 128"/>
                  <a:gd name="T67" fmla="*/ 8 h 104"/>
                  <a:gd name="T68" fmla="*/ 64 w 128"/>
                  <a:gd name="T69" fmla="*/ 40 h 104"/>
                  <a:gd name="T70" fmla="*/ 80 w 128"/>
                  <a:gd name="T71" fmla="*/ 56 h 104"/>
                  <a:gd name="T72" fmla="*/ 64 w 128"/>
                  <a:gd name="T73" fmla="*/ 72 h 104"/>
                  <a:gd name="T74" fmla="*/ 48 w 128"/>
                  <a:gd name="T75" fmla="*/ 56 h 104"/>
                  <a:gd name="T76" fmla="*/ 64 w 128"/>
                  <a:gd name="T77" fmla="*/ 40 h 104"/>
                  <a:gd name="T78" fmla="*/ 24 w 128"/>
                  <a:gd name="T79" fmla="*/ 8 h 104"/>
                  <a:gd name="T80" fmla="*/ 36 w 128"/>
                  <a:gd name="T81" fmla="*/ 20 h 104"/>
                  <a:gd name="T82" fmla="*/ 24 w 128"/>
                  <a:gd name="T83" fmla="*/ 32 h 104"/>
                  <a:gd name="T84" fmla="*/ 12 w 128"/>
                  <a:gd name="T85" fmla="*/ 20 h 104"/>
                  <a:gd name="T86" fmla="*/ 24 w 128"/>
                  <a:gd name="T8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104">
                    <a:moveTo>
                      <a:pt x="0" y="56"/>
                    </a:moveTo>
                    <a:cubicBezTo>
                      <a:pt x="8" y="56"/>
                      <a:pt x="8" y="56"/>
                      <a:pt x="8" y="56"/>
                    </a:cubicBezTo>
                    <a:cubicBezTo>
                      <a:pt x="8" y="47"/>
                      <a:pt x="15" y="40"/>
                      <a:pt x="24" y="40"/>
                    </a:cubicBezTo>
                    <a:cubicBezTo>
                      <a:pt x="33" y="40"/>
                      <a:pt x="40" y="47"/>
                      <a:pt x="40" y="56"/>
                    </a:cubicBezTo>
                    <a:cubicBezTo>
                      <a:pt x="40" y="64"/>
                      <a:pt x="44" y="71"/>
                      <a:pt x="50" y="75"/>
                    </a:cubicBezTo>
                    <a:cubicBezTo>
                      <a:pt x="40" y="81"/>
                      <a:pt x="32" y="91"/>
                      <a:pt x="32" y="104"/>
                    </a:cubicBezTo>
                    <a:cubicBezTo>
                      <a:pt x="40" y="104"/>
                      <a:pt x="40" y="104"/>
                      <a:pt x="40" y="104"/>
                    </a:cubicBezTo>
                    <a:cubicBezTo>
                      <a:pt x="40" y="91"/>
                      <a:pt x="51" y="80"/>
                      <a:pt x="64" y="80"/>
                    </a:cubicBezTo>
                    <a:cubicBezTo>
                      <a:pt x="77" y="80"/>
                      <a:pt x="88" y="91"/>
                      <a:pt x="88" y="104"/>
                    </a:cubicBezTo>
                    <a:cubicBezTo>
                      <a:pt x="96" y="104"/>
                      <a:pt x="96" y="104"/>
                      <a:pt x="96" y="104"/>
                    </a:cubicBezTo>
                    <a:cubicBezTo>
                      <a:pt x="96" y="91"/>
                      <a:pt x="89" y="81"/>
                      <a:pt x="78" y="75"/>
                    </a:cubicBezTo>
                    <a:cubicBezTo>
                      <a:pt x="84" y="71"/>
                      <a:pt x="88" y="64"/>
                      <a:pt x="88" y="56"/>
                    </a:cubicBezTo>
                    <a:cubicBezTo>
                      <a:pt x="88" y="47"/>
                      <a:pt x="95" y="40"/>
                      <a:pt x="104" y="40"/>
                    </a:cubicBezTo>
                    <a:cubicBezTo>
                      <a:pt x="113" y="40"/>
                      <a:pt x="120" y="47"/>
                      <a:pt x="120" y="56"/>
                    </a:cubicBezTo>
                    <a:cubicBezTo>
                      <a:pt x="128" y="56"/>
                      <a:pt x="128" y="56"/>
                      <a:pt x="128" y="56"/>
                    </a:cubicBezTo>
                    <a:cubicBezTo>
                      <a:pt x="128" y="47"/>
                      <a:pt x="124" y="40"/>
                      <a:pt x="117" y="36"/>
                    </a:cubicBezTo>
                    <a:cubicBezTo>
                      <a:pt x="121" y="32"/>
                      <a:pt x="124" y="26"/>
                      <a:pt x="124" y="20"/>
                    </a:cubicBezTo>
                    <a:cubicBezTo>
                      <a:pt x="124" y="9"/>
                      <a:pt x="115" y="0"/>
                      <a:pt x="104" y="0"/>
                    </a:cubicBezTo>
                    <a:cubicBezTo>
                      <a:pt x="93" y="0"/>
                      <a:pt x="84" y="9"/>
                      <a:pt x="84" y="20"/>
                    </a:cubicBezTo>
                    <a:cubicBezTo>
                      <a:pt x="84" y="26"/>
                      <a:pt x="87" y="32"/>
                      <a:pt x="92" y="36"/>
                    </a:cubicBezTo>
                    <a:cubicBezTo>
                      <a:pt x="89" y="37"/>
                      <a:pt x="86" y="40"/>
                      <a:pt x="84" y="43"/>
                    </a:cubicBezTo>
                    <a:cubicBezTo>
                      <a:pt x="80" y="36"/>
                      <a:pt x="73" y="32"/>
                      <a:pt x="64" y="32"/>
                    </a:cubicBezTo>
                    <a:cubicBezTo>
                      <a:pt x="56" y="32"/>
                      <a:pt x="49" y="36"/>
                      <a:pt x="44" y="43"/>
                    </a:cubicBezTo>
                    <a:cubicBezTo>
                      <a:pt x="42" y="40"/>
                      <a:pt x="40" y="37"/>
                      <a:pt x="37" y="36"/>
                    </a:cubicBezTo>
                    <a:cubicBezTo>
                      <a:pt x="41" y="32"/>
                      <a:pt x="44" y="26"/>
                      <a:pt x="44" y="20"/>
                    </a:cubicBezTo>
                    <a:cubicBezTo>
                      <a:pt x="44" y="9"/>
                      <a:pt x="35" y="0"/>
                      <a:pt x="24" y="0"/>
                    </a:cubicBezTo>
                    <a:cubicBezTo>
                      <a:pt x="13" y="0"/>
                      <a:pt x="4" y="9"/>
                      <a:pt x="4" y="20"/>
                    </a:cubicBezTo>
                    <a:cubicBezTo>
                      <a:pt x="4" y="26"/>
                      <a:pt x="7" y="32"/>
                      <a:pt x="12" y="36"/>
                    </a:cubicBezTo>
                    <a:cubicBezTo>
                      <a:pt x="5" y="40"/>
                      <a:pt x="0" y="47"/>
                      <a:pt x="0" y="56"/>
                    </a:cubicBezTo>
                    <a:close/>
                    <a:moveTo>
                      <a:pt x="104" y="8"/>
                    </a:moveTo>
                    <a:cubicBezTo>
                      <a:pt x="111" y="8"/>
                      <a:pt x="116" y="13"/>
                      <a:pt x="116" y="20"/>
                    </a:cubicBezTo>
                    <a:cubicBezTo>
                      <a:pt x="116" y="27"/>
                      <a:pt x="111" y="32"/>
                      <a:pt x="104" y="32"/>
                    </a:cubicBezTo>
                    <a:cubicBezTo>
                      <a:pt x="98" y="32"/>
                      <a:pt x="92" y="27"/>
                      <a:pt x="92" y="20"/>
                    </a:cubicBezTo>
                    <a:cubicBezTo>
                      <a:pt x="92" y="13"/>
                      <a:pt x="98" y="8"/>
                      <a:pt x="104" y="8"/>
                    </a:cubicBezTo>
                    <a:close/>
                    <a:moveTo>
                      <a:pt x="64" y="40"/>
                    </a:moveTo>
                    <a:cubicBezTo>
                      <a:pt x="73" y="40"/>
                      <a:pt x="80" y="47"/>
                      <a:pt x="80" y="56"/>
                    </a:cubicBezTo>
                    <a:cubicBezTo>
                      <a:pt x="80" y="65"/>
                      <a:pt x="73" y="72"/>
                      <a:pt x="64" y="72"/>
                    </a:cubicBezTo>
                    <a:cubicBezTo>
                      <a:pt x="55" y="72"/>
                      <a:pt x="48" y="65"/>
                      <a:pt x="48" y="56"/>
                    </a:cubicBezTo>
                    <a:cubicBezTo>
                      <a:pt x="48" y="47"/>
                      <a:pt x="55" y="40"/>
                      <a:pt x="64" y="40"/>
                    </a:cubicBezTo>
                    <a:close/>
                    <a:moveTo>
                      <a:pt x="24" y="8"/>
                    </a:moveTo>
                    <a:cubicBezTo>
                      <a:pt x="31" y="8"/>
                      <a:pt x="36" y="13"/>
                      <a:pt x="36" y="20"/>
                    </a:cubicBezTo>
                    <a:cubicBezTo>
                      <a:pt x="36" y="27"/>
                      <a:pt x="31" y="32"/>
                      <a:pt x="24" y="32"/>
                    </a:cubicBezTo>
                    <a:cubicBezTo>
                      <a:pt x="18" y="32"/>
                      <a:pt x="12" y="27"/>
                      <a:pt x="12" y="20"/>
                    </a:cubicBezTo>
                    <a:cubicBezTo>
                      <a:pt x="12" y="13"/>
                      <a:pt x="18" y="8"/>
                      <a:pt x="24" y="8"/>
                    </a:cubicBezTo>
                    <a:close/>
                  </a:path>
                </a:pathLst>
              </a:custGeom>
              <a:solidFill>
                <a:srgbClr val="FFFFFF"/>
              </a:solidFill>
              <a:ln>
                <a:noFill/>
              </a:ln>
            </p:spPr>
            <p:txBody>
              <a:bodyPr vert="horz" wrap="square" lIns="91401" tIns="45700" rIns="91401" bIns="4570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387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171C7"/>
                  </a:solidFill>
                  <a:effectLst/>
                  <a:uLnTx/>
                  <a:uFillTx/>
                  <a:latin typeface="Calibri" panose="020F0502020204030204"/>
                  <a:ea typeface="+mn-ea"/>
                  <a:cs typeface="+mn-cs"/>
                </a:endParaRPr>
              </a:p>
            </p:txBody>
          </p:sp>
        </p:grpSp>
        <p:sp>
          <p:nvSpPr>
            <p:cNvPr id="74" name="Freeform 126"/>
            <p:cNvSpPr>
              <a:spLocks noChangeAspect="1" noEditPoints="1"/>
            </p:cNvSpPr>
            <p:nvPr/>
          </p:nvSpPr>
          <p:spPr bwMode="auto">
            <a:xfrm>
              <a:off x="9282556" y="5354119"/>
              <a:ext cx="262307" cy="230170"/>
            </a:xfrm>
            <a:custGeom>
              <a:avLst/>
              <a:gdLst>
                <a:gd name="T0" fmla="*/ 0 w 302"/>
                <a:gd name="T1" fmla="*/ 190 h 265"/>
                <a:gd name="T2" fmla="*/ 37 w 302"/>
                <a:gd name="T3" fmla="*/ 190 h 265"/>
                <a:gd name="T4" fmla="*/ 37 w 302"/>
                <a:gd name="T5" fmla="*/ 265 h 265"/>
                <a:gd name="T6" fmla="*/ 113 w 302"/>
                <a:gd name="T7" fmla="*/ 190 h 265"/>
                <a:gd name="T8" fmla="*/ 302 w 302"/>
                <a:gd name="T9" fmla="*/ 190 h 265"/>
                <a:gd name="T10" fmla="*/ 302 w 302"/>
                <a:gd name="T11" fmla="*/ 0 h 265"/>
                <a:gd name="T12" fmla="*/ 0 w 302"/>
                <a:gd name="T13" fmla="*/ 0 h 265"/>
                <a:gd name="T14" fmla="*/ 0 w 302"/>
                <a:gd name="T15" fmla="*/ 190 h 265"/>
                <a:gd name="T16" fmla="*/ 19 w 302"/>
                <a:gd name="T17" fmla="*/ 19 h 265"/>
                <a:gd name="T18" fmla="*/ 283 w 302"/>
                <a:gd name="T19" fmla="*/ 19 h 265"/>
                <a:gd name="T20" fmla="*/ 283 w 302"/>
                <a:gd name="T21" fmla="*/ 171 h 265"/>
                <a:gd name="T22" fmla="*/ 113 w 302"/>
                <a:gd name="T23" fmla="*/ 171 h 265"/>
                <a:gd name="T24" fmla="*/ 104 w 302"/>
                <a:gd name="T25" fmla="*/ 171 h 265"/>
                <a:gd name="T26" fmla="*/ 99 w 302"/>
                <a:gd name="T27" fmla="*/ 175 h 265"/>
                <a:gd name="T28" fmla="*/ 56 w 302"/>
                <a:gd name="T29" fmla="*/ 218 h 265"/>
                <a:gd name="T30" fmla="*/ 56 w 302"/>
                <a:gd name="T31" fmla="*/ 190 h 265"/>
                <a:gd name="T32" fmla="*/ 56 w 302"/>
                <a:gd name="T33" fmla="*/ 171 h 265"/>
                <a:gd name="T34" fmla="*/ 37 w 302"/>
                <a:gd name="T35" fmla="*/ 171 h 265"/>
                <a:gd name="T36" fmla="*/ 19 w 302"/>
                <a:gd name="T37" fmla="*/ 171 h 265"/>
                <a:gd name="T38" fmla="*/ 19 w 302"/>
                <a:gd name="T39" fmla="*/ 19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2" h="265">
                  <a:moveTo>
                    <a:pt x="0" y="190"/>
                  </a:moveTo>
                  <a:lnTo>
                    <a:pt x="37" y="190"/>
                  </a:lnTo>
                  <a:lnTo>
                    <a:pt x="37" y="265"/>
                  </a:lnTo>
                  <a:lnTo>
                    <a:pt x="113" y="190"/>
                  </a:lnTo>
                  <a:lnTo>
                    <a:pt x="302" y="190"/>
                  </a:lnTo>
                  <a:lnTo>
                    <a:pt x="302" y="0"/>
                  </a:lnTo>
                  <a:lnTo>
                    <a:pt x="0" y="0"/>
                  </a:lnTo>
                  <a:lnTo>
                    <a:pt x="0" y="190"/>
                  </a:lnTo>
                  <a:close/>
                  <a:moveTo>
                    <a:pt x="19" y="19"/>
                  </a:moveTo>
                  <a:lnTo>
                    <a:pt x="283" y="19"/>
                  </a:lnTo>
                  <a:lnTo>
                    <a:pt x="283" y="171"/>
                  </a:lnTo>
                  <a:lnTo>
                    <a:pt x="113" y="171"/>
                  </a:lnTo>
                  <a:lnTo>
                    <a:pt x="104" y="171"/>
                  </a:lnTo>
                  <a:lnTo>
                    <a:pt x="99" y="175"/>
                  </a:lnTo>
                  <a:lnTo>
                    <a:pt x="56" y="218"/>
                  </a:lnTo>
                  <a:lnTo>
                    <a:pt x="56" y="190"/>
                  </a:lnTo>
                  <a:lnTo>
                    <a:pt x="56" y="171"/>
                  </a:lnTo>
                  <a:lnTo>
                    <a:pt x="37" y="171"/>
                  </a:lnTo>
                  <a:lnTo>
                    <a:pt x="19" y="171"/>
                  </a:lnTo>
                  <a:lnTo>
                    <a:pt x="19" y="19"/>
                  </a:lnTo>
                  <a:close/>
                </a:path>
              </a:pathLst>
            </a:custGeom>
            <a:solidFill>
              <a:srgbClr val="FFFFFF"/>
            </a:solidFill>
            <a:ln>
              <a:solidFill>
                <a:schemeClr val="bg1"/>
              </a:solidFill>
            </a:ln>
          </p:spPr>
          <p:txBody>
            <a:bodyPr vert="horz" wrap="square" lIns="91401" tIns="45700" rIns="91401" bIns="4570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3873"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srgbClr val="0171C7"/>
                </a:solidFill>
                <a:effectLst/>
                <a:uLnTx/>
                <a:uFillTx/>
                <a:latin typeface="Calibri" panose="020F0502020204030204"/>
                <a:ea typeface="+mn-ea"/>
                <a:cs typeface="+mn-cs"/>
              </a:endParaRPr>
            </a:p>
          </p:txBody>
        </p:sp>
      </p:grpSp>
      <p:sp>
        <p:nvSpPr>
          <p:cNvPr id="77" name="TextBox 76"/>
          <p:cNvSpPr txBox="1"/>
          <p:nvPr/>
        </p:nvSpPr>
        <p:spPr>
          <a:xfrm>
            <a:off x="4172732" y="5384081"/>
            <a:ext cx="1286092" cy="544637"/>
          </a:xfrm>
          <a:prstGeom prst="rect">
            <a:avLst/>
          </a:prstGeom>
          <a:noFill/>
        </p:spPr>
        <p:txBody>
          <a:bodyPr wrap="none" lIns="182802" tIns="146241" rIns="182802" bIns="146241" rtlCol="0">
            <a:spAutoFit/>
          </a:bodyPr>
          <a:lstStyle/>
          <a:p>
            <a:pPr marL="0" marR="0" lvl="0" indent="0" algn="l" defTabSz="932239"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a:ln>
                  <a:noFill/>
                </a:ln>
                <a:solidFill>
                  <a:srgbClr val="505050"/>
                </a:solidFill>
                <a:effectLst/>
                <a:uLnTx/>
                <a:uFillTx/>
                <a:latin typeface="Segoe UI Semilight"/>
                <a:ea typeface="+mn-ea"/>
                <a:cs typeface="+mn-cs"/>
              </a:rPr>
              <a:t>Meetings</a:t>
            </a:r>
          </a:p>
        </p:txBody>
      </p:sp>
      <p:grpSp>
        <p:nvGrpSpPr>
          <p:cNvPr id="43" name="Group 42">
            <a:extLst>
              <a:ext uri="{FF2B5EF4-FFF2-40B4-BE49-F238E27FC236}">
                <a16:creationId xmlns:a16="http://schemas.microsoft.com/office/drawing/2014/main" id="{F6ACF692-9A9E-41D0-8E28-A21A4E15D714}"/>
              </a:ext>
            </a:extLst>
          </p:cNvPr>
          <p:cNvGrpSpPr/>
          <p:nvPr/>
        </p:nvGrpSpPr>
        <p:grpSpPr>
          <a:xfrm>
            <a:off x="4620982" y="3668611"/>
            <a:ext cx="466169" cy="466169"/>
            <a:chOff x="4750202" y="3174487"/>
            <a:chExt cx="820389" cy="822960"/>
          </a:xfrm>
        </p:grpSpPr>
        <p:sp>
          <p:nvSpPr>
            <p:cNvPr id="44" name="Oval 43">
              <a:extLst>
                <a:ext uri="{FF2B5EF4-FFF2-40B4-BE49-F238E27FC236}">
                  <a16:creationId xmlns:a16="http://schemas.microsoft.com/office/drawing/2014/main" id="{2952849C-5F1B-4143-95E5-ECB66521033A}"/>
                </a:ext>
              </a:extLst>
            </p:cNvPr>
            <p:cNvSpPr/>
            <p:nvPr/>
          </p:nvSpPr>
          <p:spPr bwMode="auto">
            <a:xfrm>
              <a:off x="4750202" y="3174487"/>
              <a:ext cx="820389" cy="82296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marL="0" marR="0" lvl="0" indent="0" algn="ctr" defTabSz="931935"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0171C7"/>
                </a:solidFill>
                <a:effectLst/>
                <a:uLnTx/>
                <a:uFillTx/>
                <a:latin typeface="Calibri" panose="020F0502020204030204"/>
                <a:ea typeface="Segoe UI" pitchFamily="34" charset="0"/>
                <a:cs typeface="Segoe UI" pitchFamily="34" charset="0"/>
              </a:endParaRPr>
            </a:p>
          </p:txBody>
        </p:sp>
        <p:sp>
          <p:nvSpPr>
            <p:cNvPr id="45" name="Freeform 124">
              <a:extLst>
                <a:ext uri="{FF2B5EF4-FFF2-40B4-BE49-F238E27FC236}">
                  <a16:creationId xmlns:a16="http://schemas.microsoft.com/office/drawing/2014/main" id="{3B373577-F562-464A-B93C-2F560E6DCC98}"/>
                </a:ext>
              </a:extLst>
            </p:cNvPr>
            <p:cNvSpPr>
              <a:spLocks noEditPoints="1"/>
            </p:cNvSpPr>
            <p:nvPr/>
          </p:nvSpPr>
          <p:spPr bwMode="auto">
            <a:xfrm>
              <a:off x="4963544" y="3393709"/>
              <a:ext cx="393704" cy="386074"/>
            </a:xfrm>
            <a:custGeom>
              <a:avLst/>
              <a:gdLst>
                <a:gd name="T0" fmla="*/ 36 w 100"/>
                <a:gd name="T1" fmla="*/ 36 h 108"/>
                <a:gd name="T2" fmla="*/ 16 w 100"/>
                <a:gd name="T3" fmla="*/ 36 h 108"/>
                <a:gd name="T4" fmla="*/ 16 w 100"/>
                <a:gd name="T5" fmla="*/ 28 h 108"/>
                <a:gd name="T6" fmla="*/ 36 w 100"/>
                <a:gd name="T7" fmla="*/ 28 h 108"/>
                <a:gd name="T8" fmla="*/ 36 w 100"/>
                <a:gd name="T9" fmla="*/ 36 h 108"/>
                <a:gd name="T10" fmla="*/ 16 w 100"/>
                <a:gd name="T11" fmla="*/ 60 h 108"/>
                <a:gd name="T12" fmla="*/ 52 w 100"/>
                <a:gd name="T13" fmla="*/ 60 h 108"/>
                <a:gd name="T14" fmla="*/ 52 w 100"/>
                <a:gd name="T15" fmla="*/ 52 h 108"/>
                <a:gd name="T16" fmla="*/ 16 w 100"/>
                <a:gd name="T17" fmla="*/ 52 h 108"/>
                <a:gd name="T18" fmla="*/ 16 w 100"/>
                <a:gd name="T19" fmla="*/ 60 h 108"/>
                <a:gd name="T20" fmla="*/ 16 w 100"/>
                <a:gd name="T21" fmla="*/ 84 h 108"/>
                <a:gd name="T22" fmla="*/ 40 w 100"/>
                <a:gd name="T23" fmla="*/ 84 h 108"/>
                <a:gd name="T24" fmla="*/ 40 w 100"/>
                <a:gd name="T25" fmla="*/ 76 h 108"/>
                <a:gd name="T26" fmla="*/ 16 w 100"/>
                <a:gd name="T27" fmla="*/ 76 h 108"/>
                <a:gd name="T28" fmla="*/ 16 w 100"/>
                <a:gd name="T29" fmla="*/ 84 h 108"/>
                <a:gd name="T30" fmla="*/ 99 w 100"/>
                <a:gd name="T31" fmla="*/ 33 h 108"/>
                <a:gd name="T32" fmla="*/ 93 w 100"/>
                <a:gd name="T33" fmla="*/ 33 h 108"/>
                <a:gd name="T34" fmla="*/ 92 w 100"/>
                <a:gd name="T35" fmla="*/ 34 h 108"/>
                <a:gd name="T36" fmla="*/ 97 w 100"/>
                <a:gd name="T37" fmla="*/ 40 h 108"/>
                <a:gd name="T38" fmla="*/ 99 w 100"/>
                <a:gd name="T39" fmla="*/ 39 h 108"/>
                <a:gd name="T40" fmla="*/ 99 w 100"/>
                <a:gd name="T41" fmla="*/ 33 h 108"/>
                <a:gd name="T42" fmla="*/ 80 w 100"/>
                <a:gd name="T43" fmla="*/ 28 h 108"/>
                <a:gd name="T44" fmla="*/ 80 w 100"/>
                <a:gd name="T45" fmla="*/ 46 h 108"/>
                <a:gd name="T46" fmla="*/ 86 w 100"/>
                <a:gd name="T47" fmla="*/ 40 h 108"/>
                <a:gd name="T48" fmla="*/ 92 w 100"/>
                <a:gd name="T49" fmla="*/ 46 h 108"/>
                <a:gd name="T50" fmla="*/ 80 w 100"/>
                <a:gd name="T51" fmla="*/ 58 h 108"/>
                <a:gd name="T52" fmla="*/ 80 w 100"/>
                <a:gd name="T53" fmla="*/ 108 h 108"/>
                <a:gd name="T54" fmla="*/ 0 w 100"/>
                <a:gd name="T55" fmla="*/ 108 h 108"/>
                <a:gd name="T56" fmla="*/ 0 w 100"/>
                <a:gd name="T57" fmla="*/ 0 h 108"/>
                <a:gd name="T58" fmla="*/ 52 w 100"/>
                <a:gd name="T59" fmla="*/ 0 h 108"/>
                <a:gd name="T60" fmla="*/ 80 w 100"/>
                <a:gd name="T61" fmla="*/ 28 h 108"/>
                <a:gd name="T62" fmla="*/ 52 w 100"/>
                <a:gd name="T63" fmla="*/ 28 h 108"/>
                <a:gd name="T64" fmla="*/ 68 w 100"/>
                <a:gd name="T65" fmla="*/ 28 h 108"/>
                <a:gd name="T66" fmla="*/ 52 w 100"/>
                <a:gd name="T67" fmla="*/ 11 h 108"/>
                <a:gd name="T68" fmla="*/ 52 w 100"/>
                <a:gd name="T69" fmla="*/ 28 h 108"/>
                <a:gd name="T70" fmla="*/ 72 w 100"/>
                <a:gd name="T71" fmla="*/ 36 h 108"/>
                <a:gd name="T72" fmla="*/ 44 w 100"/>
                <a:gd name="T73" fmla="*/ 36 h 108"/>
                <a:gd name="T74" fmla="*/ 44 w 100"/>
                <a:gd name="T75" fmla="*/ 8 h 108"/>
                <a:gd name="T76" fmla="*/ 8 w 100"/>
                <a:gd name="T77" fmla="*/ 8 h 108"/>
                <a:gd name="T78" fmla="*/ 8 w 100"/>
                <a:gd name="T79" fmla="*/ 100 h 108"/>
                <a:gd name="T80" fmla="*/ 72 w 100"/>
                <a:gd name="T81" fmla="*/ 100 h 108"/>
                <a:gd name="T82" fmla="*/ 72 w 100"/>
                <a:gd name="T83" fmla="*/ 66 h 108"/>
                <a:gd name="T84" fmla="*/ 53 w 100"/>
                <a:gd name="T85" fmla="*/ 84 h 108"/>
                <a:gd name="T86" fmla="*/ 48 w 100"/>
                <a:gd name="T87" fmla="*/ 84 h 108"/>
                <a:gd name="T88" fmla="*/ 48 w 100"/>
                <a:gd name="T89" fmla="*/ 78 h 108"/>
                <a:gd name="T90" fmla="*/ 72 w 100"/>
                <a:gd name="T91" fmla="*/ 54 h 108"/>
                <a:gd name="T92" fmla="*/ 72 w 100"/>
                <a:gd name="T93" fmla="*/ 3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0" h="108">
                  <a:moveTo>
                    <a:pt x="36" y="36"/>
                  </a:moveTo>
                  <a:cubicBezTo>
                    <a:pt x="16" y="36"/>
                    <a:pt x="16" y="36"/>
                    <a:pt x="16" y="36"/>
                  </a:cubicBezTo>
                  <a:cubicBezTo>
                    <a:pt x="16" y="28"/>
                    <a:pt x="16" y="28"/>
                    <a:pt x="16" y="28"/>
                  </a:cubicBezTo>
                  <a:cubicBezTo>
                    <a:pt x="36" y="28"/>
                    <a:pt x="36" y="28"/>
                    <a:pt x="36" y="28"/>
                  </a:cubicBezTo>
                  <a:lnTo>
                    <a:pt x="36" y="36"/>
                  </a:lnTo>
                  <a:close/>
                  <a:moveTo>
                    <a:pt x="16" y="60"/>
                  </a:moveTo>
                  <a:cubicBezTo>
                    <a:pt x="52" y="60"/>
                    <a:pt x="52" y="60"/>
                    <a:pt x="52" y="60"/>
                  </a:cubicBezTo>
                  <a:cubicBezTo>
                    <a:pt x="52" y="52"/>
                    <a:pt x="52" y="52"/>
                    <a:pt x="52" y="52"/>
                  </a:cubicBezTo>
                  <a:cubicBezTo>
                    <a:pt x="16" y="52"/>
                    <a:pt x="16" y="52"/>
                    <a:pt x="16" y="52"/>
                  </a:cubicBezTo>
                  <a:lnTo>
                    <a:pt x="16" y="60"/>
                  </a:lnTo>
                  <a:close/>
                  <a:moveTo>
                    <a:pt x="16" y="84"/>
                  </a:moveTo>
                  <a:cubicBezTo>
                    <a:pt x="40" y="84"/>
                    <a:pt x="40" y="84"/>
                    <a:pt x="40" y="84"/>
                  </a:cubicBezTo>
                  <a:cubicBezTo>
                    <a:pt x="40" y="76"/>
                    <a:pt x="40" y="76"/>
                    <a:pt x="40" y="76"/>
                  </a:cubicBezTo>
                  <a:cubicBezTo>
                    <a:pt x="16" y="76"/>
                    <a:pt x="16" y="76"/>
                    <a:pt x="16" y="76"/>
                  </a:cubicBezTo>
                  <a:lnTo>
                    <a:pt x="16" y="84"/>
                  </a:lnTo>
                  <a:close/>
                  <a:moveTo>
                    <a:pt x="99" y="33"/>
                  </a:moveTo>
                  <a:cubicBezTo>
                    <a:pt x="97" y="31"/>
                    <a:pt x="95" y="31"/>
                    <a:pt x="93" y="33"/>
                  </a:cubicBezTo>
                  <a:cubicBezTo>
                    <a:pt x="92" y="34"/>
                    <a:pt x="92" y="34"/>
                    <a:pt x="92" y="34"/>
                  </a:cubicBezTo>
                  <a:cubicBezTo>
                    <a:pt x="97" y="40"/>
                    <a:pt x="97" y="40"/>
                    <a:pt x="97" y="40"/>
                  </a:cubicBezTo>
                  <a:cubicBezTo>
                    <a:pt x="99" y="39"/>
                    <a:pt x="99" y="39"/>
                    <a:pt x="99" y="39"/>
                  </a:cubicBezTo>
                  <a:cubicBezTo>
                    <a:pt x="100" y="37"/>
                    <a:pt x="100" y="35"/>
                    <a:pt x="99" y="33"/>
                  </a:cubicBezTo>
                  <a:close/>
                  <a:moveTo>
                    <a:pt x="80" y="28"/>
                  </a:moveTo>
                  <a:cubicBezTo>
                    <a:pt x="80" y="46"/>
                    <a:pt x="80" y="46"/>
                    <a:pt x="80" y="46"/>
                  </a:cubicBezTo>
                  <a:cubicBezTo>
                    <a:pt x="86" y="40"/>
                    <a:pt x="86" y="40"/>
                    <a:pt x="86" y="40"/>
                  </a:cubicBezTo>
                  <a:cubicBezTo>
                    <a:pt x="92" y="46"/>
                    <a:pt x="92" y="46"/>
                    <a:pt x="92" y="46"/>
                  </a:cubicBezTo>
                  <a:cubicBezTo>
                    <a:pt x="80" y="58"/>
                    <a:pt x="80" y="58"/>
                    <a:pt x="80" y="58"/>
                  </a:cubicBezTo>
                  <a:cubicBezTo>
                    <a:pt x="80" y="108"/>
                    <a:pt x="80" y="108"/>
                    <a:pt x="80" y="108"/>
                  </a:cubicBezTo>
                  <a:cubicBezTo>
                    <a:pt x="0" y="108"/>
                    <a:pt x="0" y="108"/>
                    <a:pt x="0" y="108"/>
                  </a:cubicBezTo>
                  <a:cubicBezTo>
                    <a:pt x="0" y="0"/>
                    <a:pt x="0" y="0"/>
                    <a:pt x="0" y="0"/>
                  </a:cubicBezTo>
                  <a:cubicBezTo>
                    <a:pt x="52" y="0"/>
                    <a:pt x="52" y="0"/>
                    <a:pt x="52" y="0"/>
                  </a:cubicBezTo>
                  <a:lnTo>
                    <a:pt x="80" y="28"/>
                  </a:lnTo>
                  <a:close/>
                  <a:moveTo>
                    <a:pt x="52" y="28"/>
                  </a:moveTo>
                  <a:cubicBezTo>
                    <a:pt x="68" y="28"/>
                    <a:pt x="68" y="28"/>
                    <a:pt x="68" y="28"/>
                  </a:cubicBezTo>
                  <a:cubicBezTo>
                    <a:pt x="52" y="11"/>
                    <a:pt x="52" y="11"/>
                    <a:pt x="52" y="11"/>
                  </a:cubicBezTo>
                  <a:lnTo>
                    <a:pt x="52" y="28"/>
                  </a:lnTo>
                  <a:close/>
                  <a:moveTo>
                    <a:pt x="72" y="36"/>
                  </a:moveTo>
                  <a:cubicBezTo>
                    <a:pt x="44" y="36"/>
                    <a:pt x="44" y="36"/>
                    <a:pt x="44" y="36"/>
                  </a:cubicBezTo>
                  <a:cubicBezTo>
                    <a:pt x="44" y="8"/>
                    <a:pt x="44" y="8"/>
                    <a:pt x="44" y="8"/>
                  </a:cubicBezTo>
                  <a:cubicBezTo>
                    <a:pt x="8" y="8"/>
                    <a:pt x="8" y="8"/>
                    <a:pt x="8" y="8"/>
                  </a:cubicBezTo>
                  <a:cubicBezTo>
                    <a:pt x="8" y="100"/>
                    <a:pt x="8" y="100"/>
                    <a:pt x="8" y="100"/>
                  </a:cubicBezTo>
                  <a:cubicBezTo>
                    <a:pt x="72" y="100"/>
                    <a:pt x="72" y="100"/>
                    <a:pt x="72" y="100"/>
                  </a:cubicBezTo>
                  <a:cubicBezTo>
                    <a:pt x="72" y="66"/>
                    <a:pt x="72" y="66"/>
                    <a:pt x="72" y="66"/>
                  </a:cubicBezTo>
                  <a:cubicBezTo>
                    <a:pt x="53" y="84"/>
                    <a:pt x="53" y="84"/>
                    <a:pt x="53" y="84"/>
                  </a:cubicBezTo>
                  <a:cubicBezTo>
                    <a:pt x="48" y="84"/>
                    <a:pt x="48" y="84"/>
                    <a:pt x="48" y="84"/>
                  </a:cubicBezTo>
                  <a:cubicBezTo>
                    <a:pt x="48" y="78"/>
                    <a:pt x="48" y="78"/>
                    <a:pt x="48" y="78"/>
                  </a:cubicBezTo>
                  <a:cubicBezTo>
                    <a:pt x="72" y="54"/>
                    <a:pt x="72" y="54"/>
                    <a:pt x="72" y="54"/>
                  </a:cubicBezTo>
                  <a:lnTo>
                    <a:pt x="72" y="36"/>
                  </a:lnTo>
                  <a:close/>
                </a:path>
              </a:pathLst>
            </a:custGeom>
            <a:solidFill>
              <a:srgbClr val="FFFFFF"/>
            </a:solidFill>
            <a:ln>
              <a:noFill/>
            </a:ln>
          </p:spPr>
          <p:txBody>
            <a:bodyPr vert="horz" wrap="square" lIns="91401" tIns="45700" rIns="91401" bIns="4570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387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171C7"/>
                </a:solidFill>
                <a:effectLst/>
                <a:uLnTx/>
                <a:uFillTx/>
                <a:latin typeface="Calibri" panose="020F0502020204030204"/>
                <a:ea typeface="+mn-ea"/>
                <a:cs typeface="+mn-cs"/>
              </a:endParaRPr>
            </a:p>
          </p:txBody>
        </p:sp>
      </p:grpSp>
      <p:sp>
        <p:nvSpPr>
          <p:cNvPr id="46" name="TextBox 45">
            <a:extLst>
              <a:ext uri="{FF2B5EF4-FFF2-40B4-BE49-F238E27FC236}">
                <a16:creationId xmlns:a16="http://schemas.microsoft.com/office/drawing/2014/main" id="{5D5A7C50-84C6-4AED-97D2-C9C687943DBE}"/>
              </a:ext>
            </a:extLst>
          </p:cNvPr>
          <p:cNvSpPr txBox="1"/>
          <p:nvPr/>
        </p:nvSpPr>
        <p:spPr>
          <a:xfrm>
            <a:off x="5087150" y="3626319"/>
            <a:ext cx="824235" cy="544637"/>
          </a:xfrm>
          <a:prstGeom prst="rect">
            <a:avLst/>
          </a:prstGeom>
          <a:noFill/>
        </p:spPr>
        <p:txBody>
          <a:bodyPr wrap="none" lIns="182802" tIns="146241" rIns="182802" bIns="146241" rtlCol="0">
            <a:spAutoFit/>
          </a:bodyPr>
          <a:lstStyle/>
          <a:p>
            <a:pPr marL="0" marR="0" lvl="0" indent="0" algn="l" defTabSz="932239"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a:ln>
                  <a:noFill/>
                </a:ln>
                <a:solidFill>
                  <a:srgbClr val="505050"/>
                </a:solidFill>
                <a:effectLst/>
                <a:uLnTx/>
                <a:uFillTx/>
                <a:latin typeface="Segoe UI Semilight"/>
                <a:ea typeface="+mn-ea"/>
                <a:cs typeface="+mn-cs"/>
              </a:rPr>
              <a:t>Sites</a:t>
            </a:r>
          </a:p>
        </p:txBody>
      </p:sp>
      <p:pic>
        <p:nvPicPr>
          <p:cNvPr id="47" name="Picture 46" descr="A person smiling for the camera&#10;&#10;Description generated with very high confidence">
            <a:extLst>
              <a:ext uri="{FF2B5EF4-FFF2-40B4-BE49-F238E27FC236}">
                <a16:creationId xmlns:a16="http://schemas.microsoft.com/office/drawing/2014/main" id="{B50C84DE-3EA3-4045-B000-7817B29ABE5F}"/>
              </a:ext>
            </a:extLst>
          </p:cNvPr>
          <p:cNvPicPr>
            <a:picLocks noChangeAspect="1"/>
          </p:cNvPicPr>
          <p:nvPr/>
        </p:nvPicPr>
        <p:blipFill>
          <a:blip r:embed="rId5"/>
          <a:stretch>
            <a:fillRect/>
          </a:stretch>
        </p:blipFill>
        <p:spPr>
          <a:xfrm>
            <a:off x="2835566" y="4000072"/>
            <a:ext cx="477322" cy="49712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211000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With Microsoft Graph </a:t>
            </a:r>
          </a:p>
        </p:txBody>
      </p:sp>
      <p:sp>
        <p:nvSpPr>
          <p:cNvPr id="3" name="Text Placeholder 2"/>
          <p:cNvSpPr>
            <a:spLocks noGrp="1"/>
          </p:cNvSpPr>
          <p:nvPr>
            <p:ph type="body" sz="quarter" idx="10"/>
          </p:nvPr>
        </p:nvSpPr>
        <p:spPr/>
        <p:txBody>
          <a:bodyPr/>
          <a:lstStyle/>
          <a:p>
            <a:r>
              <a:rPr lang="en-US" sz="3599">
                <a:gradFill>
                  <a:gsLst>
                    <a:gs pos="2917">
                      <a:schemeClr val="tx1"/>
                    </a:gs>
                    <a:gs pos="30000">
                      <a:schemeClr val="tx1"/>
                    </a:gs>
                  </a:gsLst>
                  <a:lin ang="5400000" scaled="0"/>
                </a:gradFill>
              </a:rPr>
              <a:t>Get </a:t>
            </a:r>
            <a:r>
              <a:rPr lang="en-US" sz="3599">
                <a:solidFill>
                  <a:schemeClr val="accent1"/>
                </a:solidFill>
              </a:rPr>
              <a:t>insights</a:t>
            </a:r>
            <a:r>
              <a:rPr lang="en-US" sz="3599">
                <a:gradFill>
                  <a:gsLst>
                    <a:gs pos="2917">
                      <a:schemeClr val="tx1"/>
                    </a:gs>
                    <a:gs pos="30000">
                      <a:schemeClr val="tx1"/>
                    </a:gs>
                  </a:gsLst>
                  <a:lin ang="5400000" scaled="0"/>
                </a:gradFill>
              </a:rPr>
              <a:t> based on activities</a:t>
            </a:r>
          </a:p>
        </p:txBody>
      </p:sp>
      <p:sp>
        <p:nvSpPr>
          <p:cNvPr id="51" name="TextBox 50"/>
          <p:cNvSpPr txBox="1"/>
          <p:nvPr/>
        </p:nvSpPr>
        <p:spPr>
          <a:xfrm>
            <a:off x="6973824" y="0"/>
            <a:ext cx="5462651" cy="6994525"/>
          </a:xfrm>
          <a:prstGeom prst="rect">
            <a:avLst/>
          </a:prstGeom>
          <a:solidFill>
            <a:schemeClr val="bg1"/>
          </a:solidFill>
          <a:effectLst>
            <a:outerShdw blurRad="50800" dist="38100" dir="10800000" algn="r" rotWithShape="0">
              <a:prstClr val="black">
                <a:alpha val="40000"/>
              </a:prstClr>
            </a:outerShdw>
          </a:effectLst>
        </p:spPr>
        <p:txBody>
          <a:bodyPr wrap="square" lIns="274320" tIns="149175" rIns="186468" bIns="149175" rtlCol="0">
            <a:noAutofit/>
          </a:bodyPr>
          <a:lstStyle/>
          <a:p>
            <a:pPr marL="0" marR="0" lvl="0" indent="0" algn="l" defTabSz="950596"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353535"/>
              </a:solidFill>
              <a:effectLst/>
              <a:uLnTx/>
              <a:uFillTx/>
              <a:latin typeface="Consolas" panose="020B0609020204030204" pitchFamily="49" charset="0"/>
              <a:ea typeface="Segoe UI" pitchFamily="34" charset="0"/>
              <a:cs typeface="Segoe UI" pitchFamily="34" charset="0"/>
            </a:endParaRP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353535"/>
                </a:solidFill>
                <a:effectLst/>
                <a:uLnTx/>
                <a:uFillTx/>
                <a:latin typeface="Consolas" panose="020B0609020204030204" pitchFamily="49" charset="0"/>
                <a:ea typeface="Segoe UI" pitchFamily="34" charset="0"/>
                <a:cs typeface="Segoe UI" pitchFamily="34" charset="0"/>
              </a:rPr>
              <a:t>GET </a:t>
            </a:r>
            <a:r>
              <a:rPr kumimoji="0" lang="en-US" sz="1600" b="1" i="0" u="none" strike="noStrike" kern="1200" cap="none" spc="0" normalizeH="0" baseline="0" noProof="0">
                <a:ln>
                  <a:noFill/>
                </a:ln>
                <a:solidFill>
                  <a:srgbClr val="0078D7"/>
                </a:solidFill>
                <a:effectLst/>
                <a:uLnTx/>
                <a:uFillTx/>
                <a:latin typeface="Consolas" panose="020B0609020204030204" pitchFamily="49" charset="0"/>
                <a:ea typeface="Segoe UI" pitchFamily="34" charset="0"/>
                <a:cs typeface="Segoe UI" pitchFamily="34" charset="0"/>
              </a:rPr>
              <a:t>/me/insights/trending</a:t>
            </a: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353535"/>
                </a:solidFill>
                <a:effectLst/>
                <a:uLnTx/>
                <a:uFillTx/>
                <a:latin typeface="Consolas" panose="020B0609020204030204" pitchFamily="49" charset="0"/>
                <a:ea typeface="Segoe UI" pitchFamily="34" charset="0"/>
                <a:cs typeface="Segoe UI" pitchFamily="34" charset="0"/>
              </a:rPr>
              <a:t>"value" : [</a:t>
            </a: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353535"/>
                </a:solidFill>
                <a:effectLst/>
                <a:uLnTx/>
                <a:uFillTx/>
                <a:latin typeface="Consolas" panose="020B0609020204030204" pitchFamily="49" charset="0"/>
                <a:ea typeface="Segoe UI" pitchFamily="34" charset="0"/>
                <a:cs typeface="Segoe UI" pitchFamily="34" charset="0"/>
              </a:rPr>
              <a:t>  {"name": "presentation.pptx", …},</a:t>
            </a: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353535"/>
                </a:solidFill>
                <a:effectLst/>
                <a:uLnTx/>
                <a:uFillTx/>
                <a:latin typeface="Consolas" panose="020B0609020204030204" pitchFamily="49" charset="0"/>
                <a:ea typeface="Segoe UI" pitchFamily="34" charset="0"/>
                <a:cs typeface="Segoe UI" pitchFamily="34" charset="0"/>
              </a:rPr>
              <a:t>  {"name": "forecast.xlsx", …}</a:t>
            </a: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353535"/>
                </a:solidFill>
                <a:effectLst/>
                <a:uLnTx/>
                <a:uFillTx/>
                <a:latin typeface="Consolas" panose="020B0609020204030204" pitchFamily="49" charset="0"/>
                <a:ea typeface="Segoe UI" pitchFamily="34" charset="0"/>
                <a:cs typeface="Segoe UI" pitchFamily="34" charset="0"/>
              </a:rPr>
              <a:t>]</a:t>
            </a:r>
          </a:p>
          <a:p>
            <a:pPr marL="0" marR="0" lvl="0" indent="0" algn="l" defTabSz="950596"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353535"/>
              </a:solidFill>
              <a:effectLst/>
              <a:uLnTx/>
              <a:uFillTx/>
              <a:latin typeface="Consolas" panose="020B0609020204030204" pitchFamily="49" charset="0"/>
              <a:ea typeface="Segoe UI" pitchFamily="34" charset="0"/>
              <a:cs typeface="Segoe UI" pitchFamily="34" charset="0"/>
            </a:endParaRP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353535"/>
                </a:solidFill>
                <a:effectLst/>
                <a:uLnTx/>
                <a:uFillTx/>
                <a:latin typeface="Consolas" panose="020B0609020204030204" pitchFamily="49" charset="0"/>
                <a:ea typeface="Segoe UI" pitchFamily="34" charset="0"/>
                <a:cs typeface="Segoe UI" pitchFamily="34" charset="0"/>
              </a:rPr>
              <a:t>GET </a:t>
            </a:r>
            <a:r>
              <a:rPr kumimoji="0" lang="en-US" sz="1600" b="1" i="0" u="none" strike="noStrike" kern="1200" cap="none" spc="0" normalizeH="0" baseline="0" noProof="0">
                <a:ln>
                  <a:noFill/>
                </a:ln>
                <a:solidFill>
                  <a:srgbClr val="0078D7"/>
                </a:solidFill>
                <a:effectLst/>
                <a:uLnTx/>
                <a:uFillTx/>
                <a:latin typeface="Consolas" panose="020B0609020204030204" pitchFamily="49" charset="0"/>
                <a:ea typeface="Segoe UI" pitchFamily="34" charset="0"/>
                <a:cs typeface="Segoe UI" pitchFamily="34" charset="0"/>
              </a:rPr>
              <a:t>/me/drive/recent</a:t>
            </a: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353535"/>
                </a:solidFill>
                <a:effectLst/>
                <a:uLnTx/>
                <a:uFillTx/>
                <a:latin typeface="Consolas" panose="020B0609020204030204" pitchFamily="49" charset="0"/>
                <a:ea typeface="Segoe UI" pitchFamily="34" charset="0"/>
                <a:cs typeface="Segoe UI" pitchFamily="34" charset="0"/>
              </a:rPr>
              <a:t>"value" : [</a:t>
            </a: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353535"/>
                </a:solidFill>
                <a:effectLst/>
                <a:uLnTx/>
                <a:uFillTx/>
                <a:latin typeface="Consolas" panose="020B0609020204030204" pitchFamily="49" charset="0"/>
                <a:ea typeface="Segoe UI" pitchFamily="34" charset="0"/>
                <a:cs typeface="Segoe UI" pitchFamily="34" charset="0"/>
              </a:rPr>
              <a:t>  {"name": "guidelines.pptx", …},</a:t>
            </a: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353535"/>
                </a:solidFill>
                <a:effectLst/>
                <a:uLnTx/>
                <a:uFillTx/>
                <a:latin typeface="Consolas" panose="020B0609020204030204" pitchFamily="49" charset="0"/>
                <a:ea typeface="Segoe UI" pitchFamily="34" charset="0"/>
                <a:cs typeface="Segoe UI" pitchFamily="34" charset="0"/>
              </a:rPr>
              <a:t>  {"name": "budget.xlsx", …}</a:t>
            </a: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353535"/>
                </a:solidFill>
                <a:effectLst/>
                <a:uLnTx/>
                <a:uFillTx/>
                <a:latin typeface="Consolas" panose="020B0609020204030204" pitchFamily="49" charset="0"/>
                <a:ea typeface="Segoe UI" pitchFamily="34" charset="0"/>
                <a:cs typeface="Segoe UI" pitchFamily="34" charset="0"/>
              </a:rPr>
              <a:t>]</a:t>
            </a:r>
          </a:p>
          <a:p>
            <a:pPr marL="0" marR="0" lvl="0" indent="0" algn="l" defTabSz="950596"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353535"/>
              </a:solidFill>
              <a:effectLst/>
              <a:uLnTx/>
              <a:uFillTx/>
              <a:latin typeface="Consolas" panose="020B0609020204030204" pitchFamily="49" charset="0"/>
              <a:ea typeface="Segoe UI" pitchFamily="34" charset="0"/>
              <a:cs typeface="Segoe UI" pitchFamily="34" charset="0"/>
            </a:endParaRP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353535"/>
                </a:solidFill>
                <a:effectLst/>
                <a:uLnTx/>
                <a:uFillTx/>
                <a:latin typeface="Consolas" panose="020B0609020204030204" pitchFamily="49" charset="0"/>
                <a:ea typeface="Segoe UI" pitchFamily="34" charset="0"/>
                <a:cs typeface="Segoe UI" pitchFamily="34" charset="0"/>
              </a:rPr>
              <a:t>GET </a:t>
            </a:r>
            <a:r>
              <a:rPr kumimoji="0" lang="en-US" sz="1600" b="1" i="0" u="none" strike="noStrike" kern="1200" cap="none" spc="0" normalizeH="0" baseline="0" noProof="0">
                <a:ln>
                  <a:noFill/>
                </a:ln>
                <a:solidFill>
                  <a:srgbClr val="0078D7"/>
                </a:solidFill>
                <a:effectLst/>
                <a:uLnTx/>
                <a:uFillTx/>
                <a:latin typeface="Consolas" panose="020B0609020204030204" pitchFamily="49" charset="0"/>
                <a:ea typeface="Segoe UI" pitchFamily="34" charset="0"/>
                <a:cs typeface="Segoe UI" pitchFamily="34" charset="0"/>
              </a:rPr>
              <a:t>people/?$search="topic: planning"</a:t>
            </a: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353535"/>
                </a:solidFill>
                <a:effectLst/>
                <a:uLnTx/>
                <a:uFillTx/>
                <a:latin typeface="Consolas" panose="020B0609020204030204" pitchFamily="49" charset="0"/>
                <a:ea typeface="Segoe UI" pitchFamily="34" charset="0"/>
                <a:cs typeface="Segoe UI" pitchFamily="34" charset="0"/>
              </a:rPr>
              <a:t>"value" : [</a:t>
            </a: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353535"/>
                </a:solidFill>
                <a:effectLst/>
                <a:uLnTx/>
                <a:uFillTx/>
                <a:latin typeface="Consolas" panose="020B0609020204030204" pitchFamily="49" charset="0"/>
                <a:ea typeface="Segoe UI" pitchFamily="34" charset="0"/>
                <a:cs typeface="Segoe UI" pitchFamily="34" charset="0"/>
              </a:rPr>
              <a:t>  {"</a:t>
            </a:r>
            <a:r>
              <a:rPr kumimoji="0" lang="en-US" sz="1400" b="0" i="0" u="none" strike="noStrike" kern="1200" cap="none" spc="0" normalizeH="0" baseline="0" noProof="0" err="1">
                <a:ln>
                  <a:noFill/>
                </a:ln>
                <a:solidFill>
                  <a:srgbClr val="353535"/>
                </a:solidFill>
                <a:effectLst/>
                <a:uLnTx/>
                <a:uFillTx/>
                <a:latin typeface="Consolas" panose="020B0609020204030204" pitchFamily="49" charset="0"/>
                <a:ea typeface="Segoe UI" pitchFamily="34" charset="0"/>
                <a:cs typeface="Segoe UI" pitchFamily="34" charset="0"/>
              </a:rPr>
              <a:t>displayName</a:t>
            </a:r>
            <a:r>
              <a:rPr kumimoji="0" lang="en-US" sz="1400" b="0" i="0" u="none" strike="noStrike" kern="1200" cap="none" spc="0" normalizeH="0" baseline="0" noProof="0">
                <a:ln>
                  <a:noFill/>
                </a:ln>
                <a:solidFill>
                  <a:srgbClr val="353535"/>
                </a:solidFill>
                <a:effectLst/>
                <a:uLnTx/>
                <a:uFillTx/>
                <a:latin typeface="Consolas" panose="020B0609020204030204" pitchFamily="49" charset="0"/>
                <a:ea typeface="Segoe UI" pitchFamily="34" charset="0"/>
                <a:cs typeface="Segoe UI" pitchFamily="34" charset="0"/>
              </a:rPr>
              <a:t>": "Dan", …},</a:t>
            </a: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353535"/>
                </a:solidFill>
                <a:effectLst/>
                <a:uLnTx/>
                <a:uFillTx/>
                <a:latin typeface="Consolas" panose="020B0609020204030204" pitchFamily="49" charset="0"/>
                <a:ea typeface="Segoe UI" pitchFamily="34" charset="0"/>
                <a:cs typeface="Segoe UI" pitchFamily="34" charset="0"/>
              </a:rPr>
              <a:t>  {"</a:t>
            </a:r>
            <a:r>
              <a:rPr kumimoji="0" lang="en-US" sz="1400" b="0" i="0" u="none" strike="noStrike" kern="1200" cap="none" spc="0" normalizeH="0" baseline="0" noProof="0" err="1">
                <a:ln>
                  <a:noFill/>
                </a:ln>
                <a:solidFill>
                  <a:srgbClr val="353535"/>
                </a:solidFill>
                <a:effectLst/>
                <a:uLnTx/>
                <a:uFillTx/>
                <a:latin typeface="Consolas" panose="020B0609020204030204" pitchFamily="49" charset="0"/>
                <a:ea typeface="Segoe UI" pitchFamily="34" charset="0"/>
                <a:cs typeface="Segoe UI" pitchFamily="34" charset="0"/>
              </a:rPr>
              <a:t>displayName</a:t>
            </a:r>
            <a:r>
              <a:rPr kumimoji="0" lang="en-US" sz="1400" b="0" i="0" u="none" strike="noStrike" kern="1200" cap="none" spc="0" normalizeH="0" baseline="0" noProof="0">
                <a:ln>
                  <a:noFill/>
                </a:ln>
                <a:solidFill>
                  <a:srgbClr val="353535"/>
                </a:solidFill>
                <a:effectLst/>
                <a:uLnTx/>
                <a:uFillTx/>
                <a:latin typeface="Consolas" panose="020B0609020204030204" pitchFamily="49" charset="0"/>
                <a:ea typeface="Segoe UI" pitchFamily="34" charset="0"/>
                <a:cs typeface="Segoe UI" pitchFamily="34" charset="0"/>
              </a:rPr>
              <a:t>": "Sean", …},</a:t>
            </a: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353535"/>
                </a:solidFill>
                <a:effectLst/>
                <a:uLnTx/>
                <a:uFillTx/>
                <a:latin typeface="Consolas" panose="020B0609020204030204" pitchFamily="49" charset="0"/>
                <a:ea typeface="Segoe UI" pitchFamily="34" charset="0"/>
                <a:cs typeface="Segoe UI" pitchFamily="34" charset="0"/>
              </a:rPr>
              <a:t>]</a:t>
            </a:r>
          </a:p>
          <a:p>
            <a:pPr marL="0" marR="0" lvl="0" indent="0" algn="l" defTabSz="950596"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353535"/>
              </a:solidFill>
              <a:effectLst/>
              <a:uLnTx/>
              <a:uFillTx/>
              <a:latin typeface="Consolas" panose="020B0609020204030204" pitchFamily="49" charset="0"/>
              <a:ea typeface="Segoe UI" pitchFamily="34" charset="0"/>
              <a:cs typeface="Segoe UI" pitchFamily="34" charset="0"/>
            </a:endParaRP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353535"/>
                </a:solidFill>
                <a:effectLst/>
                <a:uLnTx/>
                <a:uFillTx/>
                <a:latin typeface="Consolas" panose="020B0609020204030204" pitchFamily="49" charset="0"/>
                <a:ea typeface="Segoe UI" pitchFamily="34" charset="0"/>
                <a:cs typeface="Segoe UI" pitchFamily="34" charset="0"/>
              </a:rPr>
              <a:t>POST: </a:t>
            </a:r>
            <a:r>
              <a:rPr kumimoji="0" lang="en-US" sz="1600" b="1" i="0" u="none" strike="noStrike" kern="1200" cap="none" spc="0" normalizeH="0" baseline="0" noProof="0">
                <a:ln>
                  <a:noFill/>
                </a:ln>
                <a:solidFill>
                  <a:srgbClr val="0078D7"/>
                </a:solidFill>
                <a:effectLst/>
                <a:uLnTx/>
                <a:uFillTx/>
                <a:latin typeface="Consolas" panose="020B0609020204030204" pitchFamily="49" charset="0"/>
                <a:ea typeface="Segoe UI" pitchFamily="34" charset="0"/>
                <a:cs typeface="Segoe UI" pitchFamily="34" charset="0"/>
              </a:rPr>
              <a:t>/me/</a:t>
            </a:r>
            <a:r>
              <a:rPr kumimoji="0" lang="en-US" sz="1600" b="1" i="0" u="none" strike="noStrike" kern="1200" cap="none" spc="0" normalizeH="0" baseline="0" noProof="0" err="1">
                <a:ln>
                  <a:noFill/>
                </a:ln>
                <a:solidFill>
                  <a:srgbClr val="0078D7"/>
                </a:solidFill>
                <a:effectLst/>
                <a:uLnTx/>
                <a:uFillTx/>
                <a:latin typeface="Consolas" panose="020B0609020204030204" pitchFamily="49" charset="0"/>
                <a:ea typeface="Segoe UI" pitchFamily="34" charset="0"/>
                <a:cs typeface="Segoe UI" pitchFamily="34" charset="0"/>
              </a:rPr>
              <a:t>findMeetingTimes</a:t>
            </a:r>
            <a:endParaRPr kumimoji="0" lang="en-US" sz="1600" b="1" i="0" u="none" strike="noStrike" kern="1200" cap="none" spc="0" normalizeH="0" baseline="0" noProof="0">
              <a:ln>
                <a:noFill/>
              </a:ln>
              <a:solidFill>
                <a:srgbClr val="0078D7"/>
              </a:solidFill>
              <a:effectLst/>
              <a:uLnTx/>
              <a:uFillTx/>
              <a:latin typeface="Consolas" panose="020B0609020204030204" pitchFamily="49" charset="0"/>
              <a:ea typeface="Segoe UI" pitchFamily="34" charset="0"/>
              <a:cs typeface="Segoe UI" pitchFamily="34" charset="0"/>
            </a:endParaRP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353535"/>
                </a:solidFill>
                <a:effectLst/>
                <a:uLnTx/>
                <a:uFillTx/>
                <a:latin typeface="Consolas" panose="020B0609020204030204" pitchFamily="49" charset="0"/>
                <a:ea typeface="Segoe UI" pitchFamily="34" charset="0"/>
                <a:cs typeface="Segoe UI" pitchFamily="34" charset="0"/>
              </a:rPr>
              <a:t>{ </a:t>
            </a: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353535"/>
                </a:solidFill>
                <a:effectLst/>
                <a:uLnTx/>
                <a:uFillTx/>
                <a:latin typeface="Consolas" panose="020B0609020204030204" pitchFamily="49" charset="0"/>
                <a:ea typeface="Segoe UI" pitchFamily="34" charset="0"/>
                <a:cs typeface="Segoe UI" pitchFamily="34" charset="0"/>
              </a:rPr>
              <a:t>  "attendees": [ </a:t>
            </a: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353535"/>
                </a:solidFill>
                <a:effectLst/>
                <a:uLnTx/>
                <a:uFillTx/>
                <a:latin typeface="Consolas" panose="020B0609020204030204" pitchFamily="49" charset="0"/>
                <a:ea typeface="Segoe UI" pitchFamily="34" charset="0"/>
                <a:cs typeface="Segoe UI" pitchFamily="34" charset="0"/>
              </a:rPr>
              <a:t>    { </a:t>
            </a: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353535"/>
                </a:solidFill>
                <a:effectLst/>
                <a:uLnTx/>
                <a:uFillTx/>
                <a:latin typeface="Consolas" panose="020B0609020204030204" pitchFamily="49" charset="0"/>
                <a:ea typeface="Segoe UI" pitchFamily="34" charset="0"/>
                <a:cs typeface="Segoe UI" pitchFamily="34" charset="0"/>
              </a:rPr>
              <a:t>      "type": "required",  </a:t>
            </a: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353535"/>
                </a:solidFill>
                <a:effectLst/>
                <a:uLnTx/>
                <a:uFillTx/>
                <a:latin typeface="Consolas" panose="020B0609020204030204" pitchFamily="49" charset="0"/>
                <a:ea typeface="Segoe UI" pitchFamily="34" charset="0"/>
                <a:cs typeface="Segoe UI" pitchFamily="34" charset="0"/>
              </a:rPr>
              <a:t>      "</a:t>
            </a:r>
            <a:r>
              <a:rPr kumimoji="0" lang="en-US" sz="1400" b="0" i="0" u="none" strike="noStrike" kern="1200" cap="none" spc="0" normalizeH="0" baseline="0" noProof="0" err="1">
                <a:ln>
                  <a:noFill/>
                </a:ln>
                <a:solidFill>
                  <a:srgbClr val="353535"/>
                </a:solidFill>
                <a:effectLst/>
                <a:uLnTx/>
                <a:uFillTx/>
                <a:latin typeface="Consolas" panose="020B0609020204030204" pitchFamily="49" charset="0"/>
                <a:ea typeface="Segoe UI" pitchFamily="34" charset="0"/>
                <a:cs typeface="Segoe UI" pitchFamily="34" charset="0"/>
              </a:rPr>
              <a:t>emailAddress</a:t>
            </a:r>
            <a:r>
              <a:rPr kumimoji="0" lang="en-US" sz="1400" b="0" i="0" u="none" strike="noStrike" kern="1200" cap="none" spc="0" normalizeH="0" baseline="0" noProof="0">
                <a:ln>
                  <a:noFill/>
                </a:ln>
                <a:solidFill>
                  <a:srgbClr val="353535"/>
                </a:solidFill>
                <a:effectLst/>
                <a:uLnTx/>
                <a:uFillTx/>
                <a:latin typeface="Consolas" panose="020B0609020204030204" pitchFamily="49" charset="0"/>
                <a:ea typeface="Segoe UI" pitchFamily="34" charset="0"/>
                <a:cs typeface="Segoe UI" pitchFamily="34" charset="0"/>
              </a:rPr>
              <a:t>": { </a:t>
            </a: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353535"/>
                </a:solidFill>
                <a:effectLst/>
                <a:uLnTx/>
                <a:uFillTx/>
                <a:latin typeface="Consolas" panose="020B0609020204030204" pitchFamily="49" charset="0"/>
                <a:ea typeface="Segoe UI" pitchFamily="34" charset="0"/>
                <a:cs typeface="Segoe UI" pitchFamily="34" charset="0"/>
              </a:rPr>
              <a:t>        "address": "ana@contoso.com" </a:t>
            </a: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353535"/>
                </a:solidFill>
                <a:effectLst/>
                <a:uLnTx/>
                <a:uFillTx/>
                <a:latin typeface="Consolas" panose="020B0609020204030204" pitchFamily="49" charset="0"/>
                <a:ea typeface="Segoe UI" pitchFamily="34" charset="0"/>
                <a:cs typeface="Segoe UI" pitchFamily="34" charset="0"/>
              </a:rPr>
              <a:t>      } </a:t>
            </a: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353535"/>
                </a:solidFill>
                <a:effectLst/>
                <a:uLnTx/>
                <a:uFillTx/>
                <a:latin typeface="Consolas" panose="020B0609020204030204" pitchFamily="49" charset="0"/>
                <a:ea typeface="Segoe UI" pitchFamily="34" charset="0"/>
                <a:cs typeface="Segoe UI" pitchFamily="34" charset="0"/>
              </a:rPr>
              <a:t>  ],  </a:t>
            </a: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353535"/>
                </a:solidFill>
                <a:effectLst/>
                <a:uLnTx/>
                <a:uFillTx/>
                <a:latin typeface="Consolas" panose="020B0609020204030204" pitchFamily="49" charset="0"/>
                <a:ea typeface="Segoe UI" pitchFamily="34" charset="0"/>
                <a:cs typeface="Segoe UI" pitchFamily="34" charset="0"/>
              </a:rPr>
              <a:t>  "</a:t>
            </a:r>
            <a:r>
              <a:rPr kumimoji="0" lang="en-US" sz="1400" b="0" i="0" u="none" strike="noStrike" kern="1200" cap="none" spc="0" normalizeH="0" baseline="0" noProof="0" err="1">
                <a:ln>
                  <a:noFill/>
                </a:ln>
                <a:solidFill>
                  <a:srgbClr val="353535"/>
                </a:solidFill>
                <a:effectLst/>
                <a:uLnTx/>
                <a:uFillTx/>
                <a:latin typeface="Consolas" panose="020B0609020204030204" pitchFamily="49" charset="0"/>
                <a:ea typeface="Segoe UI" pitchFamily="34" charset="0"/>
                <a:cs typeface="Segoe UI" pitchFamily="34" charset="0"/>
              </a:rPr>
              <a:t>meetingDuration</a:t>
            </a:r>
            <a:r>
              <a:rPr kumimoji="0" lang="en-US" sz="1400" b="0" i="0" u="none" strike="noStrike" kern="1200" cap="none" spc="0" normalizeH="0" baseline="0" noProof="0">
                <a:ln>
                  <a:noFill/>
                </a:ln>
                <a:solidFill>
                  <a:srgbClr val="353535"/>
                </a:solidFill>
                <a:effectLst/>
                <a:uLnTx/>
                <a:uFillTx/>
                <a:latin typeface="Consolas" panose="020B0609020204030204" pitchFamily="49" charset="0"/>
                <a:ea typeface="Segoe UI" pitchFamily="34" charset="0"/>
                <a:cs typeface="Segoe UI" pitchFamily="34" charset="0"/>
              </a:rPr>
              <a:t>": "2h"</a:t>
            </a: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353535"/>
                </a:solidFill>
                <a:effectLst/>
                <a:uLnTx/>
                <a:uFillTx/>
                <a:latin typeface="Consolas" panose="020B0609020204030204" pitchFamily="49" charset="0"/>
                <a:ea typeface="Segoe UI" pitchFamily="34" charset="0"/>
                <a:cs typeface="Segoe UI" pitchFamily="34" charset="0"/>
              </a:rPr>
              <a:t>}</a:t>
            </a:r>
            <a:endParaRPr kumimoji="0" lang="en-US" sz="1100" b="0" i="0" u="none" strike="noStrike" kern="1200" cap="none" spc="0" normalizeH="0" baseline="0" noProof="0">
              <a:ln>
                <a:noFill/>
              </a:ln>
              <a:solidFill>
                <a:srgbClr val="353535"/>
              </a:solidFill>
              <a:effectLst/>
              <a:uLnTx/>
              <a:uFillTx/>
              <a:latin typeface="Consolas" panose="020B0609020204030204" pitchFamily="49" charset="0"/>
              <a:ea typeface="Segoe UI" pitchFamily="34" charset="0"/>
              <a:cs typeface="Segoe UI" pitchFamily="34" charset="0"/>
            </a:endParaRPr>
          </a:p>
          <a:p>
            <a:pPr marL="0" marR="0" lvl="0" indent="0" algn="l" defTabSz="950596"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srgbClr val="353535"/>
              </a:solidFill>
              <a:effectLst/>
              <a:uLnTx/>
              <a:uFillTx/>
              <a:latin typeface="Consolas" panose="020B0609020204030204" pitchFamily="49" charset="0"/>
              <a:ea typeface="Segoe UI" pitchFamily="34" charset="0"/>
              <a:cs typeface="Segoe UI" pitchFamily="34" charset="0"/>
            </a:endParaRPr>
          </a:p>
        </p:txBody>
      </p:sp>
      <p:sp>
        <p:nvSpPr>
          <p:cNvPr id="67" name="TextBox 66"/>
          <p:cNvSpPr txBox="1"/>
          <p:nvPr/>
        </p:nvSpPr>
        <p:spPr>
          <a:xfrm>
            <a:off x="172454" y="2685783"/>
            <a:ext cx="1499292" cy="793936"/>
          </a:xfrm>
          <a:prstGeom prst="rect">
            <a:avLst/>
          </a:prstGeom>
          <a:noFill/>
        </p:spPr>
        <p:txBody>
          <a:bodyPr wrap="none" lIns="182802" tIns="146241" rIns="182802" bIns="146241" rtlCol="0">
            <a:spAutoFit/>
          </a:bodyPr>
          <a:lstStyle/>
          <a:p>
            <a:pPr marL="0" marR="0" lvl="0" indent="0" algn="l" defTabSz="932239"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a:ln>
                  <a:noFill/>
                </a:ln>
                <a:solidFill>
                  <a:srgbClr val="505050"/>
                </a:solidFill>
                <a:effectLst/>
                <a:uLnTx/>
                <a:uFillTx/>
                <a:latin typeface="Segoe UI Semilight"/>
                <a:ea typeface="+mn-ea"/>
                <a:cs typeface="+mn-cs"/>
              </a:rPr>
              <a:t>Trending</a:t>
            </a:r>
            <a:br>
              <a:rPr kumimoji="0" lang="en-US" sz="1800" b="0" i="0" u="none" strike="noStrike" kern="1200" cap="none" spc="0" normalizeH="0" baseline="0" noProof="0">
                <a:ln>
                  <a:noFill/>
                </a:ln>
                <a:solidFill>
                  <a:srgbClr val="505050"/>
                </a:solidFill>
                <a:effectLst/>
                <a:uLnTx/>
                <a:uFillTx/>
                <a:latin typeface="Segoe UI Semilight"/>
                <a:ea typeface="+mn-ea"/>
                <a:cs typeface="+mn-cs"/>
              </a:rPr>
            </a:br>
            <a:r>
              <a:rPr kumimoji="0" lang="en-US" sz="1800" b="0" i="0" u="none" strike="noStrike" kern="1200" cap="none" spc="0" normalizeH="0" baseline="0" noProof="0">
                <a:ln>
                  <a:noFill/>
                </a:ln>
                <a:solidFill>
                  <a:srgbClr val="505050"/>
                </a:solidFill>
                <a:effectLst/>
                <a:uLnTx/>
                <a:uFillTx/>
                <a:latin typeface="Segoe UI Semilight"/>
                <a:ea typeface="+mn-ea"/>
                <a:cs typeface="+mn-cs"/>
              </a:rPr>
              <a:t>Documents</a:t>
            </a:r>
          </a:p>
        </p:txBody>
      </p:sp>
      <p:sp>
        <p:nvSpPr>
          <p:cNvPr id="68" name="TextBox 67"/>
          <p:cNvSpPr txBox="1"/>
          <p:nvPr/>
        </p:nvSpPr>
        <p:spPr>
          <a:xfrm>
            <a:off x="4203515" y="4883788"/>
            <a:ext cx="1716617" cy="793936"/>
          </a:xfrm>
          <a:prstGeom prst="rect">
            <a:avLst/>
          </a:prstGeom>
          <a:noFill/>
        </p:spPr>
        <p:txBody>
          <a:bodyPr wrap="square" lIns="182802" tIns="146241" rIns="182802" bIns="146241" rtlCol="0">
            <a:spAutoFit/>
          </a:bodyPr>
          <a:lstStyle/>
          <a:p>
            <a:pPr marL="0" marR="0" lvl="0" indent="0" algn="l" defTabSz="932239"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a:ln>
                  <a:noFill/>
                </a:ln>
                <a:solidFill>
                  <a:srgbClr val="505050"/>
                </a:solidFill>
                <a:effectLst/>
                <a:uLnTx/>
                <a:uFillTx/>
                <a:latin typeface="Segoe UI Semilight"/>
                <a:ea typeface="+mn-ea"/>
                <a:cs typeface="+mn-cs"/>
              </a:rPr>
              <a:t>People I’m working with</a:t>
            </a:r>
          </a:p>
        </p:txBody>
      </p:sp>
      <p:sp>
        <p:nvSpPr>
          <p:cNvPr id="77" name="TextBox 76"/>
          <p:cNvSpPr txBox="1"/>
          <p:nvPr/>
        </p:nvSpPr>
        <p:spPr>
          <a:xfrm>
            <a:off x="161095" y="3909418"/>
            <a:ext cx="1630817" cy="1043235"/>
          </a:xfrm>
          <a:prstGeom prst="rect">
            <a:avLst/>
          </a:prstGeom>
          <a:noFill/>
        </p:spPr>
        <p:txBody>
          <a:bodyPr wrap="square" lIns="182802" tIns="146241" rIns="182802" bIns="146241" rtlCol="0">
            <a:spAutoFit/>
          </a:bodyPr>
          <a:lstStyle/>
          <a:p>
            <a:pPr marL="0" marR="0" lvl="0" indent="0" algn="l" defTabSz="932239"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a:ln>
                  <a:noFill/>
                </a:ln>
                <a:solidFill>
                  <a:srgbClr val="505050"/>
                </a:solidFill>
                <a:effectLst/>
                <a:uLnTx/>
                <a:uFillTx/>
                <a:latin typeface="Segoe UI Semilight"/>
                <a:ea typeface="+mn-ea"/>
                <a:cs typeface="+mn-cs"/>
              </a:rPr>
              <a:t>Find me the best time to meet Ana</a:t>
            </a:r>
          </a:p>
        </p:txBody>
      </p:sp>
      <p:cxnSp>
        <p:nvCxnSpPr>
          <p:cNvPr id="78" name="Straight Connector 77"/>
          <p:cNvCxnSpPr>
            <a:cxnSpLocks/>
          </p:cNvCxnSpPr>
          <p:nvPr/>
        </p:nvCxnSpPr>
        <p:spPr>
          <a:xfrm>
            <a:off x="1982693" y="3194968"/>
            <a:ext cx="946152" cy="911567"/>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cxnSpLocks/>
          </p:cNvCxnSpPr>
          <p:nvPr/>
        </p:nvCxnSpPr>
        <p:spPr>
          <a:xfrm flipH="1" flipV="1">
            <a:off x="3223818" y="4363438"/>
            <a:ext cx="700099" cy="769924"/>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cxnSpLocks/>
          </p:cNvCxnSpPr>
          <p:nvPr/>
        </p:nvCxnSpPr>
        <p:spPr>
          <a:xfrm flipV="1">
            <a:off x="1865585" y="4299818"/>
            <a:ext cx="1088426" cy="117072"/>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046938" y="2173524"/>
            <a:ext cx="1603167" cy="544637"/>
          </a:xfrm>
          <a:prstGeom prst="rect">
            <a:avLst/>
          </a:prstGeom>
          <a:noFill/>
        </p:spPr>
        <p:txBody>
          <a:bodyPr wrap="none" lIns="182802" tIns="146241" rIns="182802" bIns="146241" rtlCol="0">
            <a:spAutoFit/>
          </a:bodyPr>
          <a:lstStyle/>
          <a:p>
            <a:pPr marL="0" marR="0" lvl="0" indent="0" algn="l" defTabSz="932239"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a:ln>
                  <a:noFill/>
                </a:ln>
                <a:solidFill>
                  <a:srgbClr val="505050"/>
                </a:solidFill>
                <a:effectLst/>
                <a:uLnTx/>
                <a:uFillTx/>
                <a:latin typeface="Segoe UI Semilight"/>
                <a:ea typeface="+mn-ea"/>
                <a:cs typeface="+mn-cs"/>
              </a:rPr>
              <a:t>Out of office</a:t>
            </a:r>
          </a:p>
        </p:txBody>
      </p:sp>
      <p:cxnSp>
        <p:nvCxnSpPr>
          <p:cNvPr id="36" name="Straight Connector 35"/>
          <p:cNvCxnSpPr>
            <a:cxnSpLocks/>
          </p:cNvCxnSpPr>
          <p:nvPr/>
        </p:nvCxnSpPr>
        <p:spPr>
          <a:xfrm flipV="1">
            <a:off x="3102208" y="3012951"/>
            <a:ext cx="516753" cy="1096871"/>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4D728B8-AAE8-49C5-AFA7-9FC8BF67028D}"/>
              </a:ext>
            </a:extLst>
          </p:cNvPr>
          <p:cNvCxnSpPr>
            <a:cxnSpLocks/>
          </p:cNvCxnSpPr>
          <p:nvPr/>
        </p:nvCxnSpPr>
        <p:spPr>
          <a:xfrm flipH="1">
            <a:off x="3160865" y="3673816"/>
            <a:ext cx="1552498" cy="504876"/>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9BF4C4B0-7BCB-4339-A75C-467FFC707ECA}"/>
              </a:ext>
            </a:extLst>
          </p:cNvPr>
          <p:cNvSpPr txBox="1"/>
          <p:nvPr/>
        </p:nvSpPr>
        <p:spPr>
          <a:xfrm>
            <a:off x="4376414" y="3870264"/>
            <a:ext cx="2411230" cy="793936"/>
          </a:xfrm>
          <a:prstGeom prst="rect">
            <a:avLst/>
          </a:prstGeom>
          <a:noFill/>
        </p:spPr>
        <p:txBody>
          <a:bodyPr wrap="square" lIns="182802" tIns="146241" rIns="182802" bIns="146241" rtlCol="0">
            <a:spAutoFit/>
          </a:bodyPr>
          <a:lstStyle>
            <a:defPPr>
              <a:defRPr lang="en-US"/>
            </a:defPPr>
            <a:lvl1pPr defTabSz="932418">
              <a:lnSpc>
                <a:spcPct val="90000"/>
              </a:lnSpc>
              <a:spcAft>
                <a:spcPts val="600"/>
              </a:spcAft>
              <a:defRPr>
                <a:solidFill>
                  <a:srgbClr val="0171C7"/>
                </a:solidFill>
                <a:latin typeface="Calibri" panose="020F0502020204030204"/>
              </a:defRPr>
            </a:lvl1pPr>
          </a:lstStyle>
          <a:p>
            <a:pPr marL="0" marR="0" lvl="0" indent="0" algn="l" defTabSz="932239"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a:ln>
                  <a:noFill/>
                </a:ln>
                <a:solidFill>
                  <a:srgbClr val="505050"/>
                </a:solidFill>
                <a:effectLst/>
                <a:uLnTx/>
                <a:uFillTx/>
                <a:latin typeface="Segoe UI Semilight"/>
                <a:ea typeface="+mn-ea"/>
                <a:cs typeface="+mn-cs"/>
              </a:rPr>
              <a:t>Search people </a:t>
            </a:r>
            <a:br>
              <a:rPr kumimoji="0" lang="en-US" sz="1800" b="0" i="0" u="none" strike="noStrike" kern="1200" cap="none" spc="0" normalizeH="0" baseline="0" noProof="0">
                <a:ln>
                  <a:noFill/>
                </a:ln>
                <a:solidFill>
                  <a:srgbClr val="505050"/>
                </a:solidFill>
                <a:effectLst/>
                <a:uLnTx/>
                <a:uFillTx/>
                <a:latin typeface="Segoe UI Semilight"/>
                <a:ea typeface="+mn-ea"/>
                <a:cs typeface="+mn-cs"/>
              </a:rPr>
            </a:br>
            <a:r>
              <a:rPr kumimoji="0" lang="en-US" sz="1800" b="0" i="0" u="none" strike="noStrike" kern="1200" cap="none" spc="0" normalizeH="0" baseline="0" noProof="0">
                <a:ln>
                  <a:noFill/>
                </a:ln>
                <a:solidFill>
                  <a:srgbClr val="505050"/>
                </a:solidFill>
                <a:effectLst/>
                <a:uLnTx/>
                <a:uFillTx/>
                <a:latin typeface="Segoe UI Semilight"/>
                <a:ea typeface="+mn-ea"/>
                <a:cs typeface="+mn-cs"/>
              </a:rPr>
              <a:t>based on topics</a:t>
            </a:r>
          </a:p>
        </p:txBody>
      </p:sp>
      <p:cxnSp>
        <p:nvCxnSpPr>
          <p:cNvPr id="49" name="Straight Connector 48"/>
          <p:cNvCxnSpPr>
            <a:cxnSpLocks/>
          </p:cNvCxnSpPr>
          <p:nvPr/>
        </p:nvCxnSpPr>
        <p:spPr>
          <a:xfrm flipH="1">
            <a:off x="2032722" y="4363437"/>
            <a:ext cx="906687" cy="1501754"/>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1664057" y="2849667"/>
            <a:ext cx="466169" cy="466169"/>
            <a:chOff x="4750202" y="3174487"/>
            <a:chExt cx="820389" cy="822960"/>
          </a:xfrm>
        </p:grpSpPr>
        <p:sp>
          <p:nvSpPr>
            <p:cNvPr id="58" name="Oval 57"/>
            <p:cNvSpPr/>
            <p:nvPr/>
          </p:nvSpPr>
          <p:spPr bwMode="auto">
            <a:xfrm>
              <a:off x="4750202" y="3174487"/>
              <a:ext cx="820389" cy="82296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marL="0" marR="0" lvl="0" indent="0" algn="ctr" defTabSz="931935"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0171C7"/>
                </a:solidFill>
                <a:effectLst/>
                <a:uLnTx/>
                <a:uFillTx/>
                <a:latin typeface="Calibri" panose="020F0502020204030204"/>
                <a:ea typeface="Segoe UI" pitchFamily="34" charset="0"/>
                <a:cs typeface="Segoe UI" pitchFamily="34" charset="0"/>
              </a:endParaRPr>
            </a:p>
          </p:txBody>
        </p:sp>
        <p:sp>
          <p:nvSpPr>
            <p:cNvPr id="59" name="Freeform 124"/>
            <p:cNvSpPr>
              <a:spLocks noEditPoints="1"/>
            </p:cNvSpPr>
            <p:nvPr/>
          </p:nvSpPr>
          <p:spPr bwMode="auto">
            <a:xfrm>
              <a:off x="4963544" y="3393709"/>
              <a:ext cx="393704" cy="386073"/>
            </a:xfrm>
            <a:custGeom>
              <a:avLst/>
              <a:gdLst>
                <a:gd name="T0" fmla="*/ 36 w 100"/>
                <a:gd name="T1" fmla="*/ 36 h 108"/>
                <a:gd name="T2" fmla="*/ 16 w 100"/>
                <a:gd name="T3" fmla="*/ 36 h 108"/>
                <a:gd name="T4" fmla="*/ 16 w 100"/>
                <a:gd name="T5" fmla="*/ 28 h 108"/>
                <a:gd name="T6" fmla="*/ 36 w 100"/>
                <a:gd name="T7" fmla="*/ 28 h 108"/>
                <a:gd name="T8" fmla="*/ 36 w 100"/>
                <a:gd name="T9" fmla="*/ 36 h 108"/>
                <a:gd name="T10" fmla="*/ 16 w 100"/>
                <a:gd name="T11" fmla="*/ 60 h 108"/>
                <a:gd name="T12" fmla="*/ 52 w 100"/>
                <a:gd name="T13" fmla="*/ 60 h 108"/>
                <a:gd name="T14" fmla="*/ 52 w 100"/>
                <a:gd name="T15" fmla="*/ 52 h 108"/>
                <a:gd name="T16" fmla="*/ 16 w 100"/>
                <a:gd name="T17" fmla="*/ 52 h 108"/>
                <a:gd name="T18" fmla="*/ 16 w 100"/>
                <a:gd name="T19" fmla="*/ 60 h 108"/>
                <a:gd name="T20" fmla="*/ 16 w 100"/>
                <a:gd name="T21" fmla="*/ 84 h 108"/>
                <a:gd name="T22" fmla="*/ 40 w 100"/>
                <a:gd name="T23" fmla="*/ 84 h 108"/>
                <a:gd name="T24" fmla="*/ 40 w 100"/>
                <a:gd name="T25" fmla="*/ 76 h 108"/>
                <a:gd name="T26" fmla="*/ 16 w 100"/>
                <a:gd name="T27" fmla="*/ 76 h 108"/>
                <a:gd name="T28" fmla="*/ 16 w 100"/>
                <a:gd name="T29" fmla="*/ 84 h 108"/>
                <a:gd name="T30" fmla="*/ 99 w 100"/>
                <a:gd name="T31" fmla="*/ 33 h 108"/>
                <a:gd name="T32" fmla="*/ 93 w 100"/>
                <a:gd name="T33" fmla="*/ 33 h 108"/>
                <a:gd name="T34" fmla="*/ 92 w 100"/>
                <a:gd name="T35" fmla="*/ 34 h 108"/>
                <a:gd name="T36" fmla="*/ 97 w 100"/>
                <a:gd name="T37" fmla="*/ 40 h 108"/>
                <a:gd name="T38" fmla="*/ 99 w 100"/>
                <a:gd name="T39" fmla="*/ 39 h 108"/>
                <a:gd name="T40" fmla="*/ 99 w 100"/>
                <a:gd name="T41" fmla="*/ 33 h 108"/>
                <a:gd name="T42" fmla="*/ 80 w 100"/>
                <a:gd name="T43" fmla="*/ 28 h 108"/>
                <a:gd name="T44" fmla="*/ 80 w 100"/>
                <a:gd name="T45" fmla="*/ 46 h 108"/>
                <a:gd name="T46" fmla="*/ 86 w 100"/>
                <a:gd name="T47" fmla="*/ 40 h 108"/>
                <a:gd name="T48" fmla="*/ 92 w 100"/>
                <a:gd name="T49" fmla="*/ 46 h 108"/>
                <a:gd name="T50" fmla="*/ 80 w 100"/>
                <a:gd name="T51" fmla="*/ 58 h 108"/>
                <a:gd name="T52" fmla="*/ 80 w 100"/>
                <a:gd name="T53" fmla="*/ 108 h 108"/>
                <a:gd name="T54" fmla="*/ 0 w 100"/>
                <a:gd name="T55" fmla="*/ 108 h 108"/>
                <a:gd name="T56" fmla="*/ 0 w 100"/>
                <a:gd name="T57" fmla="*/ 0 h 108"/>
                <a:gd name="T58" fmla="*/ 52 w 100"/>
                <a:gd name="T59" fmla="*/ 0 h 108"/>
                <a:gd name="T60" fmla="*/ 80 w 100"/>
                <a:gd name="T61" fmla="*/ 28 h 108"/>
                <a:gd name="T62" fmla="*/ 52 w 100"/>
                <a:gd name="T63" fmla="*/ 28 h 108"/>
                <a:gd name="T64" fmla="*/ 68 w 100"/>
                <a:gd name="T65" fmla="*/ 28 h 108"/>
                <a:gd name="T66" fmla="*/ 52 w 100"/>
                <a:gd name="T67" fmla="*/ 11 h 108"/>
                <a:gd name="T68" fmla="*/ 52 w 100"/>
                <a:gd name="T69" fmla="*/ 28 h 108"/>
                <a:gd name="T70" fmla="*/ 72 w 100"/>
                <a:gd name="T71" fmla="*/ 36 h 108"/>
                <a:gd name="T72" fmla="*/ 44 w 100"/>
                <a:gd name="T73" fmla="*/ 36 h 108"/>
                <a:gd name="T74" fmla="*/ 44 w 100"/>
                <a:gd name="T75" fmla="*/ 8 h 108"/>
                <a:gd name="T76" fmla="*/ 8 w 100"/>
                <a:gd name="T77" fmla="*/ 8 h 108"/>
                <a:gd name="T78" fmla="*/ 8 w 100"/>
                <a:gd name="T79" fmla="*/ 100 h 108"/>
                <a:gd name="T80" fmla="*/ 72 w 100"/>
                <a:gd name="T81" fmla="*/ 100 h 108"/>
                <a:gd name="T82" fmla="*/ 72 w 100"/>
                <a:gd name="T83" fmla="*/ 66 h 108"/>
                <a:gd name="T84" fmla="*/ 53 w 100"/>
                <a:gd name="T85" fmla="*/ 84 h 108"/>
                <a:gd name="T86" fmla="*/ 48 w 100"/>
                <a:gd name="T87" fmla="*/ 84 h 108"/>
                <a:gd name="T88" fmla="*/ 48 w 100"/>
                <a:gd name="T89" fmla="*/ 78 h 108"/>
                <a:gd name="T90" fmla="*/ 72 w 100"/>
                <a:gd name="T91" fmla="*/ 54 h 108"/>
                <a:gd name="T92" fmla="*/ 72 w 100"/>
                <a:gd name="T93" fmla="*/ 3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0" h="108">
                  <a:moveTo>
                    <a:pt x="36" y="36"/>
                  </a:moveTo>
                  <a:cubicBezTo>
                    <a:pt x="16" y="36"/>
                    <a:pt x="16" y="36"/>
                    <a:pt x="16" y="36"/>
                  </a:cubicBezTo>
                  <a:cubicBezTo>
                    <a:pt x="16" y="28"/>
                    <a:pt x="16" y="28"/>
                    <a:pt x="16" y="28"/>
                  </a:cubicBezTo>
                  <a:cubicBezTo>
                    <a:pt x="36" y="28"/>
                    <a:pt x="36" y="28"/>
                    <a:pt x="36" y="28"/>
                  </a:cubicBezTo>
                  <a:lnTo>
                    <a:pt x="36" y="36"/>
                  </a:lnTo>
                  <a:close/>
                  <a:moveTo>
                    <a:pt x="16" y="60"/>
                  </a:moveTo>
                  <a:cubicBezTo>
                    <a:pt x="52" y="60"/>
                    <a:pt x="52" y="60"/>
                    <a:pt x="52" y="60"/>
                  </a:cubicBezTo>
                  <a:cubicBezTo>
                    <a:pt x="52" y="52"/>
                    <a:pt x="52" y="52"/>
                    <a:pt x="52" y="52"/>
                  </a:cubicBezTo>
                  <a:cubicBezTo>
                    <a:pt x="16" y="52"/>
                    <a:pt x="16" y="52"/>
                    <a:pt x="16" y="52"/>
                  </a:cubicBezTo>
                  <a:lnTo>
                    <a:pt x="16" y="60"/>
                  </a:lnTo>
                  <a:close/>
                  <a:moveTo>
                    <a:pt x="16" y="84"/>
                  </a:moveTo>
                  <a:cubicBezTo>
                    <a:pt x="40" y="84"/>
                    <a:pt x="40" y="84"/>
                    <a:pt x="40" y="84"/>
                  </a:cubicBezTo>
                  <a:cubicBezTo>
                    <a:pt x="40" y="76"/>
                    <a:pt x="40" y="76"/>
                    <a:pt x="40" y="76"/>
                  </a:cubicBezTo>
                  <a:cubicBezTo>
                    <a:pt x="16" y="76"/>
                    <a:pt x="16" y="76"/>
                    <a:pt x="16" y="76"/>
                  </a:cubicBezTo>
                  <a:lnTo>
                    <a:pt x="16" y="84"/>
                  </a:lnTo>
                  <a:close/>
                  <a:moveTo>
                    <a:pt x="99" y="33"/>
                  </a:moveTo>
                  <a:cubicBezTo>
                    <a:pt x="97" y="31"/>
                    <a:pt x="95" y="31"/>
                    <a:pt x="93" y="33"/>
                  </a:cubicBezTo>
                  <a:cubicBezTo>
                    <a:pt x="92" y="34"/>
                    <a:pt x="92" y="34"/>
                    <a:pt x="92" y="34"/>
                  </a:cubicBezTo>
                  <a:cubicBezTo>
                    <a:pt x="97" y="40"/>
                    <a:pt x="97" y="40"/>
                    <a:pt x="97" y="40"/>
                  </a:cubicBezTo>
                  <a:cubicBezTo>
                    <a:pt x="99" y="39"/>
                    <a:pt x="99" y="39"/>
                    <a:pt x="99" y="39"/>
                  </a:cubicBezTo>
                  <a:cubicBezTo>
                    <a:pt x="100" y="37"/>
                    <a:pt x="100" y="35"/>
                    <a:pt x="99" y="33"/>
                  </a:cubicBezTo>
                  <a:close/>
                  <a:moveTo>
                    <a:pt x="80" y="28"/>
                  </a:moveTo>
                  <a:cubicBezTo>
                    <a:pt x="80" y="46"/>
                    <a:pt x="80" y="46"/>
                    <a:pt x="80" y="46"/>
                  </a:cubicBezTo>
                  <a:cubicBezTo>
                    <a:pt x="86" y="40"/>
                    <a:pt x="86" y="40"/>
                    <a:pt x="86" y="40"/>
                  </a:cubicBezTo>
                  <a:cubicBezTo>
                    <a:pt x="92" y="46"/>
                    <a:pt x="92" y="46"/>
                    <a:pt x="92" y="46"/>
                  </a:cubicBezTo>
                  <a:cubicBezTo>
                    <a:pt x="80" y="58"/>
                    <a:pt x="80" y="58"/>
                    <a:pt x="80" y="58"/>
                  </a:cubicBezTo>
                  <a:cubicBezTo>
                    <a:pt x="80" y="108"/>
                    <a:pt x="80" y="108"/>
                    <a:pt x="80" y="108"/>
                  </a:cubicBezTo>
                  <a:cubicBezTo>
                    <a:pt x="0" y="108"/>
                    <a:pt x="0" y="108"/>
                    <a:pt x="0" y="108"/>
                  </a:cubicBezTo>
                  <a:cubicBezTo>
                    <a:pt x="0" y="0"/>
                    <a:pt x="0" y="0"/>
                    <a:pt x="0" y="0"/>
                  </a:cubicBezTo>
                  <a:cubicBezTo>
                    <a:pt x="52" y="0"/>
                    <a:pt x="52" y="0"/>
                    <a:pt x="52" y="0"/>
                  </a:cubicBezTo>
                  <a:lnTo>
                    <a:pt x="80" y="28"/>
                  </a:lnTo>
                  <a:close/>
                  <a:moveTo>
                    <a:pt x="52" y="28"/>
                  </a:moveTo>
                  <a:cubicBezTo>
                    <a:pt x="68" y="28"/>
                    <a:pt x="68" y="28"/>
                    <a:pt x="68" y="28"/>
                  </a:cubicBezTo>
                  <a:cubicBezTo>
                    <a:pt x="52" y="11"/>
                    <a:pt x="52" y="11"/>
                    <a:pt x="52" y="11"/>
                  </a:cubicBezTo>
                  <a:lnTo>
                    <a:pt x="52" y="28"/>
                  </a:lnTo>
                  <a:close/>
                  <a:moveTo>
                    <a:pt x="72" y="36"/>
                  </a:moveTo>
                  <a:cubicBezTo>
                    <a:pt x="44" y="36"/>
                    <a:pt x="44" y="36"/>
                    <a:pt x="44" y="36"/>
                  </a:cubicBezTo>
                  <a:cubicBezTo>
                    <a:pt x="44" y="8"/>
                    <a:pt x="44" y="8"/>
                    <a:pt x="44" y="8"/>
                  </a:cubicBezTo>
                  <a:cubicBezTo>
                    <a:pt x="8" y="8"/>
                    <a:pt x="8" y="8"/>
                    <a:pt x="8" y="8"/>
                  </a:cubicBezTo>
                  <a:cubicBezTo>
                    <a:pt x="8" y="100"/>
                    <a:pt x="8" y="100"/>
                    <a:pt x="8" y="100"/>
                  </a:cubicBezTo>
                  <a:cubicBezTo>
                    <a:pt x="72" y="100"/>
                    <a:pt x="72" y="100"/>
                    <a:pt x="72" y="100"/>
                  </a:cubicBezTo>
                  <a:cubicBezTo>
                    <a:pt x="72" y="66"/>
                    <a:pt x="72" y="66"/>
                    <a:pt x="72" y="66"/>
                  </a:cubicBezTo>
                  <a:cubicBezTo>
                    <a:pt x="53" y="84"/>
                    <a:pt x="53" y="84"/>
                    <a:pt x="53" y="84"/>
                  </a:cubicBezTo>
                  <a:cubicBezTo>
                    <a:pt x="48" y="84"/>
                    <a:pt x="48" y="84"/>
                    <a:pt x="48" y="84"/>
                  </a:cubicBezTo>
                  <a:cubicBezTo>
                    <a:pt x="48" y="78"/>
                    <a:pt x="48" y="78"/>
                    <a:pt x="48" y="78"/>
                  </a:cubicBezTo>
                  <a:cubicBezTo>
                    <a:pt x="72" y="54"/>
                    <a:pt x="72" y="54"/>
                    <a:pt x="72" y="54"/>
                  </a:cubicBezTo>
                  <a:lnTo>
                    <a:pt x="72" y="36"/>
                  </a:lnTo>
                  <a:close/>
                </a:path>
              </a:pathLst>
            </a:custGeom>
            <a:solidFill>
              <a:srgbClr val="FFFFFF"/>
            </a:solidFill>
            <a:ln>
              <a:noFill/>
            </a:ln>
          </p:spPr>
          <p:txBody>
            <a:bodyPr vert="horz" wrap="square" lIns="91401" tIns="45700" rIns="91401" bIns="4570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387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171C7"/>
                </a:solidFill>
                <a:effectLst/>
                <a:uLnTx/>
                <a:uFillTx/>
                <a:latin typeface="Calibri" panose="020F0502020204030204"/>
                <a:ea typeface="+mn-ea"/>
                <a:cs typeface="+mn-cs"/>
              </a:endParaRPr>
            </a:p>
          </p:txBody>
        </p:sp>
      </p:grpSp>
      <p:grpSp>
        <p:nvGrpSpPr>
          <p:cNvPr id="72" name="Group 71"/>
          <p:cNvGrpSpPr/>
          <p:nvPr/>
        </p:nvGrpSpPr>
        <p:grpSpPr>
          <a:xfrm>
            <a:off x="1737206" y="4186969"/>
            <a:ext cx="466169" cy="466169"/>
            <a:chOff x="8955124" y="5214407"/>
            <a:chExt cx="820389" cy="822960"/>
          </a:xfrm>
        </p:grpSpPr>
        <p:grpSp>
          <p:nvGrpSpPr>
            <p:cNvPr id="73" name="Group 72"/>
            <p:cNvGrpSpPr/>
            <p:nvPr/>
          </p:nvGrpSpPr>
          <p:grpSpPr>
            <a:xfrm>
              <a:off x="8955124" y="5214407"/>
              <a:ext cx="820389" cy="822960"/>
              <a:chOff x="1573571" y="4134409"/>
              <a:chExt cx="820389" cy="822960"/>
            </a:xfrm>
          </p:grpSpPr>
          <p:sp>
            <p:nvSpPr>
              <p:cNvPr id="75" name="Oval 74"/>
              <p:cNvSpPr/>
              <p:nvPr/>
            </p:nvSpPr>
            <p:spPr bwMode="auto">
              <a:xfrm>
                <a:off x="1573571" y="4134409"/>
                <a:ext cx="820389" cy="82296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marL="0" marR="0" lvl="0" indent="0" algn="ctr" defTabSz="931935"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0171C7"/>
                  </a:solidFill>
                  <a:effectLst/>
                  <a:uLnTx/>
                  <a:uFillTx/>
                  <a:latin typeface="Calibri" panose="020F0502020204030204"/>
                  <a:ea typeface="Segoe UI" pitchFamily="34" charset="0"/>
                  <a:cs typeface="Segoe UI" pitchFamily="34" charset="0"/>
                </a:endParaRPr>
              </a:p>
            </p:txBody>
          </p:sp>
          <p:sp>
            <p:nvSpPr>
              <p:cNvPr id="76" name="Freeform 107"/>
              <p:cNvSpPr>
                <a:spLocks noEditPoints="1"/>
              </p:cNvSpPr>
              <p:nvPr/>
            </p:nvSpPr>
            <p:spPr bwMode="auto">
              <a:xfrm>
                <a:off x="1738318" y="4482932"/>
                <a:ext cx="464916" cy="370161"/>
              </a:xfrm>
              <a:custGeom>
                <a:avLst/>
                <a:gdLst>
                  <a:gd name="T0" fmla="*/ 0 w 128"/>
                  <a:gd name="T1" fmla="*/ 56 h 104"/>
                  <a:gd name="T2" fmla="*/ 8 w 128"/>
                  <a:gd name="T3" fmla="*/ 56 h 104"/>
                  <a:gd name="T4" fmla="*/ 24 w 128"/>
                  <a:gd name="T5" fmla="*/ 40 h 104"/>
                  <a:gd name="T6" fmla="*/ 40 w 128"/>
                  <a:gd name="T7" fmla="*/ 56 h 104"/>
                  <a:gd name="T8" fmla="*/ 50 w 128"/>
                  <a:gd name="T9" fmla="*/ 75 h 104"/>
                  <a:gd name="T10" fmla="*/ 32 w 128"/>
                  <a:gd name="T11" fmla="*/ 104 h 104"/>
                  <a:gd name="T12" fmla="*/ 40 w 128"/>
                  <a:gd name="T13" fmla="*/ 104 h 104"/>
                  <a:gd name="T14" fmla="*/ 64 w 128"/>
                  <a:gd name="T15" fmla="*/ 80 h 104"/>
                  <a:gd name="T16" fmla="*/ 88 w 128"/>
                  <a:gd name="T17" fmla="*/ 104 h 104"/>
                  <a:gd name="T18" fmla="*/ 96 w 128"/>
                  <a:gd name="T19" fmla="*/ 104 h 104"/>
                  <a:gd name="T20" fmla="*/ 78 w 128"/>
                  <a:gd name="T21" fmla="*/ 75 h 104"/>
                  <a:gd name="T22" fmla="*/ 88 w 128"/>
                  <a:gd name="T23" fmla="*/ 56 h 104"/>
                  <a:gd name="T24" fmla="*/ 104 w 128"/>
                  <a:gd name="T25" fmla="*/ 40 h 104"/>
                  <a:gd name="T26" fmla="*/ 120 w 128"/>
                  <a:gd name="T27" fmla="*/ 56 h 104"/>
                  <a:gd name="T28" fmla="*/ 128 w 128"/>
                  <a:gd name="T29" fmla="*/ 56 h 104"/>
                  <a:gd name="T30" fmla="*/ 117 w 128"/>
                  <a:gd name="T31" fmla="*/ 36 h 104"/>
                  <a:gd name="T32" fmla="*/ 124 w 128"/>
                  <a:gd name="T33" fmla="*/ 20 h 104"/>
                  <a:gd name="T34" fmla="*/ 104 w 128"/>
                  <a:gd name="T35" fmla="*/ 0 h 104"/>
                  <a:gd name="T36" fmla="*/ 84 w 128"/>
                  <a:gd name="T37" fmla="*/ 20 h 104"/>
                  <a:gd name="T38" fmla="*/ 92 w 128"/>
                  <a:gd name="T39" fmla="*/ 36 h 104"/>
                  <a:gd name="T40" fmla="*/ 84 w 128"/>
                  <a:gd name="T41" fmla="*/ 43 h 104"/>
                  <a:gd name="T42" fmla="*/ 64 w 128"/>
                  <a:gd name="T43" fmla="*/ 32 h 104"/>
                  <a:gd name="T44" fmla="*/ 44 w 128"/>
                  <a:gd name="T45" fmla="*/ 43 h 104"/>
                  <a:gd name="T46" fmla="*/ 37 w 128"/>
                  <a:gd name="T47" fmla="*/ 36 h 104"/>
                  <a:gd name="T48" fmla="*/ 44 w 128"/>
                  <a:gd name="T49" fmla="*/ 20 h 104"/>
                  <a:gd name="T50" fmla="*/ 24 w 128"/>
                  <a:gd name="T51" fmla="*/ 0 h 104"/>
                  <a:gd name="T52" fmla="*/ 4 w 128"/>
                  <a:gd name="T53" fmla="*/ 20 h 104"/>
                  <a:gd name="T54" fmla="*/ 12 w 128"/>
                  <a:gd name="T55" fmla="*/ 36 h 104"/>
                  <a:gd name="T56" fmla="*/ 0 w 128"/>
                  <a:gd name="T57" fmla="*/ 56 h 104"/>
                  <a:gd name="T58" fmla="*/ 104 w 128"/>
                  <a:gd name="T59" fmla="*/ 8 h 104"/>
                  <a:gd name="T60" fmla="*/ 116 w 128"/>
                  <a:gd name="T61" fmla="*/ 20 h 104"/>
                  <a:gd name="T62" fmla="*/ 104 w 128"/>
                  <a:gd name="T63" fmla="*/ 32 h 104"/>
                  <a:gd name="T64" fmla="*/ 92 w 128"/>
                  <a:gd name="T65" fmla="*/ 20 h 104"/>
                  <a:gd name="T66" fmla="*/ 104 w 128"/>
                  <a:gd name="T67" fmla="*/ 8 h 104"/>
                  <a:gd name="T68" fmla="*/ 64 w 128"/>
                  <a:gd name="T69" fmla="*/ 40 h 104"/>
                  <a:gd name="T70" fmla="*/ 80 w 128"/>
                  <a:gd name="T71" fmla="*/ 56 h 104"/>
                  <a:gd name="T72" fmla="*/ 64 w 128"/>
                  <a:gd name="T73" fmla="*/ 72 h 104"/>
                  <a:gd name="T74" fmla="*/ 48 w 128"/>
                  <a:gd name="T75" fmla="*/ 56 h 104"/>
                  <a:gd name="T76" fmla="*/ 64 w 128"/>
                  <a:gd name="T77" fmla="*/ 40 h 104"/>
                  <a:gd name="T78" fmla="*/ 24 w 128"/>
                  <a:gd name="T79" fmla="*/ 8 h 104"/>
                  <a:gd name="T80" fmla="*/ 36 w 128"/>
                  <a:gd name="T81" fmla="*/ 20 h 104"/>
                  <a:gd name="T82" fmla="*/ 24 w 128"/>
                  <a:gd name="T83" fmla="*/ 32 h 104"/>
                  <a:gd name="T84" fmla="*/ 12 w 128"/>
                  <a:gd name="T85" fmla="*/ 20 h 104"/>
                  <a:gd name="T86" fmla="*/ 24 w 128"/>
                  <a:gd name="T8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104">
                    <a:moveTo>
                      <a:pt x="0" y="56"/>
                    </a:moveTo>
                    <a:cubicBezTo>
                      <a:pt x="8" y="56"/>
                      <a:pt x="8" y="56"/>
                      <a:pt x="8" y="56"/>
                    </a:cubicBezTo>
                    <a:cubicBezTo>
                      <a:pt x="8" y="47"/>
                      <a:pt x="15" y="40"/>
                      <a:pt x="24" y="40"/>
                    </a:cubicBezTo>
                    <a:cubicBezTo>
                      <a:pt x="33" y="40"/>
                      <a:pt x="40" y="47"/>
                      <a:pt x="40" y="56"/>
                    </a:cubicBezTo>
                    <a:cubicBezTo>
                      <a:pt x="40" y="64"/>
                      <a:pt x="44" y="71"/>
                      <a:pt x="50" y="75"/>
                    </a:cubicBezTo>
                    <a:cubicBezTo>
                      <a:pt x="40" y="81"/>
                      <a:pt x="32" y="91"/>
                      <a:pt x="32" y="104"/>
                    </a:cubicBezTo>
                    <a:cubicBezTo>
                      <a:pt x="40" y="104"/>
                      <a:pt x="40" y="104"/>
                      <a:pt x="40" y="104"/>
                    </a:cubicBezTo>
                    <a:cubicBezTo>
                      <a:pt x="40" y="91"/>
                      <a:pt x="51" y="80"/>
                      <a:pt x="64" y="80"/>
                    </a:cubicBezTo>
                    <a:cubicBezTo>
                      <a:pt x="77" y="80"/>
                      <a:pt x="88" y="91"/>
                      <a:pt x="88" y="104"/>
                    </a:cubicBezTo>
                    <a:cubicBezTo>
                      <a:pt x="96" y="104"/>
                      <a:pt x="96" y="104"/>
                      <a:pt x="96" y="104"/>
                    </a:cubicBezTo>
                    <a:cubicBezTo>
                      <a:pt x="96" y="91"/>
                      <a:pt x="89" y="81"/>
                      <a:pt x="78" y="75"/>
                    </a:cubicBezTo>
                    <a:cubicBezTo>
                      <a:pt x="84" y="71"/>
                      <a:pt x="88" y="64"/>
                      <a:pt x="88" y="56"/>
                    </a:cubicBezTo>
                    <a:cubicBezTo>
                      <a:pt x="88" y="47"/>
                      <a:pt x="95" y="40"/>
                      <a:pt x="104" y="40"/>
                    </a:cubicBezTo>
                    <a:cubicBezTo>
                      <a:pt x="113" y="40"/>
                      <a:pt x="120" y="47"/>
                      <a:pt x="120" y="56"/>
                    </a:cubicBezTo>
                    <a:cubicBezTo>
                      <a:pt x="128" y="56"/>
                      <a:pt x="128" y="56"/>
                      <a:pt x="128" y="56"/>
                    </a:cubicBezTo>
                    <a:cubicBezTo>
                      <a:pt x="128" y="47"/>
                      <a:pt x="124" y="40"/>
                      <a:pt x="117" y="36"/>
                    </a:cubicBezTo>
                    <a:cubicBezTo>
                      <a:pt x="121" y="32"/>
                      <a:pt x="124" y="26"/>
                      <a:pt x="124" y="20"/>
                    </a:cubicBezTo>
                    <a:cubicBezTo>
                      <a:pt x="124" y="9"/>
                      <a:pt x="115" y="0"/>
                      <a:pt x="104" y="0"/>
                    </a:cubicBezTo>
                    <a:cubicBezTo>
                      <a:pt x="93" y="0"/>
                      <a:pt x="84" y="9"/>
                      <a:pt x="84" y="20"/>
                    </a:cubicBezTo>
                    <a:cubicBezTo>
                      <a:pt x="84" y="26"/>
                      <a:pt x="87" y="32"/>
                      <a:pt x="92" y="36"/>
                    </a:cubicBezTo>
                    <a:cubicBezTo>
                      <a:pt x="89" y="37"/>
                      <a:pt x="86" y="40"/>
                      <a:pt x="84" y="43"/>
                    </a:cubicBezTo>
                    <a:cubicBezTo>
                      <a:pt x="80" y="36"/>
                      <a:pt x="73" y="32"/>
                      <a:pt x="64" y="32"/>
                    </a:cubicBezTo>
                    <a:cubicBezTo>
                      <a:pt x="56" y="32"/>
                      <a:pt x="49" y="36"/>
                      <a:pt x="44" y="43"/>
                    </a:cubicBezTo>
                    <a:cubicBezTo>
                      <a:pt x="42" y="40"/>
                      <a:pt x="40" y="37"/>
                      <a:pt x="37" y="36"/>
                    </a:cubicBezTo>
                    <a:cubicBezTo>
                      <a:pt x="41" y="32"/>
                      <a:pt x="44" y="26"/>
                      <a:pt x="44" y="20"/>
                    </a:cubicBezTo>
                    <a:cubicBezTo>
                      <a:pt x="44" y="9"/>
                      <a:pt x="35" y="0"/>
                      <a:pt x="24" y="0"/>
                    </a:cubicBezTo>
                    <a:cubicBezTo>
                      <a:pt x="13" y="0"/>
                      <a:pt x="4" y="9"/>
                      <a:pt x="4" y="20"/>
                    </a:cubicBezTo>
                    <a:cubicBezTo>
                      <a:pt x="4" y="26"/>
                      <a:pt x="7" y="32"/>
                      <a:pt x="12" y="36"/>
                    </a:cubicBezTo>
                    <a:cubicBezTo>
                      <a:pt x="5" y="40"/>
                      <a:pt x="0" y="47"/>
                      <a:pt x="0" y="56"/>
                    </a:cubicBezTo>
                    <a:close/>
                    <a:moveTo>
                      <a:pt x="104" y="8"/>
                    </a:moveTo>
                    <a:cubicBezTo>
                      <a:pt x="111" y="8"/>
                      <a:pt x="116" y="13"/>
                      <a:pt x="116" y="20"/>
                    </a:cubicBezTo>
                    <a:cubicBezTo>
                      <a:pt x="116" y="27"/>
                      <a:pt x="111" y="32"/>
                      <a:pt x="104" y="32"/>
                    </a:cubicBezTo>
                    <a:cubicBezTo>
                      <a:pt x="98" y="32"/>
                      <a:pt x="92" y="27"/>
                      <a:pt x="92" y="20"/>
                    </a:cubicBezTo>
                    <a:cubicBezTo>
                      <a:pt x="92" y="13"/>
                      <a:pt x="98" y="8"/>
                      <a:pt x="104" y="8"/>
                    </a:cubicBezTo>
                    <a:close/>
                    <a:moveTo>
                      <a:pt x="64" y="40"/>
                    </a:moveTo>
                    <a:cubicBezTo>
                      <a:pt x="73" y="40"/>
                      <a:pt x="80" y="47"/>
                      <a:pt x="80" y="56"/>
                    </a:cubicBezTo>
                    <a:cubicBezTo>
                      <a:pt x="80" y="65"/>
                      <a:pt x="73" y="72"/>
                      <a:pt x="64" y="72"/>
                    </a:cubicBezTo>
                    <a:cubicBezTo>
                      <a:pt x="55" y="72"/>
                      <a:pt x="48" y="65"/>
                      <a:pt x="48" y="56"/>
                    </a:cubicBezTo>
                    <a:cubicBezTo>
                      <a:pt x="48" y="47"/>
                      <a:pt x="55" y="40"/>
                      <a:pt x="64" y="40"/>
                    </a:cubicBezTo>
                    <a:close/>
                    <a:moveTo>
                      <a:pt x="24" y="8"/>
                    </a:moveTo>
                    <a:cubicBezTo>
                      <a:pt x="31" y="8"/>
                      <a:pt x="36" y="13"/>
                      <a:pt x="36" y="20"/>
                    </a:cubicBezTo>
                    <a:cubicBezTo>
                      <a:pt x="36" y="27"/>
                      <a:pt x="31" y="32"/>
                      <a:pt x="24" y="32"/>
                    </a:cubicBezTo>
                    <a:cubicBezTo>
                      <a:pt x="18" y="32"/>
                      <a:pt x="12" y="27"/>
                      <a:pt x="12" y="20"/>
                    </a:cubicBezTo>
                    <a:cubicBezTo>
                      <a:pt x="12" y="13"/>
                      <a:pt x="18" y="8"/>
                      <a:pt x="24" y="8"/>
                    </a:cubicBezTo>
                    <a:close/>
                  </a:path>
                </a:pathLst>
              </a:custGeom>
              <a:solidFill>
                <a:srgbClr val="FFFFFF"/>
              </a:solidFill>
              <a:ln>
                <a:noFill/>
              </a:ln>
            </p:spPr>
            <p:txBody>
              <a:bodyPr vert="horz" wrap="square" lIns="91401" tIns="45700" rIns="91401" bIns="4570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387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171C7"/>
                  </a:solidFill>
                  <a:effectLst/>
                  <a:uLnTx/>
                  <a:uFillTx/>
                  <a:latin typeface="Calibri" panose="020F0502020204030204"/>
                  <a:ea typeface="+mn-ea"/>
                  <a:cs typeface="+mn-cs"/>
                </a:endParaRPr>
              </a:p>
            </p:txBody>
          </p:sp>
        </p:grpSp>
        <p:sp>
          <p:nvSpPr>
            <p:cNvPr id="74" name="Freeform 126"/>
            <p:cNvSpPr>
              <a:spLocks noChangeAspect="1" noEditPoints="1"/>
            </p:cNvSpPr>
            <p:nvPr/>
          </p:nvSpPr>
          <p:spPr bwMode="auto">
            <a:xfrm>
              <a:off x="9282556" y="5354119"/>
              <a:ext cx="262307" cy="230170"/>
            </a:xfrm>
            <a:custGeom>
              <a:avLst/>
              <a:gdLst>
                <a:gd name="T0" fmla="*/ 0 w 302"/>
                <a:gd name="T1" fmla="*/ 190 h 265"/>
                <a:gd name="T2" fmla="*/ 37 w 302"/>
                <a:gd name="T3" fmla="*/ 190 h 265"/>
                <a:gd name="T4" fmla="*/ 37 w 302"/>
                <a:gd name="T5" fmla="*/ 265 h 265"/>
                <a:gd name="T6" fmla="*/ 113 w 302"/>
                <a:gd name="T7" fmla="*/ 190 h 265"/>
                <a:gd name="T8" fmla="*/ 302 w 302"/>
                <a:gd name="T9" fmla="*/ 190 h 265"/>
                <a:gd name="T10" fmla="*/ 302 w 302"/>
                <a:gd name="T11" fmla="*/ 0 h 265"/>
                <a:gd name="T12" fmla="*/ 0 w 302"/>
                <a:gd name="T13" fmla="*/ 0 h 265"/>
                <a:gd name="T14" fmla="*/ 0 w 302"/>
                <a:gd name="T15" fmla="*/ 190 h 265"/>
                <a:gd name="T16" fmla="*/ 19 w 302"/>
                <a:gd name="T17" fmla="*/ 19 h 265"/>
                <a:gd name="T18" fmla="*/ 283 w 302"/>
                <a:gd name="T19" fmla="*/ 19 h 265"/>
                <a:gd name="T20" fmla="*/ 283 w 302"/>
                <a:gd name="T21" fmla="*/ 171 h 265"/>
                <a:gd name="T22" fmla="*/ 113 w 302"/>
                <a:gd name="T23" fmla="*/ 171 h 265"/>
                <a:gd name="T24" fmla="*/ 104 w 302"/>
                <a:gd name="T25" fmla="*/ 171 h 265"/>
                <a:gd name="T26" fmla="*/ 99 w 302"/>
                <a:gd name="T27" fmla="*/ 175 h 265"/>
                <a:gd name="T28" fmla="*/ 56 w 302"/>
                <a:gd name="T29" fmla="*/ 218 h 265"/>
                <a:gd name="T30" fmla="*/ 56 w 302"/>
                <a:gd name="T31" fmla="*/ 190 h 265"/>
                <a:gd name="T32" fmla="*/ 56 w 302"/>
                <a:gd name="T33" fmla="*/ 171 h 265"/>
                <a:gd name="T34" fmla="*/ 37 w 302"/>
                <a:gd name="T35" fmla="*/ 171 h 265"/>
                <a:gd name="T36" fmla="*/ 19 w 302"/>
                <a:gd name="T37" fmla="*/ 171 h 265"/>
                <a:gd name="T38" fmla="*/ 19 w 302"/>
                <a:gd name="T39" fmla="*/ 19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2" h="265">
                  <a:moveTo>
                    <a:pt x="0" y="190"/>
                  </a:moveTo>
                  <a:lnTo>
                    <a:pt x="37" y="190"/>
                  </a:lnTo>
                  <a:lnTo>
                    <a:pt x="37" y="265"/>
                  </a:lnTo>
                  <a:lnTo>
                    <a:pt x="113" y="190"/>
                  </a:lnTo>
                  <a:lnTo>
                    <a:pt x="302" y="190"/>
                  </a:lnTo>
                  <a:lnTo>
                    <a:pt x="302" y="0"/>
                  </a:lnTo>
                  <a:lnTo>
                    <a:pt x="0" y="0"/>
                  </a:lnTo>
                  <a:lnTo>
                    <a:pt x="0" y="190"/>
                  </a:lnTo>
                  <a:close/>
                  <a:moveTo>
                    <a:pt x="19" y="19"/>
                  </a:moveTo>
                  <a:lnTo>
                    <a:pt x="283" y="19"/>
                  </a:lnTo>
                  <a:lnTo>
                    <a:pt x="283" y="171"/>
                  </a:lnTo>
                  <a:lnTo>
                    <a:pt x="113" y="171"/>
                  </a:lnTo>
                  <a:lnTo>
                    <a:pt x="104" y="171"/>
                  </a:lnTo>
                  <a:lnTo>
                    <a:pt x="99" y="175"/>
                  </a:lnTo>
                  <a:lnTo>
                    <a:pt x="56" y="218"/>
                  </a:lnTo>
                  <a:lnTo>
                    <a:pt x="56" y="190"/>
                  </a:lnTo>
                  <a:lnTo>
                    <a:pt x="56" y="171"/>
                  </a:lnTo>
                  <a:lnTo>
                    <a:pt x="37" y="171"/>
                  </a:lnTo>
                  <a:lnTo>
                    <a:pt x="19" y="171"/>
                  </a:lnTo>
                  <a:lnTo>
                    <a:pt x="19" y="19"/>
                  </a:lnTo>
                  <a:close/>
                </a:path>
              </a:pathLst>
            </a:custGeom>
            <a:solidFill>
              <a:srgbClr val="FFFFFF"/>
            </a:solidFill>
            <a:ln>
              <a:solidFill>
                <a:schemeClr val="bg1"/>
              </a:solidFill>
            </a:ln>
          </p:spPr>
          <p:txBody>
            <a:bodyPr vert="horz" wrap="square" lIns="91401" tIns="45700" rIns="91401" bIns="4570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3873"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srgbClr val="0171C7"/>
                </a:solidFill>
                <a:effectLst/>
                <a:uLnTx/>
                <a:uFillTx/>
                <a:latin typeface="Calibri" panose="020F0502020204030204"/>
                <a:ea typeface="+mn-ea"/>
                <a:cs typeface="+mn-cs"/>
              </a:endParaRPr>
            </a:p>
          </p:txBody>
        </p:sp>
      </p:grpSp>
      <p:grpSp>
        <p:nvGrpSpPr>
          <p:cNvPr id="42" name="Group 41"/>
          <p:cNvGrpSpPr/>
          <p:nvPr/>
        </p:nvGrpSpPr>
        <p:grpSpPr>
          <a:xfrm>
            <a:off x="3737346" y="4976878"/>
            <a:ext cx="466169" cy="466169"/>
            <a:chOff x="2434265" y="3747764"/>
            <a:chExt cx="820389" cy="822960"/>
          </a:xfrm>
        </p:grpSpPr>
        <p:sp>
          <p:nvSpPr>
            <p:cNvPr id="43" name="Oval 42"/>
            <p:cNvSpPr/>
            <p:nvPr/>
          </p:nvSpPr>
          <p:spPr bwMode="auto">
            <a:xfrm>
              <a:off x="2434265" y="3747764"/>
              <a:ext cx="820389" cy="82296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marL="0" marR="0" lvl="0" indent="0" algn="ctr" defTabSz="931935"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0171C7"/>
                </a:solidFill>
                <a:effectLst/>
                <a:uLnTx/>
                <a:uFillTx/>
                <a:latin typeface="Calibri" panose="020F0502020204030204"/>
                <a:ea typeface="Segoe UI" pitchFamily="34" charset="0"/>
                <a:cs typeface="Segoe UI" pitchFamily="34" charset="0"/>
              </a:endParaRPr>
            </a:p>
          </p:txBody>
        </p:sp>
        <p:sp>
          <p:nvSpPr>
            <p:cNvPr id="44" name="Freeform 111"/>
            <p:cNvSpPr>
              <a:spLocks noEditPoints="1"/>
            </p:cNvSpPr>
            <p:nvPr/>
          </p:nvSpPr>
          <p:spPr bwMode="auto">
            <a:xfrm>
              <a:off x="2638179" y="4007312"/>
              <a:ext cx="412560" cy="303865"/>
            </a:xfrm>
            <a:custGeom>
              <a:avLst/>
              <a:gdLst>
                <a:gd name="T0" fmla="*/ 0 w 120"/>
                <a:gd name="T1" fmla="*/ 0 h 88"/>
                <a:gd name="T2" fmla="*/ 0 w 120"/>
                <a:gd name="T3" fmla="*/ 88 h 88"/>
                <a:gd name="T4" fmla="*/ 120 w 120"/>
                <a:gd name="T5" fmla="*/ 88 h 88"/>
                <a:gd name="T6" fmla="*/ 120 w 120"/>
                <a:gd name="T7" fmla="*/ 0 h 88"/>
                <a:gd name="T8" fmla="*/ 0 w 120"/>
                <a:gd name="T9" fmla="*/ 0 h 88"/>
                <a:gd name="T10" fmla="*/ 112 w 120"/>
                <a:gd name="T11" fmla="*/ 80 h 88"/>
                <a:gd name="T12" fmla="*/ 8 w 120"/>
                <a:gd name="T13" fmla="*/ 80 h 88"/>
                <a:gd name="T14" fmla="*/ 8 w 120"/>
                <a:gd name="T15" fmla="*/ 8 h 88"/>
                <a:gd name="T16" fmla="*/ 112 w 120"/>
                <a:gd name="T17" fmla="*/ 8 h 88"/>
                <a:gd name="T18" fmla="*/ 112 w 120"/>
                <a:gd name="T19" fmla="*/ 80 h 88"/>
                <a:gd name="T20" fmla="*/ 16 w 120"/>
                <a:gd name="T21" fmla="*/ 72 h 88"/>
                <a:gd name="T22" fmla="*/ 24 w 120"/>
                <a:gd name="T23" fmla="*/ 72 h 88"/>
                <a:gd name="T24" fmla="*/ 40 w 120"/>
                <a:gd name="T25" fmla="*/ 56 h 88"/>
                <a:gd name="T26" fmla="*/ 56 w 120"/>
                <a:gd name="T27" fmla="*/ 72 h 88"/>
                <a:gd name="T28" fmla="*/ 64 w 120"/>
                <a:gd name="T29" fmla="*/ 72 h 88"/>
                <a:gd name="T30" fmla="*/ 53 w 120"/>
                <a:gd name="T31" fmla="*/ 51 h 88"/>
                <a:gd name="T32" fmla="*/ 60 w 120"/>
                <a:gd name="T33" fmla="*/ 36 h 88"/>
                <a:gd name="T34" fmla="*/ 40 w 120"/>
                <a:gd name="T35" fmla="*/ 16 h 88"/>
                <a:gd name="T36" fmla="*/ 20 w 120"/>
                <a:gd name="T37" fmla="*/ 36 h 88"/>
                <a:gd name="T38" fmla="*/ 28 w 120"/>
                <a:gd name="T39" fmla="*/ 51 h 88"/>
                <a:gd name="T40" fmla="*/ 16 w 120"/>
                <a:gd name="T41" fmla="*/ 72 h 88"/>
                <a:gd name="T42" fmla="*/ 40 w 120"/>
                <a:gd name="T43" fmla="*/ 24 h 88"/>
                <a:gd name="T44" fmla="*/ 52 w 120"/>
                <a:gd name="T45" fmla="*/ 36 h 88"/>
                <a:gd name="T46" fmla="*/ 40 w 120"/>
                <a:gd name="T47" fmla="*/ 48 h 88"/>
                <a:gd name="T48" fmla="*/ 28 w 120"/>
                <a:gd name="T49" fmla="*/ 36 h 88"/>
                <a:gd name="T50" fmla="*/ 40 w 120"/>
                <a:gd name="T51" fmla="*/ 24 h 88"/>
                <a:gd name="T52" fmla="*/ 104 w 120"/>
                <a:gd name="T53" fmla="*/ 24 h 88"/>
                <a:gd name="T54" fmla="*/ 72 w 120"/>
                <a:gd name="T55" fmla="*/ 24 h 88"/>
                <a:gd name="T56" fmla="*/ 72 w 120"/>
                <a:gd name="T57" fmla="*/ 16 h 88"/>
                <a:gd name="T58" fmla="*/ 104 w 120"/>
                <a:gd name="T59" fmla="*/ 16 h 88"/>
                <a:gd name="T60" fmla="*/ 104 w 120"/>
                <a:gd name="T61" fmla="*/ 24 h 88"/>
                <a:gd name="T62" fmla="*/ 104 w 120"/>
                <a:gd name="T63" fmla="*/ 72 h 88"/>
                <a:gd name="T64" fmla="*/ 72 w 120"/>
                <a:gd name="T65" fmla="*/ 72 h 88"/>
                <a:gd name="T66" fmla="*/ 72 w 120"/>
                <a:gd name="T67" fmla="*/ 64 h 88"/>
                <a:gd name="T68" fmla="*/ 104 w 120"/>
                <a:gd name="T69" fmla="*/ 64 h 88"/>
                <a:gd name="T70" fmla="*/ 104 w 120"/>
                <a:gd name="T71" fmla="*/ 72 h 88"/>
                <a:gd name="T72" fmla="*/ 104 w 120"/>
                <a:gd name="T73" fmla="*/ 48 h 88"/>
                <a:gd name="T74" fmla="*/ 72 w 120"/>
                <a:gd name="T75" fmla="*/ 48 h 88"/>
                <a:gd name="T76" fmla="*/ 72 w 120"/>
                <a:gd name="T77" fmla="*/ 40 h 88"/>
                <a:gd name="T78" fmla="*/ 104 w 120"/>
                <a:gd name="T79" fmla="*/ 40 h 88"/>
                <a:gd name="T80" fmla="*/ 104 w 120"/>
                <a:gd name="T81" fmla="*/ 4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0" h="88">
                  <a:moveTo>
                    <a:pt x="0" y="0"/>
                  </a:moveTo>
                  <a:cubicBezTo>
                    <a:pt x="0" y="88"/>
                    <a:pt x="0" y="88"/>
                    <a:pt x="0" y="88"/>
                  </a:cubicBezTo>
                  <a:cubicBezTo>
                    <a:pt x="120" y="88"/>
                    <a:pt x="120" y="88"/>
                    <a:pt x="120" y="88"/>
                  </a:cubicBezTo>
                  <a:cubicBezTo>
                    <a:pt x="120" y="0"/>
                    <a:pt x="120" y="0"/>
                    <a:pt x="120" y="0"/>
                  </a:cubicBezTo>
                  <a:lnTo>
                    <a:pt x="0" y="0"/>
                  </a:lnTo>
                  <a:close/>
                  <a:moveTo>
                    <a:pt x="112" y="80"/>
                  </a:moveTo>
                  <a:cubicBezTo>
                    <a:pt x="8" y="80"/>
                    <a:pt x="8" y="80"/>
                    <a:pt x="8" y="80"/>
                  </a:cubicBezTo>
                  <a:cubicBezTo>
                    <a:pt x="8" y="8"/>
                    <a:pt x="8" y="8"/>
                    <a:pt x="8" y="8"/>
                  </a:cubicBezTo>
                  <a:cubicBezTo>
                    <a:pt x="112" y="8"/>
                    <a:pt x="112" y="8"/>
                    <a:pt x="112" y="8"/>
                  </a:cubicBezTo>
                  <a:lnTo>
                    <a:pt x="112" y="80"/>
                  </a:lnTo>
                  <a:close/>
                  <a:moveTo>
                    <a:pt x="16" y="72"/>
                  </a:moveTo>
                  <a:cubicBezTo>
                    <a:pt x="24" y="72"/>
                    <a:pt x="24" y="72"/>
                    <a:pt x="24" y="72"/>
                  </a:cubicBezTo>
                  <a:cubicBezTo>
                    <a:pt x="24" y="63"/>
                    <a:pt x="31" y="56"/>
                    <a:pt x="40" y="56"/>
                  </a:cubicBezTo>
                  <a:cubicBezTo>
                    <a:pt x="49" y="56"/>
                    <a:pt x="56" y="63"/>
                    <a:pt x="56" y="72"/>
                  </a:cubicBezTo>
                  <a:cubicBezTo>
                    <a:pt x="64" y="72"/>
                    <a:pt x="64" y="72"/>
                    <a:pt x="64" y="72"/>
                  </a:cubicBezTo>
                  <a:cubicBezTo>
                    <a:pt x="64" y="63"/>
                    <a:pt x="60" y="55"/>
                    <a:pt x="53" y="51"/>
                  </a:cubicBezTo>
                  <a:cubicBezTo>
                    <a:pt x="57" y="47"/>
                    <a:pt x="60" y="42"/>
                    <a:pt x="60" y="36"/>
                  </a:cubicBezTo>
                  <a:cubicBezTo>
                    <a:pt x="60" y="25"/>
                    <a:pt x="51" y="16"/>
                    <a:pt x="40" y="16"/>
                  </a:cubicBezTo>
                  <a:cubicBezTo>
                    <a:pt x="29" y="16"/>
                    <a:pt x="20" y="25"/>
                    <a:pt x="20" y="36"/>
                  </a:cubicBezTo>
                  <a:cubicBezTo>
                    <a:pt x="20" y="42"/>
                    <a:pt x="23" y="47"/>
                    <a:pt x="28" y="51"/>
                  </a:cubicBezTo>
                  <a:cubicBezTo>
                    <a:pt x="21" y="55"/>
                    <a:pt x="16" y="63"/>
                    <a:pt x="16" y="72"/>
                  </a:cubicBezTo>
                  <a:close/>
                  <a:moveTo>
                    <a:pt x="40" y="24"/>
                  </a:moveTo>
                  <a:cubicBezTo>
                    <a:pt x="47" y="24"/>
                    <a:pt x="52" y="29"/>
                    <a:pt x="52" y="36"/>
                  </a:cubicBezTo>
                  <a:cubicBezTo>
                    <a:pt x="52" y="42"/>
                    <a:pt x="47" y="48"/>
                    <a:pt x="40" y="48"/>
                  </a:cubicBezTo>
                  <a:cubicBezTo>
                    <a:pt x="34" y="48"/>
                    <a:pt x="28" y="42"/>
                    <a:pt x="28" y="36"/>
                  </a:cubicBezTo>
                  <a:cubicBezTo>
                    <a:pt x="28" y="29"/>
                    <a:pt x="34" y="24"/>
                    <a:pt x="40" y="24"/>
                  </a:cubicBezTo>
                  <a:close/>
                  <a:moveTo>
                    <a:pt x="104" y="24"/>
                  </a:moveTo>
                  <a:cubicBezTo>
                    <a:pt x="72" y="24"/>
                    <a:pt x="72" y="24"/>
                    <a:pt x="72" y="24"/>
                  </a:cubicBezTo>
                  <a:cubicBezTo>
                    <a:pt x="72" y="16"/>
                    <a:pt x="72" y="16"/>
                    <a:pt x="72" y="16"/>
                  </a:cubicBezTo>
                  <a:cubicBezTo>
                    <a:pt x="104" y="16"/>
                    <a:pt x="104" y="16"/>
                    <a:pt x="104" y="16"/>
                  </a:cubicBezTo>
                  <a:lnTo>
                    <a:pt x="104" y="24"/>
                  </a:lnTo>
                  <a:close/>
                  <a:moveTo>
                    <a:pt x="104" y="72"/>
                  </a:moveTo>
                  <a:cubicBezTo>
                    <a:pt x="72" y="72"/>
                    <a:pt x="72" y="72"/>
                    <a:pt x="72" y="72"/>
                  </a:cubicBezTo>
                  <a:cubicBezTo>
                    <a:pt x="72" y="64"/>
                    <a:pt x="72" y="64"/>
                    <a:pt x="72" y="64"/>
                  </a:cubicBezTo>
                  <a:cubicBezTo>
                    <a:pt x="104" y="64"/>
                    <a:pt x="104" y="64"/>
                    <a:pt x="104" y="64"/>
                  </a:cubicBezTo>
                  <a:lnTo>
                    <a:pt x="104" y="72"/>
                  </a:lnTo>
                  <a:close/>
                  <a:moveTo>
                    <a:pt x="104" y="48"/>
                  </a:moveTo>
                  <a:cubicBezTo>
                    <a:pt x="72" y="48"/>
                    <a:pt x="72" y="48"/>
                    <a:pt x="72" y="48"/>
                  </a:cubicBezTo>
                  <a:cubicBezTo>
                    <a:pt x="72" y="40"/>
                    <a:pt x="72" y="40"/>
                    <a:pt x="72" y="40"/>
                  </a:cubicBezTo>
                  <a:cubicBezTo>
                    <a:pt x="104" y="40"/>
                    <a:pt x="104" y="40"/>
                    <a:pt x="104" y="40"/>
                  </a:cubicBezTo>
                  <a:lnTo>
                    <a:pt x="104" y="48"/>
                  </a:lnTo>
                  <a:close/>
                </a:path>
              </a:pathLst>
            </a:custGeom>
            <a:solidFill>
              <a:srgbClr val="FFFFFF"/>
            </a:solidFill>
            <a:ln>
              <a:noFill/>
            </a:ln>
          </p:spPr>
          <p:txBody>
            <a:bodyPr vert="horz" wrap="square" lIns="91401" tIns="45700" rIns="91401" bIns="4570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387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171C7"/>
                </a:solidFill>
                <a:effectLst/>
                <a:uLnTx/>
                <a:uFillTx/>
                <a:latin typeface="Calibri" panose="020F0502020204030204"/>
                <a:ea typeface="+mn-ea"/>
                <a:cs typeface="+mn-cs"/>
              </a:endParaRPr>
            </a:p>
          </p:txBody>
        </p:sp>
      </p:grpSp>
      <p:grpSp>
        <p:nvGrpSpPr>
          <p:cNvPr id="10" name="Group 9"/>
          <p:cNvGrpSpPr/>
          <p:nvPr/>
        </p:nvGrpSpPr>
        <p:grpSpPr>
          <a:xfrm>
            <a:off x="3504261" y="2655385"/>
            <a:ext cx="466169" cy="477825"/>
            <a:chOff x="3336660" y="2862788"/>
            <a:chExt cx="466169" cy="477825"/>
          </a:xfrm>
        </p:grpSpPr>
        <p:sp>
          <p:nvSpPr>
            <p:cNvPr id="33" name="Oval 32"/>
            <p:cNvSpPr/>
            <p:nvPr/>
          </p:nvSpPr>
          <p:spPr bwMode="auto">
            <a:xfrm>
              <a:off x="3336660" y="2874444"/>
              <a:ext cx="466169" cy="466169"/>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marL="0" marR="0" lvl="0" indent="0" algn="ctr" defTabSz="931935"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0171C7"/>
                </a:solidFill>
                <a:effectLst/>
                <a:uLnTx/>
                <a:uFillTx/>
                <a:latin typeface="Calibri" panose="020F0502020204030204"/>
                <a:ea typeface="Segoe UI" pitchFamily="34" charset="0"/>
                <a:cs typeface="Segoe UI" pitchFamily="34" charset="0"/>
              </a:endParaRPr>
            </a:p>
          </p:txBody>
        </p:sp>
        <p:pic>
          <p:nvPicPr>
            <p:cNvPr id="4" name="Graphic 3" descr="Tent"/>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63104" y="2862788"/>
              <a:ext cx="413280" cy="413280"/>
            </a:xfrm>
            <a:prstGeom prst="rect">
              <a:avLst/>
            </a:prstGeom>
          </p:spPr>
        </p:pic>
      </p:grpSp>
      <p:grpSp>
        <p:nvGrpSpPr>
          <p:cNvPr id="82" name="Group 81">
            <a:extLst>
              <a:ext uri="{FF2B5EF4-FFF2-40B4-BE49-F238E27FC236}">
                <a16:creationId xmlns:a16="http://schemas.microsoft.com/office/drawing/2014/main" id="{AB593001-5248-43FB-A8ED-A0F2F66CA1C9}"/>
              </a:ext>
            </a:extLst>
          </p:cNvPr>
          <p:cNvGrpSpPr/>
          <p:nvPr/>
        </p:nvGrpSpPr>
        <p:grpSpPr>
          <a:xfrm>
            <a:off x="4582122" y="3421062"/>
            <a:ext cx="466169" cy="466169"/>
            <a:chOff x="916972" y="3607402"/>
            <a:chExt cx="820389" cy="822959"/>
          </a:xfrm>
        </p:grpSpPr>
        <p:sp>
          <p:nvSpPr>
            <p:cNvPr id="83" name="Oval 82">
              <a:extLst>
                <a:ext uri="{FF2B5EF4-FFF2-40B4-BE49-F238E27FC236}">
                  <a16:creationId xmlns:a16="http://schemas.microsoft.com/office/drawing/2014/main" id="{5BCF9302-DD56-4A93-9AAD-AB419CFD800C}"/>
                </a:ext>
              </a:extLst>
            </p:cNvPr>
            <p:cNvSpPr/>
            <p:nvPr/>
          </p:nvSpPr>
          <p:spPr bwMode="auto">
            <a:xfrm>
              <a:off x="916972" y="3607402"/>
              <a:ext cx="820389" cy="822959"/>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marL="0" marR="0" lvl="0" indent="0" algn="ctr" defTabSz="931935"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0171C7"/>
                </a:solidFill>
                <a:effectLst/>
                <a:uLnTx/>
                <a:uFillTx/>
                <a:latin typeface="Calibri" panose="020F0502020204030204"/>
                <a:ea typeface="Segoe UI" pitchFamily="34" charset="0"/>
                <a:cs typeface="Segoe UI" pitchFamily="34" charset="0"/>
              </a:endParaRPr>
            </a:p>
          </p:txBody>
        </p:sp>
        <p:sp>
          <p:nvSpPr>
            <p:cNvPr id="84" name="Freeform 110">
              <a:extLst>
                <a:ext uri="{FF2B5EF4-FFF2-40B4-BE49-F238E27FC236}">
                  <a16:creationId xmlns:a16="http://schemas.microsoft.com/office/drawing/2014/main" id="{55249F3D-7353-4233-98EE-444AB175B5EB}"/>
                </a:ext>
              </a:extLst>
            </p:cNvPr>
            <p:cNvSpPr>
              <a:spLocks noEditPoints="1"/>
            </p:cNvSpPr>
            <p:nvPr/>
          </p:nvSpPr>
          <p:spPr bwMode="auto">
            <a:xfrm>
              <a:off x="1158610" y="3845419"/>
              <a:ext cx="337112" cy="346935"/>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91401" tIns="45700" rIns="91401" bIns="4570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387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171C7"/>
                </a:solidFill>
                <a:effectLst/>
                <a:uLnTx/>
                <a:uFillTx/>
                <a:latin typeface="Calibri" panose="020F0502020204030204"/>
                <a:ea typeface="+mn-ea"/>
                <a:cs typeface="+mn-cs"/>
              </a:endParaRPr>
            </a:p>
          </p:txBody>
        </p:sp>
      </p:grpSp>
      <p:grpSp>
        <p:nvGrpSpPr>
          <p:cNvPr id="46" name="Group 45"/>
          <p:cNvGrpSpPr/>
          <p:nvPr/>
        </p:nvGrpSpPr>
        <p:grpSpPr>
          <a:xfrm>
            <a:off x="1786631" y="5691137"/>
            <a:ext cx="466169" cy="466169"/>
            <a:chOff x="4750202" y="3174487"/>
            <a:chExt cx="820389" cy="822960"/>
          </a:xfrm>
        </p:grpSpPr>
        <p:sp>
          <p:nvSpPr>
            <p:cNvPr id="47" name="Oval 46"/>
            <p:cNvSpPr/>
            <p:nvPr/>
          </p:nvSpPr>
          <p:spPr bwMode="auto">
            <a:xfrm>
              <a:off x="4750202" y="3174487"/>
              <a:ext cx="820389" cy="82296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marL="0" marR="0" lvl="0" indent="0" algn="ctr" defTabSz="931935"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0171C7"/>
                </a:solidFill>
                <a:effectLst/>
                <a:uLnTx/>
                <a:uFillTx/>
                <a:latin typeface="Calibri" panose="020F0502020204030204"/>
                <a:ea typeface="Segoe UI" pitchFamily="34" charset="0"/>
                <a:cs typeface="Segoe UI" pitchFamily="34" charset="0"/>
              </a:endParaRPr>
            </a:p>
          </p:txBody>
        </p:sp>
        <p:sp>
          <p:nvSpPr>
            <p:cNvPr id="48" name="Freeform 124"/>
            <p:cNvSpPr>
              <a:spLocks noEditPoints="1"/>
            </p:cNvSpPr>
            <p:nvPr/>
          </p:nvSpPr>
          <p:spPr bwMode="auto">
            <a:xfrm>
              <a:off x="4963544" y="3393709"/>
              <a:ext cx="393704" cy="386073"/>
            </a:xfrm>
            <a:custGeom>
              <a:avLst/>
              <a:gdLst>
                <a:gd name="T0" fmla="*/ 36 w 100"/>
                <a:gd name="T1" fmla="*/ 36 h 108"/>
                <a:gd name="T2" fmla="*/ 16 w 100"/>
                <a:gd name="T3" fmla="*/ 36 h 108"/>
                <a:gd name="T4" fmla="*/ 16 w 100"/>
                <a:gd name="T5" fmla="*/ 28 h 108"/>
                <a:gd name="T6" fmla="*/ 36 w 100"/>
                <a:gd name="T7" fmla="*/ 28 h 108"/>
                <a:gd name="T8" fmla="*/ 36 w 100"/>
                <a:gd name="T9" fmla="*/ 36 h 108"/>
                <a:gd name="T10" fmla="*/ 16 w 100"/>
                <a:gd name="T11" fmla="*/ 60 h 108"/>
                <a:gd name="T12" fmla="*/ 52 w 100"/>
                <a:gd name="T13" fmla="*/ 60 h 108"/>
                <a:gd name="T14" fmla="*/ 52 w 100"/>
                <a:gd name="T15" fmla="*/ 52 h 108"/>
                <a:gd name="T16" fmla="*/ 16 w 100"/>
                <a:gd name="T17" fmla="*/ 52 h 108"/>
                <a:gd name="T18" fmla="*/ 16 w 100"/>
                <a:gd name="T19" fmla="*/ 60 h 108"/>
                <a:gd name="T20" fmla="*/ 16 w 100"/>
                <a:gd name="T21" fmla="*/ 84 h 108"/>
                <a:gd name="T22" fmla="*/ 40 w 100"/>
                <a:gd name="T23" fmla="*/ 84 h 108"/>
                <a:gd name="T24" fmla="*/ 40 w 100"/>
                <a:gd name="T25" fmla="*/ 76 h 108"/>
                <a:gd name="T26" fmla="*/ 16 w 100"/>
                <a:gd name="T27" fmla="*/ 76 h 108"/>
                <a:gd name="T28" fmla="*/ 16 w 100"/>
                <a:gd name="T29" fmla="*/ 84 h 108"/>
                <a:gd name="T30" fmla="*/ 99 w 100"/>
                <a:gd name="T31" fmla="*/ 33 h 108"/>
                <a:gd name="T32" fmla="*/ 93 w 100"/>
                <a:gd name="T33" fmla="*/ 33 h 108"/>
                <a:gd name="T34" fmla="*/ 92 w 100"/>
                <a:gd name="T35" fmla="*/ 34 h 108"/>
                <a:gd name="T36" fmla="*/ 97 w 100"/>
                <a:gd name="T37" fmla="*/ 40 h 108"/>
                <a:gd name="T38" fmla="*/ 99 w 100"/>
                <a:gd name="T39" fmla="*/ 39 h 108"/>
                <a:gd name="T40" fmla="*/ 99 w 100"/>
                <a:gd name="T41" fmla="*/ 33 h 108"/>
                <a:gd name="T42" fmla="*/ 80 w 100"/>
                <a:gd name="T43" fmla="*/ 28 h 108"/>
                <a:gd name="T44" fmla="*/ 80 w 100"/>
                <a:gd name="T45" fmla="*/ 46 h 108"/>
                <a:gd name="T46" fmla="*/ 86 w 100"/>
                <a:gd name="T47" fmla="*/ 40 h 108"/>
                <a:gd name="T48" fmla="*/ 92 w 100"/>
                <a:gd name="T49" fmla="*/ 46 h 108"/>
                <a:gd name="T50" fmla="*/ 80 w 100"/>
                <a:gd name="T51" fmla="*/ 58 h 108"/>
                <a:gd name="T52" fmla="*/ 80 w 100"/>
                <a:gd name="T53" fmla="*/ 108 h 108"/>
                <a:gd name="T54" fmla="*/ 0 w 100"/>
                <a:gd name="T55" fmla="*/ 108 h 108"/>
                <a:gd name="T56" fmla="*/ 0 w 100"/>
                <a:gd name="T57" fmla="*/ 0 h 108"/>
                <a:gd name="T58" fmla="*/ 52 w 100"/>
                <a:gd name="T59" fmla="*/ 0 h 108"/>
                <a:gd name="T60" fmla="*/ 80 w 100"/>
                <a:gd name="T61" fmla="*/ 28 h 108"/>
                <a:gd name="T62" fmla="*/ 52 w 100"/>
                <a:gd name="T63" fmla="*/ 28 h 108"/>
                <a:gd name="T64" fmla="*/ 68 w 100"/>
                <a:gd name="T65" fmla="*/ 28 h 108"/>
                <a:gd name="T66" fmla="*/ 52 w 100"/>
                <a:gd name="T67" fmla="*/ 11 h 108"/>
                <a:gd name="T68" fmla="*/ 52 w 100"/>
                <a:gd name="T69" fmla="*/ 28 h 108"/>
                <a:gd name="T70" fmla="*/ 72 w 100"/>
                <a:gd name="T71" fmla="*/ 36 h 108"/>
                <a:gd name="T72" fmla="*/ 44 w 100"/>
                <a:gd name="T73" fmla="*/ 36 h 108"/>
                <a:gd name="T74" fmla="*/ 44 w 100"/>
                <a:gd name="T75" fmla="*/ 8 h 108"/>
                <a:gd name="T76" fmla="*/ 8 w 100"/>
                <a:gd name="T77" fmla="*/ 8 h 108"/>
                <a:gd name="T78" fmla="*/ 8 w 100"/>
                <a:gd name="T79" fmla="*/ 100 h 108"/>
                <a:gd name="T80" fmla="*/ 72 w 100"/>
                <a:gd name="T81" fmla="*/ 100 h 108"/>
                <a:gd name="T82" fmla="*/ 72 w 100"/>
                <a:gd name="T83" fmla="*/ 66 h 108"/>
                <a:gd name="T84" fmla="*/ 53 w 100"/>
                <a:gd name="T85" fmla="*/ 84 h 108"/>
                <a:gd name="T86" fmla="*/ 48 w 100"/>
                <a:gd name="T87" fmla="*/ 84 h 108"/>
                <a:gd name="T88" fmla="*/ 48 w 100"/>
                <a:gd name="T89" fmla="*/ 78 h 108"/>
                <a:gd name="T90" fmla="*/ 72 w 100"/>
                <a:gd name="T91" fmla="*/ 54 h 108"/>
                <a:gd name="T92" fmla="*/ 72 w 100"/>
                <a:gd name="T93" fmla="*/ 3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0" h="108">
                  <a:moveTo>
                    <a:pt x="36" y="36"/>
                  </a:moveTo>
                  <a:cubicBezTo>
                    <a:pt x="16" y="36"/>
                    <a:pt x="16" y="36"/>
                    <a:pt x="16" y="36"/>
                  </a:cubicBezTo>
                  <a:cubicBezTo>
                    <a:pt x="16" y="28"/>
                    <a:pt x="16" y="28"/>
                    <a:pt x="16" y="28"/>
                  </a:cubicBezTo>
                  <a:cubicBezTo>
                    <a:pt x="36" y="28"/>
                    <a:pt x="36" y="28"/>
                    <a:pt x="36" y="28"/>
                  </a:cubicBezTo>
                  <a:lnTo>
                    <a:pt x="36" y="36"/>
                  </a:lnTo>
                  <a:close/>
                  <a:moveTo>
                    <a:pt x="16" y="60"/>
                  </a:moveTo>
                  <a:cubicBezTo>
                    <a:pt x="52" y="60"/>
                    <a:pt x="52" y="60"/>
                    <a:pt x="52" y="60"/>
                  </a:cubicBezTo>
                  <a:cubicBezTo>
                    <a:pt x="52" y="52"/>
                    <a:pt x="52" y="52"/>
                    <a:pt x="52" y="52"/>
                  </a:cubicBezTo>
                  <a:cubicBezTo>
                    <a:pt x="16" y="52"/>
                    <a:pt x="16" y="52"/>
                    <a:pt x="16" y="52"/>
                  </a:cubicBezTo>
                  <a:lnTo>
                    <a:pt x="16" y="60"/>
                  </a:lnTo>
                  <a:close/>
                  <a:moveTo>
                    <a:pt x="16" y="84"/>
                  </a:moveTo>
                  <a:cubicBezTo>
                    <a:pt x="40" y="84"/>
                    <a:pt x="40" y="84"/>
                    <a:pt x="40" y="84"/>
                  </a:cubicBezTo>
                  <a:cubicBezTo>
                    <a:pt x="40" y="76"/>
                    <a:pt x="40" y="76"/>
                    <a:pt x="40" y="76"/>
                  </a:cubicBezTo>
                  <a:cubicBezTo>
                    <a:pt x="16" y="76"/>
                    <a:pt x="16" y="76"/>
                    <a:pt x="16" y="76"/>
                  </a:cubicBezTo>
                  <a:lnTo>
                    <a:pt x="16" y="84"/>
                  </a:lnTo>
                  <a:close/>
                  <a:moveTo>
                    <a:pt x="99" y="33"/>
                  </a:moveTo>
                  <a:cubicBezTo>
                    <a:pt x="97" y="31"/>
                    <a:pt x="95" y="31"/>
                    <a:pt x="93" y="33"/>
                  </a:cubicBezTo>
                  <a:cubicBezTo>
                    <a:pt x="92" y="34"/>
                    <a:pt x="92" y="34"/>
                    <a:pt x="92" y="34"/>
                  </a:cubicBezTo>
                  <a:cubicBezTo>
                    <a:pt x="97" y="40"/>
                    <a:pt x="97" y="40"/>
                    <a:pt x="97" y="40"/>
                  </a:cubicBezTo>
                  <a:cubicBezTo>
                    <a:pt x="99" y="39"/>
                    <a:pt x="99" y="39"/>
                    <a:pt x="99" y="39"/>
                  </a:cubicBezTo>
                  <a:cubicBezTo>
                    <a:pt x="100" y="37"/>
                    <a:pt x="100" y="35"/>
                    <a:pt x="99" y="33"/>
                  </a:cubicBezTo>
                  <a:close/>
                  <a:moveTo>
                    <a:pt x="80" y="28"/>
                  </a:moveTo>
                  <a:cubicBezTo>
                    <a:pt x="80" y="46"/>
                    <a:pt x="80" y="46"/>
                    <a:pt x="80" y="46"/>
                  </a:cubicBezTo>
                  <a:cubicBezTo>
                    <a:pt x="86" y="40"/>
                    <a:pt x="86" y="40"/>
                    <a:pt x="86" y="40"/>
                  </a:cubicBezTo>
                  <a:cubicBezTo>
                    <a:pt x="92" y="46"/>
                    <a:pt x="92" y="46"/>
                    <a:pt x="92" y="46"/>
                  </a:cubicBezTo>
                  <a:cubicBezTo>
                    <a:pt x="80" y="58"/>
                    <a:pt x="80" y="58"/>
                    <a:pt x="80" y="58"/>
                  </a:cubicBezTo>
                  <a:cubicBezTo>
                    <a:pt x="80" y="108"/>
                    <a:pt x="80" y="108"/>
                    <a:pt x="80" y="108"/>
                  </a:cubicBezTo>
                  <a:cubicBezTo>
                    <a:pt x="0" y="108"/>
                    <a:pt x="0" y="108"/>
                    <a:pt x="0" y="108"/>
                  </a:cubicBezTo>
                  <a:cubicBezTo>
                    <a:pt x="0" y="0"/>
                    <a:pt x="0" y="0"/>
                    <a:pt x="0" y="0"/>
                  </a:cubicBezTo>
                  <a:cubicBezTo>
                    <a:pt x="52" y="0"/>
                    <a:pt x="52" y="0"/>
                    <a:pt x="52" y="0"/>
                  </a:cubicBezTo>
                  <a:lnTo>
                    <a:pt x="80" y="28"/>
                  </a:lnTo>
                  <a:close/>
                  <a:moveTo>
                    <a:pt x="52" y="28"/>
                  </a:moveTo>
                  <a:cubicBezTo>
                    <a:pt x="68" y="28"/>
                    <a:pt x="68" y="28"/>
                    <a:pt x="68" y="28"/>
                  </a:cubicBezTo>
                  <a:cubicBezTo>
                    <a:pt x="52" y="11"/>
                    <a:pt x="52" y="11"/>
                    <a:pt x="52" y="11"/>
                  </a:cubicBezTo>
                  <a:lnTo>
                    <a:pt x="52" y="28"/>
                  </a:lnTo>
                  <a:close/>
                  <a:moveTo>
                    <a:pt x="72" y="36"/>
                  </a:moveTo>
                  <a:cubicBezTo>
                    <a:pt x="44" y="36"/>
                    <a:pt x="44" y="36"/>
                    <a:pt x="44" y="36"/>
                  </a:cubicBezTo>
                  <a:cubicBezTo>
                    <a:pt x="44" y="8"/>
                    <a:pt x="44" y="8"/>
                    <a:pt x="44" y="8"/>
                  </a:cubicBezTo>
                  <a:cubicBezTo>
                    <a:pt x="8" y="8"/>
                    <a:pt x="8" y="8"/>
                    <a:pt x="8" y="8"/>
                  </a:cubicBezTo>
                  <a:cubicBezTo>
                    <a:pt x="8" y="100"/>
                    <a:pt x="8" y="100"/>
                    <a:pt x="8" y="100"/>
                  </a:cubicBezTo>
                  <a:cubicBezTo>
                    <a:pt x="72" y="100"/>
                    <a:pt x="72" y="100"/>
                    <a:pt x="72" y="100"/>
                  </a:cubicBezTo>
                  <a:cubicBezTo>
                    <a:pt x="72" y="66"/>
                    <a:pt x="72" y="66"/>
                    <a:pt x="72" y="66"/>
                  </a:cubicBezTo>
                  <a:cubicBezTo>
                    <a:pt x="53" y="84"/>
                    <a:pt x="53" y="84"/>
                    <a:pt x="53" y="84"/>
                  </a:cubicBezTo>
                  <a:cubicBezTo>
                    <a:pt x="48" y="84"/>
                    <a:pt x="48" y="84"/>
                    <a:pt x="48" y="84"/>
                  </a:cubicBezTo>
                  <a:cubicBezTo>
                    <a:pt x="48" y="78"/>
                    <a:pt x="48" y="78"/>
                    <a:pt x="48" y="78"/>
                  </a:cubicBezTo>
                  <a:cubicBezTo>
                    <a:pt x="72" y="54"/>
                    <a:pt x="72" y="54"/>
                    <a:pt x="72" y="54"/>
                  </a:cubicBezTo>
                  <a:lnTo>
                    <a:pt x="72" y="36"/>
                  </a:lnTo>
                  <a:close/>
                </a:path>
              </a:pathLst>
            </a:custGeom>
            <a:solidFill>
              <a:srgbClr val="FFFFFF"/>
            </a:solidFill>
            <a:ln>
              <a:noFill/>
            </a:ln>
          </p:spPr>
          <p:txBody>
            <a:bodyPr vert="horz" wrap="square" lIns="91401" tIns="45700" rIns="91401" bIns="4570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387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171C7"/>
                </a:solidFill>
                <a:effectLst/>
                <a:uLnTx/>
                <a:uFillTx/>
                <a:latin typeface="Calibri" panose="020F0502020204030204"/>
                <a:ea typeface="+mn-ea"/>
                <a:cs typeface="+mn-cs"/>
              </a:endParaRPr>
            </a:p>
          </p:txBody>
        </p:sp>
      </p:grpSp>
      <p:sp>
        <p:nvSpPr>
          <p:cNvPr id="50" name="TextBox 49"/>
          <p:cNvSpPr txBox="1"/>
          <p:nvPr/>
        </p:nvSpPr>
        <p:spPr>
          <a:xfrm>
            <a:off x="2179494" y="5592922"/>
            <a:ext cx="1499292" cy="793936"/>
          </a:xfrm>
          <a:prstGeom prst="rect">
            <a:avLst/>
          </a:prstGeom>
          <a:noFill/>
        </p:spPr>
        <p:txBody>
          <a:bodyPr wrap="none" lIns="182802" tIns="146241" rIns="182802" bIns="146241" rtlCol="0">
            <a:spAutoFit/>
          </a:bodyPr>
          <a:lstStyle/>
          <a:p>
            <a:pPr marL="0" marR="0" lvl="0" indent="0" algn="l" defTabSz="932239"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a:ln>
                  <a:noFill/>
                </a:ln>
                <a:solidFill>
                  <a:srgbClr val="505050"/>
                </a:solidFill>
                <a:effectLst/>
                <a:uLnTx/>
                <a:uFillTx/>
                <a:latin typeface="Segoe UI Semilight"/>
                <a:ea typeface="+mn-ea"/>
                <a:cs typeface="+mn-cs"/>
              </a:rPr>
              <a:t>Recent</a:t>
            </a:r>
            <a:br>
              <a:rPr kumimoji="0" lang="en-US" sz="1800" b="0" i="0" u="none" strike="noStrike" kern="1200" cap="none" spc="0" normalizeH="0" baseline="0" noProof="0">
                <a:ln>
                  <a:noFill/>
                </a:ln>
                <a:solidFill>
                  <a:srgbClr val="505050"/>
                </a:solidFill>
                <a:effectLst/>
                <a:uLnTx/>
                <a:uFillTx/>
                <a:latin typeface="Segoe UI Semilight"/>
                <a:ea typeface="+mn-ea"/>
                <a:cs typeface="+mn-cs"/>
              </a:rPr>
            </a:br>
            <a:r>
              <a:rPr kumimoji="0" lang="en-US" sz="1800" b="0" i="0" u="none" strike="noStrike" kern="1200" cap="none" spc="0" normalizeH="0" baseline="0" noProof="0">
                <a:ln>
                  <a:noFill/>
                </a:ln>
                <a:solidFill>
                  <a:srgbClr val="505050"/>
                </a:solidFill>
                <a:effectLst/>
                <a:uLnTx/>
                <a:uFillTx/>
                <a:latin typeface="Segoe UI Semilight"/>
                <a:ea typeface="+mn-ea"/>
                <a:cs typeface="+mn-cs"/>
              </a:rPr>
              <a:t>Documents</a:t>
            </a:r>
          </a:p>
        </p:txBody>
      </p:sp>
      <p:pic>
        <p:nvPicPr>
          <p:cNvPr id="45" name="Picture 44" descr="A person smiling for the camera&#10;&#10;Description generated with very high confidence">
            <a:extLst>
              <a:ext uri="{FF2B5EF4-FFF2-40B4-BE49-F238E27FC236}">
                <a16:creationId xmlns:a16="http://schemas.microsoft.com/office/drawing/2014/main" id="{4B44238A-5FD3-42F4-AD3E-68A78E106858}"/>
              </a:ext>
            </a:extLst>
          </p:cNvPr>
          <p:cNvPicPr>
            <a:picLocks noChangeAspect="1"/>
          </p:cNvPicPr>
          <p:nvPr/>
        </p:nvPicPr>
        <p:blipFill>
          <a:blip r:embed="rId5"/>
          <a:stretch>
            <a:fillRect/>
          </a:stretch>
        </p:blipFill>
        <p:spPr>
          <a:xfrm>
            <a:off x="2835566" y="4000072"/>
            <a:ext cx="477322" cy="49712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383170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accent1"/>
                </a:solidFill>
              </a:rPr>
              <a:t>Capabilities</a:t>
            </a:r>
          </a:p>
        </p:txBody>
      </p:sp>
      <p:sp>
        <p:nvSpPr>
          <p:cNvPr id="3" name="Text Placeholder 2">
            <a:extLst>
              <a:ext uri="{FF2B5EF4-FFF2-40B4-BE49-F238E27FC236}">
                <a16:creationId xmlns:a16="http://schemas.microsoft.com/office/drawing/2014/main" id="{23227CDF-7177-4048-9F63-D5F27B425341}"/>
              </a:ext>
            </a:extLst>
          </p:cNvPr>
          <p:cNvSpPr>
            <a:spLocks noGrp="1"/>
          </p:cNvSpPr>
          <p:nvPr>
            <p:ph type="body" sz="quarter" idx="10"/>
          </p:nvPr>
        </p:nvSpPr>
        <p:spPr/>
        <p:txBody>
          <a:bodyPr/>
          <a:lstStyle/>
          <a:p>
            <a:endParaRPr lang="en-US"/>
          </a:p>
        </p:txBody>
      </p:sp>
      <p:pic>
        <p:nvPicPr>
          <p:cNvPr id="6" name="Graphic 5" descr="Gears"/>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35403" y="295274"/>
            <a:ext cx="1828800" cy="1828800"/>
          </a:xfrm>
          <a:prstGeom prst="rect">
            <a:avLst/>
          </a:prstGeom>
        </p:spPr>
      </p:pic>
      <p:sp>
        <p:nvSpPr>
          <p:cNvPr id="12" name="Text Placeholder 1">
            <a:extLst>
              <a:ext uri="{FF2B5EF4-FFF2-40B4-BE49-F238E27FC236}">
                <a16:creationId xmlns:a16="http://schemas.microsoft.com/office/drawing/2014/main" id="{4DB85129-19C6-4BD1-9343-D6D68B8F2CFC}"/>
              </a:ext>
            </a:extLst>
          </p:cNvPr>
          <p:cNvSpPr txBox="1">
            <a:spLocks/>
          </p:cNvSpPr>
          <p:nvPr/>
        </p:nvSpPr>
        <p:spPr>
          <a:xfrm>
            <a:off x="542680" y="1778334"/>
            <a:ext cx="10707123" cy="4339650"/>
          </a:xfrm>
          <a:prstGeom prst="rect">
            <a:avLst/>
          </a:prstGeom>
        </p:spPr>
        <p:txBody>
          <a:bodyPr vert="horz" wrap="square" lIns="146304" tIns="91440" rIns="146304" bIns="91440" rtlCol="0">
            <a:sp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a:pPr>
            <a:r>
              <a:rPr kumimoji="0" lang="en-US" sz="3600" b="0" i="0" u="none" strike="noStrike" kern="1200" cap="none" spc="0" normalizeH="0" baseline="0" noProof="0" dirty="0">
                <a:ln>
                  <a:noFill/>
                </a:ln>
                <a:solidFill>
                  <a:srgbClr val="505050"/>
                </a:solidFill>
                <a:effectLst/>
                <a:uLnTx/>
                <a:uFillTx/>
                <a:latin typeface="Segoe UI Light"/>
                <a:ea typeface="+mn-ea"/>
                <a:cs typeface="+mn-cs"/>
              </a:rPr>
              <a:t>Traversal of relationships</a:t>
            </a:r>
          </a:p>
          <a:p>
            <a:pPr marL="0" marR="0" lvl="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a:pPr>
            <a:r>
              <a:rPr kumimoji="0" lang="en-US" sz="3600" b="0" i="0" u="none" strike="noStrike" kern="1200" cap="none" spc="0" normalizeH="0" baseline="0" noProof="0" dirty="0">
                <a:ln>
                  <a:noFill/>
                </a:ln>
                <a:solidFill>
                  <a:srgbClr val="505050"/>
                </a:solidFill>
                <a:effectLst/>
                <a:uLnTx/>
                <a:uFillTx/>
                <a:latin typeface="Segoe UI Light"/>
                <a:ea typeface="+mn-ea"/>
                <a:cs typeface="+mn-cs"/>
              </a:rPr>
              <a:t>Query parameters</a:t>
            </a:r>
          </a:p>
          <a:p>
            <a:pPr marL="0" marR="0" lvl="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a:pPr>
            <a:r>
              <a:rPr kumimoji="0" lang="en-US" sz="3600" b="0" i="0" u="none" strike="noStrike" kern="1200" cap="none" spc="0" normalizeH="0" baseline="0" noProof="0" dirty="0">
                <a:ln>
                  <a:noFill/>
                </a:ln>
                <a:solidFill>
                  <a:srgbClr val="32145A"/>
                </a:solidFill>
                <a:effectLst/>
                <a:uLnTx/>
                <a:uFillTx/>
                <a:latin typeface="Segoe UI Light"/>
                <a:ea typeface="+mn-ea"/>
                <a:cs typeface="+mn-cs"/>
              </a:rPr>
              <a:t>Batching - preview</a:t>
            </a:r>
          </a:p>
          <a:p>
            <a:pPr marL="0" marR="0" lvl="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a:pPr>
            <a:r>
              <a:rPr kumimoji="0" lang="en-US" sz="3600" b="0" i="0" u="none" strike="noStrike" kern="1200" cap="none" spc="0" normalizeH="0" baseline="0" noProof="0" dirty="0">
                <a:ln>
                  <a:noFill/>
                </a:ln>
                <a:solidFill>
                  <a:srgbClr val="32145A"/>
                </a:solidFill>
                <a:effectLst/>
                <a:uLnTx/>
                <a:uFillTx/>
                <a:latin typeface="Segoe UI Light"/>
                <a:ea typeface="+mn-ea"/>
                <a:cs typeface="+mn-cs"/>
              </a:rPr>
              <a:t>Notifications - users &amp; groups preview</a:t>
            </a:r>
          </a:p>
          <a:p>
            <a:pPr marL="0" marR="0" lvl="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a:pPr>
            <a:r>
              <a:rPr kumimoji="0" lang="en-US" sz="3600" b="0" i="0" u="none" strike="noStrike" kern="1200" cap="none" spc="0" normalizeH="0" baseline="0" noProof="0" dirty="0">
                <a:ln>
                  <a:noFill/>
                </a:ln>
                <a:solidFill>
                  <a:srgbClr val="32145A"/>
                </a:solidFill>
                <a:effectLst/>
                <a:uLnTx/>
                <a:uFillTx/>
                <a:latin typeface="Segoe UI Light"/>
                <a:ea typeface="+mn-ea"/>
                <a:cs typeface="+mn-cs"/>
              </a:rPr>
              <a:t>Track changes - GA</a:t>
            </a:r>
          </a:p>
          <a:p>
            <a:pPr marL="0" marR="0" lvl="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a:pPr>
            <a:r>
              <a:rPr kumimoji="0" lang="en-US" sz="3600" b="0" i="0" u="none" strike="noStrike" kern="1200" cap="none" spc="0" normalizeH="0" baseline="0" noProof="0" dirty="0">
                <a:ln>
                  <a:noFill/>
                </a:ln>
                <a:solidFill>
                  <a:srgbClr val="32145A"/>
                </a:solidFill>
                <a:effectLst/>
                <a:uLnTx/>
                <a:uFillTx/>
                <a:latin typeface="Segoe UI Light"/>
                <a:ea typeface="+mn-ea"/>
                <a:cs typeface="+mn-cs"/>
              </a:rPr>
              <a:t>Extensions - GA</a:t>
            </a:r>
          </a:p>
          <a:p>
            <a:pPr marL="0" marR="0" lvl="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a:pPr>
            <a:endParaRPr kumimoji="0" lang="en-US" sz="3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Light"/>
              <a:ea typeface="+mn-ea"/>
              <a:cs typeface="+mn-cs"/>
            </a:endParaRPr>
          </a:p>
        </p:txBody>
      </p:sp>
    </p:spTree>
    <p:extLst>
      <p:ext uri="{BB962C8B-B14F-4D97-AF65-F5344CB8AC3E}">
        <p14:creationId xmlns:p14="http://schemas.microsoft.com/office/powerpoint/2010/main" val="27560258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anim calcmode="lin" valueType="num">
                                      <p:cBhvr>
                                        <p:cTn id="8"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1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fade">
                                      <p:cBhvr>
                                        <p:cTn id="12" dur="500"/>
                                        <p:tgtEl>
                                          <p:spTgt spid="12">
                                            <p:txEl>
                                              <p:pRg st="1" end="1"/>
                                            </p:txEl>
                                          </p:spTgt>
                                        </p:tgtEl>
                                      </p:cBhvr>
                                    </p:animEffect>
                                    <p:anim calcmode="lin" valueType="num">
                                      <p:cBhvr>
                                        <p:cTn id="13"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1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animEffect transition="in" filter="fade">
                                      <p:cBhvr>
                                        <p:cTn id="19" dur="500"/>
                                        <p:tgtEl>
                                          <p:spTgt spid="12">
                                            <p:txEl>
                                              <p:pRg st="2" end="2"/>
                                            </p:txEl>
                                          </p:spTgt>
                                        </p:tgtEl>
                                      </p:cBhvr>
                                    </p:animEffect>
                                    <p:anim calcmode="lin" valueType="num">
                                      <p:cBhvr>
                                        <p:cTn id="20"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1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2">
                                            <p:txEl>
                                              <p:pRg st="3" end="3"/>
                                            </p:txEl>
                                          </p:spTgt>
                                        </p:tgtEl>
                                        <p:attrNameLst>
                                          <p:attrName>style.visibility</p:attrName>
                                        </p:attrNameLst>
                                      </p:cBhvr>
                                      <p:to>
                                        <p:strVal val="visible"/>
                                      </p:to>
                                    </p:set>
                                    <p:animEffect transition="in" filter="fade">
                                      <p:cBhvr>
                                        <p:cTn id="26" dur="500"/>
                                        <p:tgtEl>
                                          <p:spTgt spid="12">
                                            <p:txEl>
                                              <p:pRg st="3" end="3"/>
                                            </p:txEl>
                                          </p:spTgt>
                                        </p:tgtEl>
                                      </p:cBhvr>
                                    </p:animEffect>
                                    <p:anim calcmode="lin" valueType="num">
                                      <p:cBhvr>
                                        <p:cTn id="27"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p:cTn id="28" dur="500" fill="hold"/>
                                        <p:tgtEl>
                                          <p:spTgt spid="12">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animEffect transition="in" filter="fade">
                                      <p:cBhvr>
                                        <p:cTn id="31" dur="500"/>
                                        <p:tgtEl>
                                          <p:spTgt spid="12">
                                            <p:txEl>
                                              <p:pRg st="4" end="4"/>
                                            </p:txEl>
                                          </p:spTgt>
                                        </p:tgtEl>
                                      </p:cBhvr>
                                    </p:animEffect>
                                    <p:anim calcmode="lin" valueType="num">
                                      <p:cBhvr>
                                        <p:cTn id="32"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p:cTn id="33" dur="500" fill="hold"/>
                                        <p:tgtEl>
                                          <p:spTgt spid="12">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2">
                                            <p:txEl>
                                              <p:pRg st="5" end="5"/>
                                            </p:txEl>
                                          </p:spTgt>
                                        </p:tgtEl>
                                        <p:attrNameLst>
                                          <p:attrName>style.visibility</p:attrName>
                                        </p:attrNameLst>
                                      </p:cBhvr>
                                      <p:to>
                                        <p:strVal val="visible"/>
                                      </p:to>
                                    </p:set>
                                    <p:animEffect transition="in" filter="fade">
                                      <p:cBhvr>
                                        <p:cTn id="36" dur="500"/>
                                        <p:tgtEl>
                                          <p:spTgt spid="12">
                                            <p:txEl>
                                              <p:pRg st="5" end="5"/>
                                            </p:txEl>
                                          </p:spTgt>
                                        </p:tgtEl>
                                      </p:cBhvr>
                                    </p:animEffect>
                                    <p:anim calcmode="lin" valueType="num">
                                      <p:cBhvr>
                                        <p:cTn id="37"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p:cTn id="38" dur="500" fill="hold"/>
                                        <p:tgtEl>
                                          <p:spTgt spid="1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With Microsoft Graph </a:t>
            </a:r>
          </a:p>
        </p:txBody>
      </p:sp>
      <p:sp>
        <p:nvSpPr>
          <p:cNvPr id="3" name="Text Placeholder 2"/>
          <p:cNvSpPr>
            <a:spLocks noGrp="1"/>
          </p:cNvSpPr>
          <p:nvPr>
            <p:ph type="body" sz="quarter" idx="10"/>
          </p:nvPr>
        </p:nvSpPr>
        <p:spPr>
          <a:xfrm>
            <a:off x="274638" y="1212850"/>
            <a:ext cx="6553199" cy="1181606"/>
          </a:xfrm>
        </p:spPr>
        <p:txBody>
          <a:bodyPr/>
          <a:lstStyle/>
          <a:p>
            <a:r>
              <a:rPr lang="en-US" sz="3599" dirty="0">
                <a:gradFill>
                  <a:gsLst>
                    <a:gs pos="2917">
                      <a:schemeClr val="tx1"/>
                    </a:gs>
                    <a:gs pos="30000">
                      <a:schemeClr val="tx1"/>
                    </a:gs>
                  </a:gsLst>
                  <a:lin ang="5400000" scaled="0"/>
                </a:gradFill>
              </a:rPr>
              <a:t>Use </a:t>
            </a:r>
            <a:r>
              <a:rPr lang="en-US" sz="3599" dirty="0">
                <a:solidFill>
                  <a:srgbClr val="32145A"/>
                </a:solidFill>
              </a:rPr>
              <a:t>$batch </a:t>
            </a:r>
            <a:r>
              <a:rPr lang="en-US" sz="3599" dirty="0">
                <a:gradFill>
                  <a:gsLst>
                    <a:gs pos="2917">
                      <a:schemeClr val="tx1"/>
                    </a:gs>
                    <a:gs pos="30000">
                      <a:schemeClr val="tx1"/>
                    </a:gs>
                  </a:gsLst>
                  <a:lin ang="5400000" scaled="0"/>
                </a:gradFill>
              </a:rPr>
              <a:t>to combine multiple requests in one call </a:t>
            </a:r>
            <a:endParaRPr lang="en-US" dirty="0"/>
          </a:p>
        </p:txBody>
      </p:sp>
      <p:sp>
        <p:nvSpPr>
          <p:cNvPr id="51" name="TextBox 50"/>
          <p:cNvSpPr txBox="1"/>
          <p:nvPr/>
        </p:nvSpPr>
        <p:spPr>
          <a:xfrm>
            <a:off x="6973824" y="-1"/>
            <a:ext cx="5498412" cy="6994525"/>
          </a:xfrm>
          <a:prstGeom prst="rect">
            <a:avLst/>
          </a:prstGeom>
          <a:solidFill>
            <a:schemeClr val="bg1"/>
          </a:solidFill>
          <a:effectLst>
            <a:outerShdw blurRad="50800" dist="38100" dir="10800000" algn="r" rotWithShape="0">
              <a:prstClr val="black">
                <a:alpha val="40000"/>
              </a:prstClr>
            </a:outerShdw>
          </a:effectLst>
        </p:spPr>
        <p:txBody>
          <a:bodyPr wrap="square" lIns="274320" tIns="149175" rIns="186468" bIns="149175" rtlCol="0">
            <a:noAutofit/>
          </a:bodyPr>
          <a:lstStyle/>
          <a:p>
            <a:pPr marL="0" marR="0" lvl="0" indent="0" algn="l" defTabSz="950596"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srgbClr val="353535"/>
              </a:solidFill>
              <a:effectLst/>
              <a:uLnTx/>
              <a:uFillTx/>
              <a:latin typeface="Segoe UI" panose="020B0502040204020203" pitchFamily="34" charset="0"/>
              <a:ea typeface="Segoe UI" panose="020B0502040204020203" pitchFamily="34" charset="0"/>
              <a:cs typeface="Segoe UI" panose="020B0502040204020203" pitchFamily="34" charset="0"/>
            </a:endParaRP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353535"/>
                </a:solidFill>
                <a:effectLst/>
                <a:uLnTx/>
                <a:uFillTx/>
                <a:latin typeface="Segoe UI" panose="020B0502040204020203" pitchFamily="34" charset="0"/>
                <a:ea typeface="Segoe UI" panose="020B0502040204020203" pitchFamily="34" charset="0"/>
                <a:cs typeface="Segoe UI" panose="020B0502040204020203" pitchFamily="34" charset="0"/>
              </a:rPr>
              <a:t>Batching</a:t>
            </a: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rPr>
              <a:t>POST </a:t>
            </a:r>
            <a:r>
              <a:rPr kumimoji="0" lang="en-US" sz="1600" b="1" i="0" u="none" strike="noStrike" kern="1200" cap="none" spc="0" normalizeH="0" baseline="0" noProof="0" dirty="0">
                <a:ln>
                  <a:noFill/>
                </a:ln>
                <a:solidFill>
                  <a:srgbClr val="5C005C"/>
                </a:solidFill>
                <a:effectLst/>
                <a:uLnTx/>
                <a:uFillTx/>
                <a:latin typeface="Consolas" panose="020B0609020204030204" pitchFamily="49" charset="0"/>
                <a:ea typeface="Segoe UI" pitchFamily="34" charset="0"/>
                <a:cs typeface="Segoe UI" pitchFamily="34" charset="0"/>
              </a:rPr>
              <a:t>/$batch</a:t>
            </a: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mn-ea"/>
                <a:cs typeface="Segoe UI" pitchFamily="34" charset="0"/>
              </a:rPr>
              <a:t>{</a:t>
            </a: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mn-ea"/>
                <a:cs typeface="Segoe UI" pitchFamily="34" charset="0"/>
              </a:rPr>
              <a:t>  "requests": [{</a:t>
            </a: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mn-ea"/>
                <a:cs typeface="Segoe UI" pitchFamily="34" charset="0"/>
              </a:rPr>
              <a:t>     "id": "1",</a:t>
            </a: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mn-ea"/>
                <a:cs typeface="Segoe UI" pitchFamily="34" charset="0"/>
              </a:rPr>
              <a:t>     "</a:t>
            </a:r>
            <a:r>
              <a:rPr kumimoji="0" lang="en-US" sz="1400" b="0" i="0" u="none" strike="noStrike" kern="1200" cap="none" spc="0" normalizeH="0" baseline="0" noProof="0" dirty="0" err="1">
                <a:ln>
                  <a:noFill/>
                </a:ln>
                <a:solidFill>
                  <a:srgbClr val="353535"/>
                </a:solidFill>
                <a:effectLst/>
                <a:uLnTx/>
                <a:uFillTx/>
                <a:latin typeface="Consolas" panose="020B0609020204030204" pitchFamily="49" charset="0"/>
                <a:ea typeface="+mn-ea"/>
                <a:cs typeface="Segoe UI" pitchFamily="34" charset="0"/>
              </a:rPr>
              <a:t>url</a:t>
            </a:r>
            <a:r>
              <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mn-ea"/>
                <a:cs typeface="Segoe UI" pitchFamily="34" charset="0"/>
              </a:rPr>
              <a:t>": "/me/drive/root/children",</a:t>
            </a: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mn-ea"/>
                <a:cs typeface="Segoe UI" pitchFamily="34" charset="0"/>
              </a:rPr>
              <a:t>     "method": "POST",</a:t>
            </a: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mn-ea"/>
                <a:cs typeface="Segoe UI" pitchFamily="34" charset="0"/>
              </a:rPr>
              <a:t>     "body": {</a:t>
            </a: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mn-ea"/>
                <a:cs typeface="Segoe UI" pitchFamily="34" charset="0"/>
              </a:rPr>
              <a:t>         "name": "folder1",</a:t>
            </a: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mn-ea"/>
                <a:cs typeface="Segoe UI" pitchFamily="34" charset="0"/>
              </a:rPr>
              <a:t>         "folder": {}</a:t>
            </a: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mn-ea"/>
                <a:cs typeface="Segoe UI" pitchFamily="34" charset="0"/>
              </a:rPr>
              <a:t>     },</a:t>
            </a: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mn-ea"/>
                <a:cs typeface="Segoe UI" pitchFamily="34" charset="0"/>
              </a:rPr>
              <a:t>     "headers": {</a:t>
            </a: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mn-ea"/>
                <a:cs typeface="Segoe UI" pitchFamily="34" charset="0"/>
              </a:rPr>
              <a:t>         "content-type": "application/</a:t>
            </a:r>
            <a:r>
              <a:rPr kumimoji="0" lang="en-US" sz="1400" b="0" i="0" u="none" strike="noStrike" kern="1200" cap="none" spc="0" normalizeH="0" baseline="0" noProof="0" dirty="0" err="1">
                <a:ln>
                  <a:noFill/>
                </a:ln>
                <a:solidFill>
                  <a:srgbClr val="353535"/>
                </a:solidFill>
                <a:effectLst/>
                <a:uLnTx/>
                <a:uFillTx/>
                <a:latin typeface="Consolas" panose="020B0609020204030204" pitchFamily="49" charset="0"/>
                <a:ea typeface="+mn-ea"/>
                <a:cs typeface="Segoe UI" pitchFamily="34" charset="0"/>
              </a:rPr>
              <a:t>json</a:t>
            </a:r>
            <a:r>
              <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mn-ea"/>
                <a:cs typeface="Segoe UI" pitchFamily="34" charset="0"/>
              </a:rPr>
              <a:t>"</a:t>
            </a: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mn-ea"/>
                <a:cs typeface="Segoe UI" pitchFamily="34" charset="0"/>
              </a:rPr>
              <a:t>     }</a:t>
            </a: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mn-ea"/>
                <a:cs typeface="Segoe UI" pitchFamily="34" charset="0"/>
              </a:rPr>
              <a:t>   }, {</a:t>
            </a: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mn-ea"/>
                <a:cs typeface="Segoe UI" pitchFamily="34" charset="0"/>
              </a:rPr>
              <a:t>      "id": "2",</a:t>
            </a: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mn-ea"/>
                <a:cs typeface="Segoe UI" pitchFamily="34" charset="0"/>
              </a:rPr>
              <a:t>      "</a:t>
            </a:r>
            <a:r>
              <a:rPr kumimoji="0" lang="en-US" sz="1400" b="0" i="0" u="none" strike="noStrike" kern="1200" cap="none" spc="0" normalizeH="0" baseline="0" noProof="0" dirty="0" err="1">
                <a:ln>
                  <a:noFill/>
                </a:ln>
                <a:solidFill>
                  <a:srgbClr val="353535"/>
                </a:solidFill>
                <a:effectLst/>
                <a:uLnTx/>
                <a:uFillTx/>
                <a:latin typeface="Consolas" panose="020B0609020204030204" pitchFamily="49" charset="0"/>
                <a:ea typeface="+mn-ea"/>
                <a:cs typeface="Segoe UI" pitchFamily="34" charset="0"/>
              </a:rPr>
              <a:t>url</a:t>
            </a:r>
            <a:r>
              <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mn-ea"/>
                <a:cs typeface="Segoe UI" pitchFamily="34" charset="0"/>
              </a:rPr>
              <a:t>": "/me/drive/root/children/folder1",</a:t>
            </a: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mn-ea"/>
                <a:cs typeface="Segoe UI" pitchFamily="34" charset="0"/>
              </a:rPr>
              <a:t>      "method": "GET",</a:t>
            </a: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mn-ea"/>
                <a:cs typeface="Segoe UI" pitchFamily="34" charset="0"/>
              </a:rPr>
              <a:t>      "</a:t>
            </a:r>
            <a:r>
              <a:rPr kumimoji="0" lang="en-US" sz="1400" b="0" i="0" u="none" strike="noStrike" kern="1200" cap="none" spc="0" normalizeH="0" baseline="0" noProof="0" dirty="0" err="1">
                <a:ln>
                  <a:noFill/>
                </a:ln>
                <a:solidFill>
                  <a:srgbClr val="353535"/>
                </a:solidFill>
                <a:effectLst/>
                <a:uLnTx/>
                <a:uFillTx/>
                <a:latin typeface="Consolas" panose="020B0609020204030204" pitchFamily="49" charset="0"/>
                <a:ea typeface="+mn-ea"/>
                <a:cs typeface="Segoe UI" pitchFamily="34" charset="0"/>
              </a:rPr>
              <a:t>dependsOn</a:t>
            </a:r>
            <a:r>
              <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mn-ea"/>
                <a:cs typeface="Segoe UI" pitchFamily="34" charset="0"/>
              </a:rPr>
              <a:t>": ["1"]</a:t>
            </a: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rPr>
              <a:t>   }, {</a:t>
            </a: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rPr>
              <a:t>      "id": </a:t>
            </a:r>
            <a:r>
              <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mn-ea"/>
                <a:cs typeface="Segoe UI" pitchFamily="34" charset="0"/>
              </a:rPr>
              <a:t>"</a:t>
            </a:r>
            <a:r>
              <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rPr>
              <a:t>3",</a:t>
            </a: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rPr>
              <a:t>      "method": "GET",</a:t>
            </a: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rPr>
              <a:t>      "</a:t>
            </a:r>
            <a:r>
              <a:rPr kumimoji="0" lang="en-US" sz="1400" b="0" i="0" u="none" strike="noStrike" kern="1200" cap="none" spc="0" normalizeH="0" baseline="0" noProof="0" dirty="0" err="1">
                <a:ln>
                  <a:noFill/>
                </a:ln>
                <a:solidFill>
                  <a:srgbClr val="353535"/>
                </a:solidFill>
                <a:effectLst/>
                <a:uLnTx/>
                <a:uFillTx/>
                <a:latin typeface="Consolas" panose="020B0609020204030204" pitchFamily="49" charset="0"/>
                <a:ea typeface="Segoe UI" pitchFamily="34" charset="0"/>
                <a:cs typeface="Segoe UI" pitchFamily="34" charset="0"/>
              </a:rPr>
              <a:t>url</a:t>
            </a:r>
            <a:r>
              <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rPr>
              <a:t>": "/me/planner/tasks"</a:t>
            </a: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rPr>
              <a:t>   }, {</a:t>
            </a: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rPr>
              <a:t>      "id": </a:t>
            </a:r>
            <a:r>
              <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mn-ea"/>
                <a:cs typeface="Segoe UI" pitchFamily="34" charset="0"/>
              </a:rPr>
              <a:t>"</a:t>
            </a:r>
            <a:r>
              <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rPr>
              <a:t>4",</a:t>
            </a: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rPr>
              <a:t>      "method": "GET",</a:t>
            </a: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rPr>
              <a:t>      "</a:t>
            </a:r>
            <a:r>
              <a:rPr kumimoji="0" lang="en-US" sz="1400" b="0" i="0" u="none" strike="noStrike" kern="1200" cap="none" spc="0" normalizeH="0" baseline="0" noProof="0" dirty="0" err="1">
                <a:ln>
                  <a:noFill/>
                </a:ln>
                <a:solidFill>
                  <a:srgbClr val="353535"/>
                </a:solidFill>
                <a:effectLst/>
                <a:uLnTx/>
                <a:uFillTx/>
                <a:latin typeface="Consolas" panose="020B0609020204030204" pitchFamily="49" charset="0"/>
                <a:ea typeface="Segoe UI" pitchFamily="34" charset="0"/>
                <a:cs typeface="Segoe UI" pitchFamily="34" charset="0"/>
              </a:rPr>
              <a:t>url</a:t>
            </a:r>
            <a:r>
              <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rPr>
              <a:t>": "/groups/{id}/events"</a:t>
            </a: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rPr>
              <a:t>   }</a:t>
            </a:r>
            <a:endPar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mn-ea"/>
              <a:cs typeface="Segoe UI" pitchFamily="34" charset="0"/>
            </a:endParaRP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mn-ea"/>
                <a:cs typeface="Segoe UI" pitchFamily="34" charset="0"/>
              </a:rPr>
              <a:t> ]</a:t>
            </a: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mn-ea"/>
                <a:cs typeface="Segoe UI" pitchFamily="34" charset="0"/>
              </a:rPr>
              <a:t>}</a:t>
            </a:r>
          </a:p>
          <a:p>
            <a:pPr marL="0" marR="0" lvl="0" indent="0" algn="l" defTabSz="950596"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mn-ea"/>
              <a:cs typeface="Segoe UI" pitchFamily="34" charset="0"/>
            </a:endParaRPr>
          </a:p>
        </p:txBody>
      </p:sp>
      <p:cxnSp>
        <p:nvCxnSpPr>
          <p:cNvPr id="78" name="Straight Connector 77"/>
          <p:cNvCxnSpPr>
            <a:cxnSpLocks/>
          </p:cNvCxnSpPr>
          <p:nvPr/>
        </p:nvCxnSpPr>
        <p:spPr>
          <a:xfrm flipH="1">
            <a:off x="3112870" y="3489750"/>
            <a:ext cx="413196" cy="577647"/>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cxnSpLocks/>
          </p:cNvCxnSpPr>
          <p:nvPr/>
        </p:nvCxnSpPr>
        <p:spPr>
          <a:xfrm flipH="1" flipV="1">
            <a:off x="3168121" y="4274492"/>
            <a:ext cx="1093110" cy="605726"/>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a:cxnSpLocks/>
          </p:cNvCxnSpPr>
          <p:nvPr/>
        </p:nvCxnSpPr>
        <p:spPr>
          <a:xfrm>
            <a:off x="2025901" y="3739579"/>
            <a:ext cx="980936" cy="461088"/>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cxnSpLocks/>
          </p:cNvCxnSpPr>
          <p:nvPr/>
        </p:nvCxnSpPr>
        <p:spPr>
          <a:xfrm flipH="1">
            <a:off x="2832270" y="4658023"/>
            <a:ext cx="161094" cy="831312"/>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cxnSpLocks/>
          </p:cNvCxnSpPr>
          <p:nvPr/>
        </p:nvCxnSpPr>
        <p:spPr>
          <a:xfrm flipV="1">
            <a:off x="1769448" y="4296481"/>
            <a:ext cx="1217403" cy="639587"/>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733BFFD-5AB7-47C5-B610-5E8D1122A412}"/>
              </a:ext>
            </a:extLst>
          </p:cNvPr>
          <p:cNvCxnSpPr>
            <a:cxnSpLocks/>
            <a:stCxn id="45" idx="8"/>
          </p:cNvCxnSpPr>
          <p:nvPr/>
        </p:nvCxnSpPr>
        <p:spPr>
          <a:xfrm flipH="1">
            <a:off x="3125975" y="3898087"/>
            <a:ext cx="1652028" cy="314361"/>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a:xfrm>
            <a:off x="1511769" y="4724586"/>
            <a:ext cx="466169" cy="466169"/>
            <a:chOff x="942627" y="3529405"/>
            <a:chExt cx="820389" cy="822960"/>
          </a:xfrm>
        </p:grpSpPr>
        <p:sp>
          <p:nvSpPr>
            <p:cNvPr id="49" name="Oval 48"/>
            <p:cNvSpPr/>
            <p:nvPr/>
          </p:nvSpPr>
          <p:spPr bwMode="auto">
            <a:xfrm>
              <a:off x="942627" y="3529405"/>
              <a:ext cx="820389" cy="82296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marL="0" marR="0" lvl="0" indent="0" algn="ctr" defTabSz="931935"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0171C7"/>
                </a:solidFill>
                <a:effectLst/>
                <a:uLnTx/>
                <a:uFillTx/>
                <a:latin typeface="Calibri" panose="020F0502020204030204"/>
                <a:ea typeface="Segoe UI" pitchFamily="34" charset="0"/>
                <a:cs typeface="Segoe UI" pitchFamily="34" charset="0"/>
              </a:endParaRPr>
            </a:p>
          </p:txBody>
        </p:sp>
        <p:sp>
          <p:nvSpPr>
            <p:cNvPr id="53" name="Freeform 113"/>
            <p:cNvSpPr>
              <a:spLocks noChangeAspect="1" noEditPoints="1"/>
            </p:cNvSpPr>
            <p:nvPr/>
          </p:nvSpPr>
          <p:spPr bwMode="auto">
            <a:xfrm>
              <a:off x="1128148" y="3786655"/>
              <a:ext cx="449345" cy="308460"/>
            </a:xfrm>
            <a:custGeom>
              <a:avLst/>
              <a:gdLst>
                <a:gd name="T0" fmla="*/ 0 w 303"/>
                <a:gd name="T1" fmla="*/ 208 h 208"/>
                <a:gd name="T2" fmla="*/ 303 w 303"/>
                <a:gd name="T3" fmla="*/ 208 h 208"/>
                <a:gd name="T4" fmla="*/ 303 w 303"/>
                <a:gd name="T5" fmla="*/ 0 h 208"/>
                <a:gd name="T6" fmla="*/ 0 w 303"/>
                <a:gd name="T7" fmla="*/ 0 h 208"/>
                <a:gd name="T8" fmla="*/ 0 w 303"/>
                <a:gd name="T9" fmla="*/ 208 h 208"/>
                <a:gd name="T10" fmla="*/ 263 w 303"/>
                <a:gd name="T11" fmla="*/ 19 h 208"/>
                <a:gd name="T12" fmla="*/ 152 w 303"/>
                <a:gd name="T13" fmla="*/ 92 h 208"/>
                <a:gd name="T14" fmla="*/ 41 w 303"/>
                <a:gd name="T15" fmla="*/ 19 h 208"/>
                <a:gd name="T16" fmla="*/ 263 w 303"/>
                <a:gd name="T17" fmla="*/ 19 h 208"/>
                <a:gd name="T18" fmla="*/ 19 w 303"/>
                <a:gd name="T19" fmla="*/ 26 h 208"/>
                <a:gd name="T20" fmla="*/ 152 w 303"/>
                <a:gd name="T21" fmla="*/ 113 h 208"/>
                <a:gd name="T22" fmla="*/ 284 w 303"/>
                <a:gd name="T23" fmla="*/ 26 h 208"/>
                <a:gd name="T24" fmla="*/ 284 w 303"/>
                <a:gd name="T25" fmla="*/ 189 h 208"/>
                <a:gd name="T26" fmla="*/ 19 w 303"/>
                <a:gd name="T27" fmla="*/ 189 h 208"/>
                <a:gd name="T28" fmla="*/ 19 w 303"/>
                <a:gd name="T29" fmla="*/ 2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3" h="208">
                  <a:moveTo>
                    <a:pt x="0" y="208"/>
                  </a:moveTo>
                  <a:lnTo>
                    <a:pt x="303" y="208"/>
                  </a:lnTo>
                  <a:lnTo>
                    <a:pt x="303" y="0"/>
                  </a:lnTo>
                  <a:lnTo>
                    <a:pt x="0" y="0"/>
                  </a:lnTo>
                  <a:lnTo>
                    <a:pt x="0" y="208"/>
                  </a:lnTo>
                  <a:close/>
                  <a:moveTo>
                    <a:pt x="263" y="19"/>
                  </a:moveTo>
                  <a:lnTo>
                    <a:pt x="152" y="92"/>
                  </a:lnTo>
                  <a:lnTo>
                    <a:pt x="41" y="19"/>
                  </a:lnTo>
                  <a:lnTo>
                    <a:pt x="263" y="19"/>
                  </a:lnTo>
                  <a:close/>
                  <a:moveTo>
                    <a:pt x="19" y="26"/>
                  </a:moveTo>
                  <a:lnTo>
                    <a:pt x="152" y="113"/>
                  </a:lnTo>
                  <a:lnTo>
                    <a:pt x="284" y="26"/>
                  </a:lnTo>
                  <a:lnTo>
                    <a:pt x="284" y="189"/>
                  </a:lnTo>
                  <a:lnTo>
                    <a:pt x="19" y="189"/>
                  </a:lnTo>
                  <a:lnTo>
                    <a:pt x="19" y="26"/>
                  </a:lnTo>
                  <a:close/>
                </a:path>
              </a:pathLst>
            </a:custGeom>
            <a:solidFill>
              <a:srgbClr val="FFFFFF"/>
            </a:solidFill>
            <a:ln>
              <a:noFill/>
            </a:ln>
          </p:spPr>
          <p:txBody>
            <a:bodyPr vert="horz" wrap="square" lIns="91401" tIns="45700" rIns="91401" bIns="4570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387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171C7"/>
                </a:solidFill>
                <a:effectLst/>
                <a:uLnTx/>
                <a:uFillTx/>
                <a:latin typeface="Calibri" panose="020F0502020204030204"/>
                <a:ea typeface="+mn-ea"/>
                <a:cs typeface="+mn-cs"/>
              </a:endParaRPr>
            </a:p>
          </p:txBody>
        </p:sp>
      </p:grpSp>
      <p:sp>
        <p:nvSpPr>
          <p:cNvPr id="66" name="TextBox 65"/>
          <p:cNvSpPr txBox="1"/>
          <p:nvPr/>
        </p:nvSpPr>
        <p:spPr>
          <a:xfrm>
            <a:off x="-46831" y="4716691"/>
            <a:ext cx="1671069" cy="544637"/>
          </a:xfrm>
          <a:prstGeom prst="rect">
            <a:avLst/>
          </a:prstGeom>
          <a:noFill/>
        </p:spPr>
        <p:txBody>
          <a:bodyPr wrap="none" lIns="182802" tIns="146241" rIns="182802" bIns="146241" rtlCol="0">
            <a:spAutoFit/>
          </a:bodyPr>
          <a:lstStyle/>
          <a:p>
            <a:pPr marL="0" marR="0" lvl="0" indent="0" algn="l" defTabSz="932239"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505050"/>
                </a:solidFill>
                <a:effectLst/>
                <a:uLnTx/>
                <a:uFillTx/>
                <a:latin typeface="Segoe UI Semilight"/>
                <a:ea typeface="+mn-ea"/>
                <a:cs typeface="+mn-cs"/>
              </a:rPr>
              <a:t>Conversation</a:t>
            </a: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nvGrpSpPr>
          <p:cNvPr id="57" name="Group 56"/>
          <p:cNvGrpSpPr/>
          <p:nvPr/>
        </p:nvGrpSpPr>
        <p:grpSpPr>
          <a:xfrm>
            <a:off x="3302371" y="3179430"/>
            <a:ext cx="466169" cy="466169"/>
            <a:chOff x="4750202" y="3174487"/>
            <a:chExt cx="820389" cy="822960"/>
          </a:xfrm>
        </p:grpSpPr>
        <p:sp>
          <p:nvSpPr>
            <p:cNvPr id="58" name="Oval 57"/>
            <p:cNvSpPr/>
            <p:nvPr/>
          </p:nvSpPr>
          <p:spPr bwMode="auto">
            <a:xfrm>
              <a:off x="4750202" y="3174487"/>
              <a:ext cx="820389" cy="82296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marL="0" marR="0" lvl="0" indent="0" algn="ctr" defTabSz="931935"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0171C7"/>
                </a:solidFill>
                <a:effectLst/>
                <a:uLnTx/>
                <a:uFillTx/>
                <a:latin typeface="Calibri" panose="020F0502020204030204"/>
                <a:ea typeface="Segoe UI" pitchFamily="34" charset="0"/>
                <a:cs typeface="Segoe UI" pitchFamily="34" charset="0"/>
              </a:endParaRPr>
            </a:p>
          </p:txBody>
        </p:sp>
        <p:sp>
          <p:nvSpPr>
            <p:cNvPr id="59" name="Freeform 124"/>
            <p:cNvSpPr>
              <a:spLocks noEditPoints="1"/>
            </p:cNvSpPr>
            <p:nvPr/>
          </p:nvSpPr>
          <p:spPr bwMode="auto">
            <a:xfrm>
              <a:off x="4963544" y="3393709"/>
              <a:ext cx="393704" cy="386074"/>
            </a:xfrm>
            <a:custGeom>
              <a:avLst/>
              <a:gdLst>
                <a:gd name="T0" fmla="*/ 36 w 100"/>
                <a:gd name="T1" fmla="*/ 36 h 108"/>
                <a:gd name="T2" fmla="*/ 16 w 100"/>
                <a:gd name="T3" fmla="*/ 36 h 108"/>
                <a:gd name="T4" fmla="*/ 16 w 100"/>
                <a:gd name="T5" fmla="*/ 28 h 108"/>
                <a:gd name="T6" fmla="*/ 36 w 100"/>
                <a:gd name="T7" fmla="*/ 28 h 108"/>
                <a:gd name="T8" fmla="*/ 36 w 100"/>
                <a:gd name="T9" fmla="*/ 36 h 108"/>
                <a:gd name="T10" fmla="*/ 16 w 100"/>
                <a:gd name="T11" fmla="*/ 60 h 108"/>
                <a:gd name="T12" fmla="*/ 52 w 100"/>
                <a:gd name="T13" fmla="*/ 60 h 108"/>
                <a:gd name="T14" fmla="*/ 52 w 100"/>
                <a:gd name="T15" fmla="*/ 52 h 108"/>
                <a:gd name="T16" fmla="*/ 16 w 100"/>
                <a:gd name="T17" fmla="*/ 52 h 108"/>
                <a:gd name="T18" fmla="*/ 16 w 100"/>
                <a:gd name="T19" fmla="*/ 60 h 108"/>
                <a:gd name="T20" fmla="*/ 16 w 100"/>
                <a:gd name="T21" fmla="*/ 84 h 108"/>
                <a:gd name="T22" fmla="*/ 40 w 100"/>
                <a:gd name="T23" fmla="*/ 84 h 108"/>
                <a:gd name="T24" fmla="*/ 40 w 100"/>
                <a:gd name="T25" fmla="*/ 76 h 108"/>
                <a:gd name="T26" fmla="*/ 16 w 100"/>
                <a:gd name="T27" fmla="*/ 76 h 108"/>
                <a:gd name="T28" fmla="*/ 16 w 100"/>
                <a:gd name="T29" fmla="*/ 84 h 108"/>
                <a:gd name="T30" fmla="*/ 99 w 100"/>
                <a:gd name="T31" fmla="*/ 33 h 108"/>
                <a:gd name="T32" fmla="*/ 93 w 100"/>
                <a:gd name="T33" fmla="*/ 33 h 108"/>
                <a:gd name="T34" fmla="*/ 92 w 100"/>
                <a:gd name="T35" fmla="*/ 34 h 108"/>
                <a:gd name="T36" fmla="*/ 97 w 100"/>
                <a:gd name="T37" fmla="*/ 40 h 108"/>
                <a:gd name="T38" fmla="*/ 99 w 100"/>
                <a:gd name="T39" fmla="*/ 39 h 108"/>
                <a:gd name="T40" fmla="*/ 99 w 100"/>
                <a:gd name="T41" fmla="*/ 33 h 108"/>
                <a:gd name="T42" fmla="*/ 80 w 100"/>
                <a:gd name="T43" fmla="*/ 28 h 108"/>
                <a:gd name="T44" fmla="*/ 80 w 100"/>
                <a:gd name="T45" fmla="*/ 46 h 108"/>
                <a:gd name="T46" fmla="*/ 86 w 100"/>
                <a:gd name="T47" fmla="*/ 40 h 108"/>
                <a:gd name="T48" fmla="*/ 92 w 100"/>
                <a:gd name="T49" fmla="*/ 46 h 108"/>
                <a:gd name="T50" fmla="*/ 80 w 100"/>
                <a:gd name="T51" fmla="*/ 58 h 108"/>
                <a:gd name="T52" fmla="*/ 80 w 100"/>
                <a:gd name="T53" fmla="*/ 108 h 108"/>
                <a:gd name="T54" fmla="*/ 0 w 100"/>
                <a:gd name="T55" fmla="*/ 108 h 108"/>
                <a:gd name="T56" fmla="*/ 0 w 100"/>
                <a:gd name="T57" fmla="*/ 0 h 108"/>
                <a:gd name="T58" fmla="*/ 52 w 100"/>
                <a:gd name="T59" fmla="*/ 0 h 108"/>
                <a:gd name="T60" fmla="*/ 80 w 100"/>
                <a:gd name="T61" fmla="*/ 28 h 108"/>
                <a:gd name="T62" fmla="*/ 52 w 100"/>
                <a:gd name="T63" fmla="*/ 28 h 108"/>
                <a:gd name="T64" fmla="*/ 68 w 100"/>
                <a:gd name="T65" fmla="*/ 28 h 108"/>
                <a:gd name="T66" fmla="*/ 52 w 100"/>
                <a:gd name="T67" fmla="*/ 11 h 108"/>
                <a:gd name="T68" fmla="*/ 52 w 100"/>
                <a:gd name="T69" fmla="*/ 28 h 108"/>
                <a:gd name="T70" fmla="*/ 72 w 100"/>
                <a:gd name="T71" fmla="*/ 36 h 108"/>
                <a:gd name="T72" fmla="*/ 44 w 100"/>
                <a:gd name="T73" fmla="*/ 36 h 108"/>
                <a:gd name="T74" fmla="*/ 44 w 100"/>
                <a:gd name="T75" fmla="*/ 8 h 108"/>
                <a:gd name="T76" fmla="*/ 8 w 100"/>
                <a:gd name="T77" fmla="*/ 8 h 108"/>
                <a:gd name="T78" fmla="*/ 8 w 100"/>
                <a:gd name="T79" fmla="*/ 100 h 108"/>
                <a:gd name="T80" fmla="*/ 72 w 100"/>
                <a:gd name="T81" fmla="*/ 100 h 108"/>
                <a:gd name="T82" fmla="*/ 72 w 100"/>
                <a:gd name="T83" fmla="*/ 66 h 108"/>
                <a:gd name="T84" fmla="*/ 53 w 100"/>
                <a:gd name="T85" fmla="*/ 84 h 108"/>
                <a:gd name="T86" fmla="*/ 48 w 100"/>
                <a:gd name="T87" fmla="*/ 84 h 108"/>
                <a:gd name="T88" fmla="*/ 48 w 100"/>
                <a:gd name="T89" fmla="*/ 78 h 108"/>
                <a:gd name="T90" fmla="*/ 72 w 100"/>
                <a:gd name="T91" fmla="*/ 54 h 108"/>
                <a:gd name="T92" fmla="*/ 72 w 100"/>
                <a:gd name="T93" fmla="*/ 3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0" h="108">
                  <a:moveTo>
                    <a:pt x="36" y="36"/>
                  </a:moveTo>
                  <a:cubicBezTo>
                    <a:pt x="16" y="36"/>
                    <a:pt x="16" y="36"/>
                    <a:pt x="16" y="36"/>
                  </a:cubicBezTo>
                  <a:cubicBezTo>
                    <a:pt x="16" y="28"/>
                    <a:pt x="16" y="28"/>
                    <a:pt x="16" y="28"/>
                  </a:cubicBezTo>
                  <a:cubicBezTo>
                    <a:pt x="36" y="28"/>
                    <a:pt x="36" y="28"/>
                    <a:pt x="36" y="28"/>
                  </a:cubicBezTo>
                  <a:lnTo>
                    <a:pt x="36" y="36"/>
                  </a:lnTo>
                  <a:close/>
                  <a:moveTo>
                    <a:pt x="16" y="60"/>
                  </a:moveTo>
                  <a:cubicBezTo>
                    <a:pt x="52" y="60"/>
                    <a:pt x="52" y="60"/>
                    <a:pt x="52" y="60"/>
                  </a:cubicBezTo>
                  <a:cubicBezTo>
                    <a:pt x="52" y="52"/>
                    <a:pt x="52" y="52"/>
                    <a:pt x="52" y="52"/>
                  </a:cubicBezTo>
                  <a:cubicBezTo>
                    <a:pt x="16" y="52"/>
                    <a:pt x="16" y="52"/>
                    <a:pt x="16" y="52"/>
                  </a:cubicBezTo>
                  <a:lnTo>
                    <a:pt x="16" y="60"/>
                  </a:lnTo>
                  <a:close/>
                  <a:moveTo>
                    <a:pt x="16" y="84"/>
                  </a:moveTo>
                  <a:cubicBezTo>
                    <a:pt x="40" y="84"/>
                    <a:pt x="40" y="84"/>
                    <a:pt x="40" y="84"/>
                  </a:cubicBezTo>
                  <a:cubicBezTo>
                    <a:pt x="40" y="76"/>
                    <a:pt x="40" y="76"/>
                    <a:pt x="40" y="76"/>
                  </a:cubicBezTo>
                  <a:cubicBezTo>
                    <a:pt x="16" y="76"/>
                    <a:pt x="16" y="76"/>
                    <a:pt x="16" y="76"/>
                  </a:cubicBezTo>
                  <a:lnTo>
                    <a:pt x="16" y="84"/>
                  </a:lnTo>
                  <a:close/>
                  <a:moveTo>
                    <a:pt x="99" y="33"/>
                  </a:moveTo>
                  <a:cubicBezTo>
                    <a:pt x="97" y="31"/>
                    <a:pt x="95" y="31"/>
                    <a:pt x="93" y="33"/>
                  </a:cubicBezTo>
                  <a:cubicBezTo>
                    <a:pt x="92" y="34"/>
                    <a:pt x="92" y="34"/>
                    <a:pt x="92" y="34"/>
                  </a:cubicBezTo>
                  <a:cubicBezTo>
                    <a:pt x="97" y="40"/>
                    <a:pt x="97" y="40"/>
                    <a:pt x="97" y="40"/>
                  </a:cubicBezTo>
                  <a:cubicBezTo>
                    <a:pt x="99" y="39"/>
                    <a:pt x="99" y="39"/>
                    <a:pt x="99" y="39"/>
                  </a:cubicBezTo>
                  <a:cubicBezTo>
                    <a:pt x="100" y="37"/>
                    <a:pt x="100" y="35"/>
                    <a:pt x="99" y="33"/>
                  </a:cubicBezTo>
                  <a:close/>
                  <a:moveTo>
                    <a:pt x="80" y="28"/>
                  </a:moveTo>
                  <a:cubicBezTo>
                    <a:pt x="80" y="46"/>
                    <a:pt x="80" y="46"/>
                    <a:pt x="80" y="46"/>
                  </a:cubicBezTo>
                  <a:cubicBezTo>
                    <a:pt x="86" y="40"/>
                    <a:pt x="86" y="40"/>
                    <a:pt x="86" y="40"/>
                  </a:cubicBezTo>
                  <a:cubicBezTo>
                    <a:pt x="92" y="46"/>
                    <a:pt x="92" y="46"/>
                    <a:pt x="92" y="46"/>
                  </a:cubicBezTo>
                  <a:cubicBezTo>
                    <a:pt x="80" y="58"/>
                    <a:pt x="80" y="58"/>
                    <a:pt x="80" y="58"/>
                  </a:cubicBezTo>
                  <a:cubicBezTo>
                    <a:pt x="80" y="108"/>
                    <a:pt x="80" y="108"/>
                    <a:pt x="80" y="108"/>
                  </a:cubicBezTo>
                  <a:cubicBezTo>
                    <a:pt x="0" y="108"/>
                    <a:pt x="0" y="108"/>
                    <a:pt x="0" y="108"/>
                  </a:cubicBezTo>
                  <a:cubicBezTo>
                    <a:pt x="0" y="0"/>
                    <a:pt x="0" y="0"/>
                    <a:pt x="0" y="0"/>
                  </a:cubicBezTo>
                  <a:cubicBezTo>
                    <a:pt x="52" y="0"/>
                    <a:pt x="52" y="0"/>
                    <a:pt x="52" y="0"/>
                  </a:cubicBezTo>
                  <a:lnTo>
                    <a:pt x="80" y="28"/>
                  </a:lnTo>
                  <a:close/>
                  <a:moveTo>
                    <a:pt x="52" y="28"/>
                  </a:moveTo>
                  <a:cubicBezTo>
                    <a:pt x="68" y="28"/>
                    <a:pt x="68" y="28"/>
                    <a:pt x="68" y="28"/>
                  </a:cubicBezTo>
                  <a:cubicBezTo>
                    <a:pt x="52" y="11"/>
                    <a:pt x="52" y="11"/>
                    <a:pt x="52" y="11"/>
                  </a:cubicBezTo>
                  <a:lnTo>
                    <a:pt x="52" y="28"/>
                  </a:lnTo>
                  <a:close/>
                  <a:moveTo>
                    <a:pt x="72" y="36"/>
                  </a:moveTo>
                  <a:cubicBezTo>
                    <a:pt x="44" y="36"/>
                    <a:pt x="44" y="36"/>
                    <a:pt x="44" y="36"/>
                  </a:cubicBezTo>
                  <a:cubicBezTo>
                    <a:pt x="44" y="8"/>
                    <a:pt x="44" y="8"/>
                    <a:pt x="44" y="8"/>
                  </a:cubicBezTo>
                  <a:cubicBezTo>
                    <a:pt x="8" y="8"/>
                    <a:pt x="8" y="8"/>
                    <a:pt x="8" y="8"/>
                  </a:cubicBezTo>
                  <a:cubicBezTo>
                    <a:pt x="8" y="100"/>
                    <a:pt x="8" y="100"/>
                    <a:pt x="8" y="100"/>
                  </a:cubicBezTo>
                  <a:cubicBezTo>
                    <a:pt x="72" y="100"/>
                    <a:pt x="72" y="100"/>
                    <a:pt x="72" y="100"/>
                  </a:cubicBezTo>
                  <a:cubicBezTo>
                    <a:pt x="72" y="66"/>
                    <a:pt x="72" y="66"/>
                    <a:pt x="72" y="66"/>
                  </a:cubicBezTo>
                  <a:cubicBezTo>
                    <a:pt x="53" y="84"/>
                    <a:pt x="53" y="84"/>
                    <a:pt x="53" y="84"/>
                  </a:cubicBezTo>
                  <a:cubicBezTo>
                    <a:pt x="48" y="84"/>
                    <a:pt x="48" y="84"/>
                    <a:pt x="48" y="84"/>
                  </a:cubicBezTo>
                  <a:cubicBezTo>
                    <a:pt x="48" y="78"/>
                    <a:pt x="48" y="78"/>
                    <a:pt x="48" y="78"/>
                  </a:cubicBezTo>
                  <a:cubicBezTo>
                    <a:pt x="72" y="54"/>
                    <a:pt x="72" y="54"/>
                    <a:pt x="72" y="54"/>
                  </a:cubicBezTo>
                  <a:lnTo>
                    <a:pt x="72" y="36"/>
                  </a:lnTo>
                  <a:close/>
                </a:path>
              </a:pathLst>
            </a:custGeom>
            <a:solidFill>
              <a:srgbClr val="FFFFFF"/>
            </a:solidFill>
            <a:ln>
              <a:noFill/>
            </a:ln>
          </p:spPr>
          <p:txBody>
            <a:bodyPr vert="horz" wrap="square" lIns="91401" tIns="45700" rIns="91401" bIns="4570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387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171C7"/>
                </a:solidFill>
                <a:effectLst/>
                <a:uLnTx/>
                <a:uFillTx/>
                <a:latin typeface="Calibri" panose="020F0502020204030204"/>
                <a:ea typeface="+mn-ea"/>
                <a:cs typeface="+mn-cs"/>
              </a:endParaRPr>
            </a:p>
          </p:txBody>
        </p:sp>
      </p:grpSp>
      <p:sp>
        <p:nvSpPr>
          <p:cNvPr id="67" name="TextBox 66"/>
          <p:cNvSpPr txBox="1"/>
          <p:nvPr/>
        </p:nvSpPr>
        <p:spPr>
          <a:xfrm>
            <a:off x="2801591" y="2790177"/>
            <a:ext cx="1499292" cy="544637"/>
          </a:xfrm>
          <a:prstGeom prst="rect">
            <a:avLst/>
          </a:prstGeom>
          <a:noFill/>
        </p:spPr>
        <p:txBody>
          <a:bodyPr wrap="none" lIns="182802" tIns="146241" rIns="182802" bIns="146241" rtlCol="0">
            <a:spAutoFit/>
          </a:bodyPr>
          <a:lstStyle/>
          <a:p>
            <a:pPr marL="0" marR="0" lvl="0" indent="0" algn="l" defTabSz="932239"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a:ln>
                  <a:noFill/>
                </a:ln>
                <a:solidFill>
                  <a:srgbClr val="505050"/>
                </a:solidFill>
                <a:effectLst/>
                <a:uLnTx/>
                <a:uFillTx/>
                <a:latin typeface="Segoe UI Semilight"/>
                <a:ea typeface="+mn-ea"/>
                <a:cs typeface="+mn-cs"/>
              </a:rPr>
              <a:t>Documents</a:t>
            </a:r>
          </a:p>
        </p:txBody>
      </p:sp>
      <p:grpSp>
        <p:nvGrpSpPr>
          <p:cNvPr id="63" name="Group 62"/>
          <p:cNvGrpSpPr/>
          <p:nvPr/>
        </p:nvGrpSpPr>
        <p:grpSpPr>
          <a:xfrm>
            <a:off x="1750779" y="3449316"/>
            <a:ext cx="466169" cy="466169"/>
            <a:chOff x="5474685" y="1406711"/>
            <a:chExt cx="820389" cy="822960"/>
          </a:xfrm>
        </p:grpSpPr>
        <p:sp>
          <p:nvSpPr>
            <p:cNvPr id="64" name="Oval 63"/>
            <p:cNvSpPr/>
            <p:nvPr/>
          </p:nvSpPr>
          <p:spPr bwMode="auto">
            <a:xfrm>
              <a:off x="5474685" y="1406711"/>
              <a:ext cx="820389" cy="82296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marL="0" marR="0" lvl="0" indent="0" algn="ctr" defTabSz="931935"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0171C7"/>
                </a:solidFill>
                <a:effectLst/>
                <a:uLnTx/>
                <a:uFillTx/>
                <a:latin typeface="Calibri" panose="020F0502020204030204"/>
                <a:ea typeface="Segoe UI" pitchFamily="34" charset="0"/>
                <a:cs typeface="Segoe UI" pitchFamily="34" charset="0"/>
              </a:endParaRPr>
            </a:p>
          </p:txBody>
        </p:sp>
        <p:pic>
          <p:nvPicPr>
            <p:cNvPr id="65" name="Graphic 64" descr="Flip Calenda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90309" y="1519840"/>
              <a:ext cx="595158" cy="595158"/>
            </a:xfrm>
            <a:prstGeom prst="rect">
              <a:avLst/>
            </a:prstGeom>
          </p:spPr>
        </p:pic>
      </p:grpSp>
      <p:sp>
        <p:nvSpPr>
          <p:cNvPr id="69" name="TextBox 68"/>
          <p:cNvSpPr txBox="1"/>
          <p:nvPr/>
        </p:nvSpPr>
        <p:spPr>
          <a:xfrm>
            <a:off x="610599" y="3396292"/>
            <a:ext cx="1250826" cy="544637"/>
          </a:xfrm>
          <a:prstGeom prst="rect">
            <a:avLst/>
          </a:prstGeom>
          <a:noFill/>
        </p:spPr>
        <p:txBody>
          <a:bodyPr wrap="none" lIns="182802" tIns="146241" rIns="182802" bIns="146241" rtlCol="0">
            <a:spAutoFit/>
          </a:bodyPr>
          <a:lstStyle/>
          <a:p>
            <a:pPr marL="0" marR="0" lvl="0" indent="0" algn="l" defTabSz="932239"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a:ln>
                  <a:noFill/>
                </a:ln>
                <a:solidFill>
                  <a:srgbClr val="505050"/>
                </a:solidFill>
                <a:effectLst/>
                <a:uLnTx/>
                <a:uFillTx/>
                <a:latin typeface="Segoe UI Semilight"/>
                <a:ea typeface="+mn-ea"/>
                <a:cs typeface="+mn-cs"/>
              </a:rPr>
              <a:t>Calendar</a:t>
            </a:r>
          </a:p>
        </p:txBody>
      </p:sp>
      <p:grpSp>
        <p:nvGrpSpPr>
          <p:cNvPr id="54" name="Group 53"/>
          <p:cNvGrpSpPr/>
          <p:nvPr/>
        </p:nvGrpSpPr>
        <p:grpSpPr>
          <a:xfrm>
            <a:off x="4192962" y="4811949"/>
            <a:ext cx="466169" cy="466169"/>
            <a:chOff x="4795139" y="3188817"/>
            <a:chExt cx="820389" cy="822960"/>
          </a:xfrm>
        </p:grpSpPr>
        <p:sp>
          <p:nvSpPr>
            <p:cNvPr id="55" name="Oval 54"/>
            <p:cNvSpPr/>
            <p:nvPr/>
          </p:nvSpPr>
          <p:spPr bwMode="auto">
            <a:xfrm>
              <a:off x="4795139" y="3188817"/>
              <a:ext cx="820389" cy="82296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marL="0" marR="0" lvl="0" indent="0" algn="ctr" defTabSz="931935"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0171C7"/>
                </a:solidFill>
                <a:effectLst/>
                <a:uLnTx/>
                <a:uFillTx/>
                <a:latin typeface="Calibri" panose="020F0502020204030204"/>
                <a:ea typeface="Segoe UI" pitchFamily="34" charset="0"/>
                <a:cs typeface="Segoe UI" pitchFamily="34" charset="0"/>
              </a:endParaRPr>
            </a:p>
          </p:txBody>
        </p:sp>
        <p:sp>
          <p:nvSpPr>
            <p:cNvPr id="56" name="Freeform 114"/>
            <p:cNvSpPr>
              <a:spLocks noChangeAspect="1" noEditPoints="1"/>
            </p:cNvSpPr>
            <p:nvPr/>
          </p:nvSpPr>
          <p:spPr bwMode="auto">
            <a:xfrm>
              <a:off x="5037124" y="3403930"/>
              <a:ext cx="336418" cy="392734"/>
            </a:xfrm>
            <a:custGeom>
              <a:avLst/>
              <a:gdLst>
                <a:gd name="T0" fmla="*/ 76 w 96"/>
                <a:gd name="T1" fmla="*/ 112 h 112"/>
                <a:gd name="T2" fmla="*/ 20 w 96"/>
                <a:gd name="T3" fmla="*/ 112 h 112"/>
                <a:gd name="T4" fmla="*/ 0 w 96"/>
                <a:gd name="T5" fmla="*/ 92 h 112"/>
                <a:gd name="T6" fmla="*/ 0 w 96"/>
                <a:gd name="T7" fmla="*/ 0 h 112"/>
                <a:gd name="T8" fmla="*/ 88 w 96"/>
                <a:gd name="T9" fmla="*/ 0 h 112"/>
                <a:gd name="T10" fmla="*/ 88 w 96"/>
                <a:gd name="T11" fmla="*/ 88 h 112"/>
                <a:gd name="T12" fmla="*/ 80 w 96"/>
                <a:gd name="T13" fmla="*/ 88 h 112"/>
                <a:gd name="T14" fmla="*/ 80 w 96"/>
                <a:gd name="T15" fmla="*/ 8 h 112"/>
                <a:gd name="T16" fmla="*/ 8 w 96"/>
                <a:gd name="T17" fmla="*/ 8 h 112"/>
                <a:gd name="T18" fmla="*/ 8 w 96"/>
                <a:gd name="T19" fmla="*/ 92 h 112"/>
                <a:gd name="T20" fmla="*/ 20 w 96"/>
                <a:gd name="T21" fmla="*/ 104 h 112"/>
                <a:gd name="T22" fmla="*/ 32 w 96"/>
                <a:gd name="T23" fmla="*/ 92 h 112"/>
                <a:gd name="T24" fmla="*/ 32 w 96"/>
                <a:gd name="T25" fmla="*/ 88 h 112"/>
                <a:gd name="T26" fmla="*/ 96 w 96"/>
                <a:gd name="T27" fmla="*/ 88 h 112"/>
                <a:gd name="T28" fmla="*/ 96 w 96"/>
                <a:gd name="T29" fmla="*/ 92 h 112"/>
                <a:gd name="T30" fmla="*/ 76 w 96"/>
                <a:gd name="T31" fmla="*/ 112 h 112"/>
                <a:gd name="T32" fmla="*/ 36 w 96"/>
                <a:gd name="T33" fmla="*/ 104 h 112"/>
                <a:gd name="T34" fmla="*/ 76 w 96"/>
                <a:gd name="T35" fmla="*/ 104 h 112"/>
                <a:gd name="T36" fmla="*/ 87 w 96"/>
                <a:gd name="T37" fmla="*/ 96 h 112"/>
                <a:gd name="T38" fmla="*/ 39 w 96"/>
                <a:gd name="T39" fmla="*/ 96 h 112"/>
                <a:gd name="T40" fmla="*/ 36 w 96"/>
                <a:gd name="T41" fmla="*/ 104 h 112"/>
                <a:gd name="T42" fmla="*/ 24 w 96"/>
                <a:gd name="T43" fmla="*/ 72 h 112"/>
                <a:gd name="T44" fmla="*/ 16 w 96"/>
                <a:gd name="T45" fmla="*/ 72 h 112"/>
                <a:gd name="T46" fmla="*/ 16 w 96"/>
                <a:gd name="T47" fmla="*/ 80 h 112"/>
                <a:gd name="T48" fmla="*/ 24 w 96"/>
                <a:gd name="T49" fmla="*/ 80 h 112"/>
                <a:gd name="T50" fmla="*/ 24 w 96"/>
                <a:gd name="T51" fmla="*/ 72 h 112"/>
                <a:gd name="T52" fmla="*/ 72 w 96"/>
                <a:gd name="T53" fmla="*/ 72 h 112"/>
                <a:gd name="T54" fmla="*/ 32 w 96"/>
                <a:gd name="T55" fmla="*/ 72 h 112"/>
                <a:gd name="T56" fmla="*/ 32 w 96"/>
                <a:gd name="T57" fmla="*/ 80 h 112"/>
                <a:gd name="T58" fmla="*/ 72 w 96"/>
                <a:gd name="T59" fmla="*/ 80 h 112"/>
                <a:gd name="T60" fmla="*/ 72 w 96"/>
                <a:gd name="T61" fmla="*/ 72 h 112"/>
                <a:gd name="T62" fmla="*/ 24 w 96"/>
                <a:gd name="T63" fmla="*/ 48 h 112"/>
                <a:gd name="T64" fmla="*/ 16 w 96"/>
                <a:gd name="T65" fmla="*/ 48 h 112"/>
                <a:gd name="T66" fmla="*/ 16 w 96"/>
                <a:gd name="T67" fmla="*/ 56 h 112"/>
                <a:gd name="T68" fmla="*/ 24 w 96"/>
                <a:gd name="T69" fmla="*/ 56 h 112"/>
                <a:gd name="T70" fmla="*/ 24 w 96"/>
                <a:gd name="T71" fmla="*/ 48 h 112"/>
                <a:gd name="T72" fmla="*/ 72 w 96"/>
                <a:gd name="T73" fmla="*/ 48 h 112"/>
                <a:gd name="T74" fmla="*/ 32 w 96"/>
                <a:gd name="T75" fmla="*/ 48 h 112"/>
                <a:gd name="T76" fmla="*/ 32 w 96"/>
                <a:gd name="T77" fmla="*/ 56 h 112"/>
                <a:gd name="T78" fmla="*/ 72 w 96"/>
                <a:gd name="T79" fmla="*/ 56 h 112"/>
                <a:gd name="T80" fmla="*/ 72 w 96"/>
                <a:gd name="T81" fmla="*/ 48 h 112"/>
                <a:gd name="T82" fmla="*/ 24 w 96"/>
                <a:gd name="T83" fmla="*/ 24 h 112"/>
                <a:gd name="T84" fmla="*/ 16 w 96"/>
                <a:gd name="T85" fmla="*/ 24 h 112"/>
                <a:gd name="T86" fmla="*/ 16 w 96"/>
                <a:gd name="T87" fmla="*/ 32 h 112"/>
                <a:gd name="T88" fmla="*/ 24 w 96"/>
                <a:gd name="T89" fmla="*/ 32 h 112"/>
                <a:gd name="T90" fmla="*/ 24 w 96"/>
                <a:gd name="T91" fmla="*/ 24 h 112"/>
                <a:gd name="T92" fmla="*/ 72 w 96"/>
                <a:gd name="T93" fmla="*/ 24 h 112"/>
                <a:gd name="T94" fmla="*/ 32 w 96"/>
                <a:gd name="T95" fmla="*/ 24 h 112"/>
                <a:gd name="T96" fmla="*/ 32 w 96"/>
                <a:gd name="T97" fmla="*/ 32 h 112"/>
                <a:gd name="T98" fmla="*/ 72 w 96"/>
                <a:gd name="T99" fmla="*/ 32 h 112"/>
                <a:gd name="T100" fmla="*/ 72 w 96"/>
                <a:gd name="T101" fmla="*/ 2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6" h="112">
                  <a:moveTo>
                    <a:pt x="76" y="112"/>
                  </a:moveTo>
                  <a:cubicBezTo>
                    <a:pt x="20" y="112"/>
                    <a:pt x="20" y="112"/>
                    <a:pt x="20" y="112"/>
                  </a:cubicBezTo>
                  <a:cubicBezTo>
                    <a:pt x="9" y="112"/>
                    <a:pt x="0" y="103"/>
                    <a:pt x="0" y="92"/>
                  </a:cubicBezTo>
                  <a:cubicBezTo>
                    <a:pt x="0" y="0"/>
                    <a:pt x="0" y="0"/>
                    <a:pt x="0" y="0"/>
                  </a:cubicBezTo>
                  <a:cubicBezTo>
                    <a:pt x="88" y="0"/>
                    <a:pt x="88" y="0"/>
                    <a:pt x="88" y="0"/>
                  </a:cubicBezTo>
                  <a:cubicBezTo>
                    <a:pt x="88" y="88"/>
                    <a:pt x="88" y="88"/>
                    <a:pt x="88" y="88"/>
                  </a:cubicBezTo>
                  <a:cubicBezTo>
                    <a:pt x="80" y="88"/>
                    <a:pt x="80" y="88"/>
                    <a:pt x="80" y="88"/>
                  </a:cubicBezTo>
                  <a:cubicBezTo>
                    <a:pt x="80" y="8"/>
                    <a:pt x="80" y="8"/>
                    <a:pt x="80" y="8"/>
                  </a:cubicBezTo>
                  <a:cubicBezTo>
                    <a:pt x="8" y="8"/>
                    <a:pt x="8" y="8"/>
                    <a:pt x="8" y="8"/>
                  </a:cubicBezTo>
                  <a:cubicBezTo>
                    <a:pt x="8" y="92"/>
                    <a:pt x="8" y="92"/>
                    <a:pt x="8" y="92"/>
                  </a:cubicBezTo>
                  <a:cubicBezTo>
                    <a:pt x="8" y="99"/>
                    <a:pt x="13" y="104"/>
                    <a:pt x="20" y="104"/>
                  </a:cubicBezTo>
                  <a:cubicBezTo>
                    <a:pt x="26" y="104"/>
                    <a:pt x="32" y="99"/>
                    <a:pt x="32" y="92"/>
                  </a:cubicBezTo>
                  <a:cubicBezTo>
                    <a:pt x="32" y="88"/>
                    <a:pt x="32" y="88"/>
                    <a:pt x="32" y="88"/>
                  </a:cubicBezTo>
                  <a:cubicBezTo>
                    <a:pt x="96" y="88"/>
                    <a:pt x="96" y="88"/>
                    <a:pt x="96" y="88"/>
                  </a:cubicBezTo>
                  <a:cubicBezTo>
                    <a:pt x="96" y="92"/>
                    <a:pt x="96" y="92"/>
                    <a:pt x="96" y="92"/>
                  </a:cubicBezTo>
                  <a:cubicBezTo>
                    <a:pt x="96" y="103"/>
                    <a:pt x="87" y="112"/>
                    <a:pt x="76" y="112"/>
                  </a:cubicBezTo>
                  <a:close/>
                  <a:moveTo>
                    <a:pt x="36" y="104"/>
                  </a:moveTo>
                  <a:cubicBezTo>
                    <a:pt x="76" y="104"/>
                    <a:pt x="76" y="104"/>
                    <a:pt x="76" y="104"/>
                  </a:cubicBezTo>
                  <a:cubicBezTo>
                    <a:pt x="81" y="104"/>
                    <a:pt x="85" y="101"/>
                    <a:pt x="87" y="96"/>
                  </a:cubicBezTo>
                  <a:cubicBezTo>
                    <a:pt x="39" y="96"/>
                    <a:pt x="39" y="96"/>
                    <a:pt x="39" y="96"/>
                  </a:cubicBezTo>
                  <a:cubicBezTo>
                    <a:pt x="39" y="99"/>
                    <a:pt x="37" y="102"/>
                    <a:pt x="36" y="104"/>
                  </a:cubicBezTo>
                  <a:close/>
                  <a:moveTo>
                    <a:pt x="24" y="72"/>
                  </a:moveTo>
                  <a:cubicBezTo>
                    <a:pt x="16" y="72"/>
                    <a:pt x="16" y="72"/>
                    <a:pt x="16" y="72"/>
                  </a:cubicBezTo>
                  <a:cubicBezTo>
                    <a:pt x="16" y="80"/>
                    <a:pt x="16" y="80"/>
                    <a:pt x="16" y="80"/>
                  </a:cubicBezTo>
                  <a:cubicBezTo>
                    <a:pt x="24" y="80"/>
                    <a:pt x="24" y="80"/>
                    <a:pt x="24" y="80"/>
                  </a:cubicBezTo>
                  <a:lnTo>
                    <a:pt x="24" y="72"/>
                  </a:lnTo>
                  <a:close/>
                  <a:moveTo>
                    <a:pt x="72" y="72"/>
                  </a:moveTo>
                  <a:cubicBezTo>
                    <a:pt x="32" y="72"/>
                    <a:pt x="32" y="72"/>
                    <a:pt x="32" y="72"/>
                  </a:cubicBezTo>
                  <a:cubicBezTo>
                    <a:pt x="32" y="80"/>
                    <a:pt x="32" y="80"/>
                    <a:pt x="32" y="80"/>
                  </a:cubicBezTo>
                  <a:cubicBezTo>
                    <a:pt x="72" y="80"/>
                    <a:pt x="72" y="80"/>
                    <a:pt x="72" y="80"/>
                  </a:cubicBezTo>
                  <a:lnTo>
                    <a:pt x="72" y="72"/>
                  </a:lnTo>
                  <a:close/>
                  <a:moveTo>
                    <a:pt x="24" y="48"/>
                  </a:moveTo>
                  <a:cubicBezTo>
                    <a:pt x="16" y="48"/>
                    <a:pt x="16" y="48"/>
                    <a:pt x="16" y="48"/>
                  </a:cubicBezTo>
                  <a:cubicBezTo>
                    <a:pt x="16" y="56"/>
                    <a:pt x="16" y="56"/>
                    <a:pt x="16" y="56"/>
                  </a:cubicBezTo>
                  <a:cubicBezTo>
                    <a:pt x="24" y="56"/>
                    <a:pt x="24" y="56"/>
                    <a:pt x="24" y="56"/>
                  </a:cubicBezTo>
                  <a:lnTo>
                    <a:pt x="24" y="48"/>
                  </a:lnTo>
                  <a:close/>
                  <a:moveTo>
                    <a:pt x="72" y="48"/>
                  </a:moveTo>
                  <a:cubicBezTo>
                    <a:pt x="32" y="48"/>
                    <a:pt x="32" y="48"/>
                    <a:pt x="32" y="48"/>
                  </a:cubicBezTo>
                  <a:cubicBezTo>
                    <a:pt x="32" y="56"/>
                    <a:pt x="32" y="56"/>
                    <a:pt x="32" y="56"/>
                  </a:cubicBezTo>
                  <a:cubicBezTo>
                    <a:pt x="72" y="56"/>
                    <a:pt x="72" y="56"/>
                    <a:pt x="72" y="56"/>
                  </a:cubicBezTo>
                  <a:lnTo>
                    <a:pt x="72" y="48"/>
                  </a:lnTo>
                  <a:close/>
                  <a:moveTo>
                    <a:pt x="24" y="24"/>
                  </a:moveTo>
                  <a:cubicBezTo>
                    <a:pt x="16" y="24"/>
                    <a:pt x="16" y="24"/>
                    <a:pt x="16" y="24"/>
                  </a:cubicBezTo>
                  <a:cubicBezTo>
                    <a:pt x="16" y="32"/>
                    <a:pt x="16" y="32"/>
                    <a:pt x="16" y="32"/>
                  </a:cubicBezTo>
                  <a:cubicBezTo>
                    <a:pt x="24" y="32"/>
                    <a:pt x="24" y="32"/>
                    <a:pt x="24" y="32"/>
                  </a:cubicBezTo>
                  <a:lnTo>
                    <a:pt x="24" y="24"/>
                  </a:lnTo>
                  <a:close/>
                  <a:moveTo>
                    <a:pt x="72" y="24"/>
                  </a:moveTo>
                  <a:cubicBezTo>
                    <a:pt x="32" y="24"/>
                    <a:pt x="32" y="24"/>
                    <a:pt x="32" y="24"/>
                  </a:cubicBezTo>
                  <a:cubicBezTo>
                    <a:pt x="32" y="32"/>
                    <a:pt x="32" y="32"/>
                    <a:pt x="32" y="32"/>
                  </a:cubicBezTo>
                  <a:cubicBezTo>
                    <a:pt x="72" y="32"/>
                    <a:pt x="72" y="32"/>
                    <a:pt x="72" y="32"/>
                  </a:cubicBezTo>
                  <a:lnTo>
                    <a:pt x="72" y="24"/>
                  </a:lnTo>
                  <a:close/>
                </a:path>
              </a:pathLst>
            </a:custGeom>
            <a:solidFill>
              <a:srgbClr val="FFFFFF"/>
            </a:solidFill>
            <a:ln>
              <a:noFill/>
            </a:ln>
          </p:spPr>
          <p:txBody>
            <a:bodyPr vert="horz" wrap="square" lIns="91401" tIns="45700" rIns="91401" bIns="4570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387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171C7"/>
                </a:solidFill>
                <a:effectLst/>
                <a:uLnTx/>
                <a:uFillTx/>
                <a:latin typeface="Calibri" panose="020F0502020204030204"/>
                <a:ea typeface="+mn-ea"/>
                <a:cs typeface="+mn-cs"/>
              </a:endParaRPr>
            </a:p>
          </p:txBody>
        </p:sp>
      </p:grpSp>
      <p:sp>
        <p:nvSpPr>
          <p:cNvPr id="70" name="TextBox 69"/>
          <p:cNvSpPr txBox="1"/>
          <p:nvPr/>
        </p:nvSpPr>
        <p:spPr>
          <a:xfrm>
            <a:off x="4504052" y="5108091"/>
            <a:ext cx="878545" cy="544637"/>
          </a:xfrm>
          <a:prstGeom prst="rect">
            <a:avLst/>
          </a:prstGeom>
          <a:noFill/>
        </p:spPr>
        <p:txBody>
          <a:bodyPr wrap="none" lIns="182802" tIns="146241" rIns="182802" bIns="146241" rtlCol="0">
            <a:spAutoFit/>
          </a:bodyPr>
          <a:lstStyle/>
          <a:p>
            <a:pPr marL="0" marR="0" lvl="0" indent="0" algn="l" defTabSz="932239"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a:ln>
                  <a:noFill/>
                </a:ln>
                <a:solidFill>
                  <a:srgbClr val="505050"/>
                </a:solidFill>
                <a:effectLst/>
                <a:uLnTx/>
                <a:uFillTx/>
                <a:latin typeface="Segoe UI Semilight"/>
                <a:ea typeface="+mn-ea"/>
                <a:cs typeface="+mn-cs"/>
              </a:rPr>
              <a:t>Tasks</a:t>
            </a:r>
          </a:p>
        </p:txBody>
      </p:sp>
      <p:grpSp>
        <p:nvGrpSpPr>
          <p:cNvPr id="72" name="Group 71"/>
          <p:cNvGrpSpPr/>
          <p:nvPr/>
        </p:nvGrpSpPr>
        <p:grpSpPr>
          <a:xfrm>
            <a:off x="2636837" y="5326062"/>
            <a:ext cx="466169" cy="466169"/>
            <a:chOff x="8955124" y="5214407"/>
            <a:chExt cx="820389" cy="822960"/>
          </a:xfrm>
        </p:grpSpPr>
        <p:grpSp>
          <p:nvGrpSpPr>
            <p:cNvPr id="73" name="Group 72"/>
            <p:cNvGrpSpPr/>
            <p:nvPr/>
          </p:nvGrpSpPr>
          <p:grpSpPr>
            <a:xfrm>
              <a:off x="8955124" y="5214407"/>
              <a:ext cx="820389" cy="822960"/>
              <a:chOff x="1573571" y="4134409"/>
              <a:chExt cx="820389" cy="822960"/>
            </a:xfrm>
          </p:grpSpPr>
          <p:sp>
            <p:nvSpPr>
              <p:cNvPr id="75" name="Oval 74"/>
              <p:cNvSpPr/>
              <p:nvPr/>
            </p:nvSpPr>
            <p:spPr bwMode="auto">
              <a:xfrm>
                <a:off x="1573571" y="4134409"/>
                <a:ext cx="820389" cy="82296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marL="0" marR="0" lvl="0" indent="0" algn="ctr" defTabSz="931935"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0171C7"/>
                  </a:solidFill>
                  <a:effectLst/>
                  <a:uLnTx/>
                  <a:uFillTx/>
                  <a:latin typeface="Calibri" panose="020F0502020204030204"/>
                  <a:ea typeface="Segoe UI" pitchFamily="34" charset="0"/>
                  <a:cs typeface="Segoe UI" pitchFamily="34" charset="0"/>
                </a:endParaRPr>
              </a:p>
            </p:txBody>
          </p:sp>
          <p:sp>
            <p:nvSpPr>
              <p:cNvPr id="76" name="Freeform 107"/>
              <p:cNvSpPr>
                <a:spLocks noEditPoints="1"/>
              </p:cNvSpPr>
              <p:nvPr/>
            </p:nvSpPr>
            <p:spPr bwMode="auto">
              <a:xfrm>
                <a:off x="1738318" y="4482932"/>
                <a:ext cx="464916" cy="370161"/>
              </a:xfrm>
              <a:custGeom>
                <a:avLst/>
                <a:gdLst>
                  <a:gd name="T0" fmla="*/ 0 w 128"/>
                  <a:gd name="T1" fmla="*/ 56 h 104"/>
                  <a:gd name="T2" fmla="*/ 8 w 128"/>
                  <a:gd name="T3" fmla="*/ 56 h 104"/>
                  <a:gd name="T4" fmla="*/ 24 w 128"/>
                  <a:gd name="T5" fmla="*/ 40 h 104"/>
                  <a:gd name="T6" fmla="*/ 40 w 128"/>
                  <a:gd name="T7" fmla="*/ 56 h 104"/>
                  <a:gd name="T8" fmla="*/ 50 w 128"/>
                  <a:gd name="T9" fmla="*/ 75 h 104"/>
                  <a:gd name="T10" fmla="*/ 32 w 128"/>
                  <a:gd name="T11" fmla="*/ 104 h 104"/>
                  <a:gd name="T12" fmla="*/ 40 w 128"/>
                  <a:gd name="T13" fmla="*/ 104 h 104"/>
                  <a:gd name="T14" fmla="*/ 64 w 128"/>
                  <a:gd name="T15" fmla="*/ 80 h 104"/>
                  <a:gd name="T16" fmla="*/ 88 w 128"/>
                  <a:gd name="T17" fmla="*/ 104 h 104"/>
                  <a:gd name="T18" fmla="*/ 96 w 128"/>
                  <a:gd name="T19" fmla="*/ 104 h 104"/>
                  <a:gd name="T20" fmla="*/ 78 w 128"/>
                  <a:gd name="T21" fmla="*/ 75 h 104"/>
                  <a:gd name="T22" fmla="*/ 88 w 128"/>
                  <a:gd name="T23" fmla="*/ 56 h 104"/>
                  <a:gd name="T24" fmla="*/ 104 w 128"/>
                  <a:gd name="T25" fmla="*/ 40 h 104"/>
                  <a:gd name="T26" fmla="*/ 120 w 128"/>
                  <a:gd name="T27" fmla="*/ 56 h 104"/>
                  <a:gd name="T28" fmla="*/ 128 w 128"/>
                  <a:gd name="T29" fmla="*/ 56 h 104"/>
                  <a:gd name="T30" fmla="*/ 117 w 128"/>
                  <a:gd name="T31" fmla="*/ 36 h 104"/>
                  <a:gd name="T32" fmla="*/ 124 w 128"/>
                  <a:gd name="T33" fmla="*/ 20 h 104"/>
                  <a:gd name="T34" fmla="*/ 104 w 128"/>
                  <a:gd name="T35" fmla="*/ 0 h 104"/>
                  <a:gd name="T36" fmla="*/ 84 w 128"/>
                  <a:gd name="T37" fmla="*/ 20 h 104"/>
                  <a:gd name="T38" fmla="*/ 92 w 128"/>
                  <a:gd name="T39" fmla="*/ 36 h 104"/>
                  <a:gd name="T40" fmla="*/ 84 w 128"/>
                  <a:gd name="T41" fmla="*/ 43 h 104"/>
                  <a:gd name="T42" fmla="*/ 64 w 128"/>
                  <a:gd name="T43" fmla="*/ 32 h 104"/>
                  <a:gd name="T44" fmla="*/ 44 w 128"/>
                  <a:gd name="T45" fmla="*/ 43 h 104"/>
                  <a:gd name="T46" fmla="*/ 37 w 128"/>
                  <a:gd name="T47" fmla="*/ 36 h 104"/>
                  <a:gd name="T48" fmla="*/ 44 w 128"/>
                  <a:gd name="T49" fmla="*/ 20 h 104"/>
                  <a:gd name="T50" fmla="*/ 24 w 128"/>
                  <a:gd name="T51" fmla="*/ 0 h 104"/>
                  <a:gd name="T52" fmla="*/ 4 w 128"/>
                  <a:gd name="T53" fmla="*/ 20 h 104"/>
                  <a:gd name="T54" fmla="*/ 12 w 128"/>
                  <a:gd name="T55" fmla="*/ 36 h 104"/>
                  <a:gd name="T56" fmla="*/ 0 w 128"/>
                  <a:gd name="T57" fmla="*/ 56 h 104"/>
                  <a:gd name="T58" fmla="*/ 104 w 128"/>
                  <a:gd name="T59" fmla="*/ 8 h 104"/>
                  <a:gd name="T60" fmla="*/ 116 w 128"/>
                  <a:gd name="T61" fmla="*/ 20 h 104"/>
                  <a:gd name="T62" fmla="*/ 104 w 128"/>
                  <a:gd name="T63" fmla="*/ 32 h 104"/>
                  <a:gd name="T64" fmla="*/ 92 w 128"/>
                  <a:gd name="T65" fmla="*/ 20 h 104"/>
                  <a:gd name="T66" fmla="*/ 104 w 128"/>
                  <a:gd name="T67" fmla="*/ 8 h 104"/>
                  <a:gd name="T68" fmla="*/ 64 w 128"/>
                  <a:gd name="T69" fmla="*/ 40 h 104"/>
                  <a:gd name="T70" fmla="*/ 80 w 128"/>
                  <a:gd name="T71" fmla="*/ 56 h 104"/>
                  <a:gd name="T72" fmla="*/ 64 w 128"/>
                  <a:gd name="T73" fmla="*/ 72 h 104"/>
                  <a:gd name="T74" fmla="*/ 48 w 128"/>
                  <a:gd name="T75" fmla="*/ 56 h 104"/>
                  <a:gd name="T76" fmla="*/ 64 w 128"/>
                  <a:gd name="T77" fmla="*/ 40 h 104"/>
                  <a:gd name="T78" fmla="*/ 24 w 128"/>
                  <a:gd name="T79" fmla="*/ 8 h 104"/>
                  <a:gd name="T80" fmla="*/ 36 w 128"/>
                  <a:gd name="T81" fmla="*/ 20 h 104"/>
                  <a:gd name="T82" fmla="*/ 24 w 128"/>
                  <a:gd name="T83" fmla="*/ 32 h 104"/>
                  <a:gd name="T84" fmla="*/ 12 w 128"/>
                  <a:gd name="T85" fmla="*/ 20 h 104"/>
                  <a:gd name="T86" fmla="*/ 24 w 128"/>
                  <a:gd name="T8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104">
                    <a:moveTo>
                      <a:pt x="0" y="56"/>
                    </a:moveTo>
                    <a:cubicBezTo>
                      <a:pt x="8" y="56"/>
                      <a:pt x="8" y="56"/>
                      <a:pt x="8" y="56"/>
                    </a:cubicBezTo>
                    <a:cubicBezTo>
                      <a:pt x="8" y="47"/>
                      <a:pt x="15" y="40"/>
                      <a:pt x="24" y="40"/>
                    </a:cubicBezTo>
                    <a:cubicBezTo>
                      <a:pt x="33" y="40"/>
                      <a:pt x="40" y="47"/>
                      <a:pt x="40" y="56"/>
                    </a:cubicBezTo>
                    <a:cubicBezTo>
                      <a:pt x="40" y="64"/>
                      <a:pt x="44" y="71"/>
                      <a:pt x="50" y="75"/>
                    </a:cubicBezTo>
                    <a:cubicBezTo>
                      <a:pt x="40" y="81"/>
                      <a:pt x="32" y="91"/>
                      <a:pt x="32" y="104"/>
                    </a:cubicBezTo>
                    <a:cubicBezTo>
                      <a:pt x="40" y="104"/>
                      <a:pt x="40" y="104"/>
                      <a:pt x="40" y="104"/>
                    </a:cubicBezTo>
                    <a:cubicBezTo>
                      <a:pt x="40" y="91"/>
                      <a:pt x="51" y="80"/>
                      <a:pt x="64" y="80"/>
                    </a:cubicBezTo>
                    <a:cubicBezTo>
                      <a:pt x="77" y="80"/>
                      <a:pt x="88" y="91"/>
                      <a:pt x="88" y="104"/>
                    </a:cubicBezTo>
                    <a:cubicBezTo>
                      <a:pt x="96" y="104"/>
                      <a:pt x="96" y="104"/>
                      <a:pt x="96" y="104"/>
                    </a:cubicBezTo>
                    <a:cubicBezTo>
                      <a:pt x="96" y="91"/>
                      <a:pt x="89" y="81"/>
                      <a:pt x="78" y="75"/>
                    </a:cubicBezTo>
                    <a:cubicBezTo>
                      <a:pt x="84" y="71"/>
                      <a:pt x="88" y="64"/>
                      <a:pt x="88" y="56"/>
                    </a:cubicBezTo>
                    <a:cubicBezTo>
                      <a:pt x="88" y="47"/>
                      <a:pt x="95" y="40"/>
                      <a:pt x="104" y="40"/>
                    </a:cubicBezTo>
                    <a:cubicBezTo>
                      <a:pt x="113" y="40"/>
                      <a:pt x="120" y="47"/>
                      <a:pt x="120" y="56"/>
                    </a:cubicBezTo>
                    <a:cubicBezTo>
                      <a:pt x="128" y="56"/>
                      <a:pt x="128" y="56"/>
                      <a:pt x="128" y="56"/>
                    </a:cubicBezTo>
                    <a:cubicBezTo>
                      <a:pt x="128" y="47"/>
                      <a:pt x="124" y="40"/>
                      <a:pt x="117" y="36"/>
                    </a:cubicBezTo>
                    <a:cubicBezTo>
                      <a:pt x="121" y="32"/>
                      <a:pt x="124" y="26"/>
                      <a:pt x="124" y="20"/>
                    </a:cubicBezTo>
                    <a:cubicBezTo>
                      <a:pt x="124" y="9"/>
                      <a:pt x="115" y="0"/>
                      <a:pt x="104" y="0"/>
                    </a:cubicBezTo>
                    <a:cubicBezTo>
                      <a:pt x="93" y="0"/>
                      <a:pt x="84" y="9"/>
                      <a:pt x="84" y="20"/>
                    </a:cubicBezTo>
                    <a:cubicBezTo>
                      <a:pt x="84" y="26"/>
                      <a:pt x="87" y="32"/>
                      <a:pt x="92" y="36"/>
                    </a:cubicBezTo>
                    <a:cubicBezTo>
                      <a:pt x="89" y="37"/>
                      <a:pt x="86" y="40"/>
                      <a:pt x="84" y="43"/>
                    </a:cubicBezTo>
                    <a:cubicBezTo>
                      <a:pt x="80" y="36"/>
                      <a:pt x="73" y="32"/>
                      <a:pt x="64" y="32"/>
                    </a:cubicBezTo>
                    <a:cubicBezTo>
                      <a:pt x="56" y="32"/>
                      <a:pt x="49" y="36"/>
                      <a:pt x="44" y="43"/>
                    </a:cubicBezTo>
                    <a:cubicBezTo>
                      <a:pt x="42" y="40"/>
                      <a:pt x="40" y="37"/>
                      <a:pt x="37" y="36"/>
                    </a:cubicBezTo>
                    <a:cubicBezTo>
                      <a:pt x="41" y="32"/>
                      <a:pt x="44" y="26"/>
                      <a:pt x="44" y="20"/>
                    </a:cubicBezTo>
                    <a:cubicBezTo>
                      <a:pt x="44" y="9"/>
                      <a:pt x="35" y="0"/>
                      <a:pt x="24" y="0"/>
                    </a:cubicBezTo>
                    <a:cubicBezTo>
                      <a:pt x="13" y="0"/>
                      <a:pt x="4" y="9"/>
                      <a:pt x="4" y="20"/>
                    </a:cubicBezTo>
                    <a:cubicBezTo>
                      <a:pt x="4" y="26"/>
                      <a:pt x="7" y="32"/>
                      <a:pt x="12" y="36"/>
                    </a:cubicBezTo>
                    <a:cubicBezTo>
                      <a:pt x="5" y="40"/>
                      <a:pt x="0" y="47"/>
                      <a:pt x="0" y="56"/>
                    </a:cubicBezTo>
                    <a:close/>
                    <a:moveTo>
                      <a:pt x="104" y="8"/>
                    </a:moveTo>
                    <a:cubicBezTo>
                      <a:pt x="111" y="8"/>
                      <a:pt x="116" y="13"/>
                      <a:pt x="116" y="20"/>
                    </a:cubicBezTo>
                    <a:cubicBezTo>
                      <a:pt x="116" y="27"/>
                      <a:pt x="111" y="32"/>
                      <a:pt x="104" y="32"/>
                    </a:cubicBezTo>
                    <a:cubicBezTo>
                      <a:pt x="98" y="32"/>
                      <a:pt x="92" y="27"/>
                      <a:pt x="92" y="20"/>
                    </a:cubicBezTo>
                    <a:cubicBezTo>
                      <a:pt x="92" y="13"/>
                      <a:pt x="98" y="8"/>
                      <a:pt x="104" y="8"/>
                    </a:cubicBezTo>
                    <a:close/>
                    <a:moveTo>
                      <a:pt x="64" y="40"/>
                    </a:moveTo>
                    <a:cubicBezTo>
                      <a:pt x="73" y="40"/>
                      <a:pt x="80" y="47"/>
                      <a:pt x="80" y="56"/>
                    </a:cubicBezTo>
                    <a:cubicBezTo>
                      <a:pt x="80" y="65"/>
                      <a:pt x="73" y="72"/>
                      <a:pt x="64" y="72"/>
                    </a:cubicBezTo>
                    <a:cubicBezTo>
                      <a:pt x="55" y="72"/>
                      <a:pt x="48" y="65"/>
                      <a:pt x="48" y="56"/>
                    </a:cubicBezTo>
                    <a:cubicBezTo>
                      <a:pt x="48" y="47"/>
                      <a:pt x="55" y="40"/>
                      <a:pt x="64" y="40"/>
                    </a:cubicBezTo>
                    <a:close/>
                    <a:moveTo>
                      <a:pt x="24" y="8"/>
                    </a:moveTo>
                    <a:cubicBezTo>
                      <a:pt x="31" y="8"/>
                      <a:pt x="36" y="13"/>
                      <a:pt x="36" y="20"/>
                    </a:cubicBezTo>
                    <a:cubicBezTo>
                      <a:pt x="36" y="27"/>
                      <a:pt x="31" y="32"/>
                      <a:pt x="24" y="32"/>
                    </a:cubicBezTo>
                    <a:cubicBezTo>
                      <a:pt x="18" y="32"/>
                      <a:pt x="12" y="27"/>
                      <a:pt x="12" y="20"/>
                    </a:cubicBezTo>
                    <a:cubicBezTo>
                      <a:pt x="12" y="13"/>
                      <a:pt x="18" y="8"/>
                      <a:pt x="24" y="8"/>
                    </a:cubicBezTo>
                    <a:close/>
                  </a:path>
                </a:pathLst>
              </a:custGeom>
              <a:solidFill>
                <a:srgbClr val="FFFFFF"/>
              </a:solidFill>
              <a:ln>
                <a:noFill/>
              </a:ln>
            </p:spPr>
            <p:txBody>
              <a:bodyPr vert="horz" wrap="square" lIns="91401" tIns="45700" rIns="91401" bIns="4570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387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171C7"/>
                  </a:solidFill>
                  <a:effectLst/>
                  <a:uLnTx/>
                  <a:uFillTx/>
                  <a:latin typeface="Calibri" panose="020F0502020204030204"/>
                  <a:ea typeface="+mn-ea"/>
                  <a:cs typeface="+mn-cs"/>
                </a:endParaRPr>
              </a:p>
            </p:txBody>
          </p:sp>
        </p:grpSp>
        <p:sp>
          <p:nvSpPr>
            <p:cNvPr id="74" name="Freeform 126"/>
            <p:cNvSpPr>
              <a:spLocks noChangeAspect="1" noEditPoints="1"/>
            </p:cNvSpPr>
            <p:nvPr/>
          </p:nvSpPr>
          <p:spPr bwMode="auto">
            <a:xfrm>
              <a:off x="9282556" y="5354119"/>
              <a:ext cx="262307" cy="230170"/>
            </a:xfrm>
            <a:custGeom>
              <a:avLst/>
              <a:gdLst>
                <a:gd name="T0" fmla="*/ 0 w 302"/>
                <a:gd name="T1" fmla="*/ 190 h 265"/>
                <a:gd name="T2" fmla="*/ 37 w 302"/>
                <a:gd name="T3" fmla="*/ 190 h 265"/>
                <a:gd name="T4" fmla="*/ 37 w 302"/>
                <a:gd name="T5" fmla="*/ 265 h 265"/>
                <a:gd name="T6" fmla="*/ 113 w 302"/>
                <a:gd name="T7" fmla="*/ 190 h 265"/>
                <a:gd name="T8" fmla="*/ 302 w 302"/>
                <a:gd name="T9" fmla="*/ 190 h 265"/>
                <a:gd name="T10" fmla="*/ 302 w 302"/>
                <a:gd name="T11" fmla="*/ 0 h 265"/>
                <a:gd name="T12" fmla="*/ 0 w 302"/>
                <a:gd name="T13" fmla="*/ 0 h 265"/>
                <a:gd name="T14" fmla="*/ 0 w 302"/>
                <a:gd name="T15" fmla="*/ 190 h 265"/>
                <a:gd name="T16" fmla="*/ 19 w 302"/>
                <a:gd name="T17" fmla="*/ 19 h 265"/>
                <a:gd name="T18" fmla="*/ 283 w 302"/>
                <a:gd name="T19" fmla="*/ 19 h 265"/>
                <a:gd name="T20" fmla="*/ 283 w 302"/>
                <a:gd name="T21" fmla="*/ 171 h 265"/>
                <a:gd name="T22" fmla="*/ 113 w 302"/>
                <a:gd name="T23" fmla="*/ 171 h 265"/>
                <a:gd name="T24" fmla="*/ 104 w 302"/>
                <a:gd name="T25" fmla="*/ 171 h 265"/>
                <a:gd name="T26" fmla="*/ 99 w 302"/>
                <a:gd name="T27" fmla="*/ 175 h 265"/>
                <a:gd name="T28" fmla="*/ 56 w 302"/>
                <a:gd name="T29" fmla="*/ 218 h 265"/>
                <a:gd name="T30" fmla="*/ 56 w 302"/>
                <a:gd name="T31" fmla="*/ 190 h 265"/>
                <a:gd name="T32" fmla="*/ 56 w 302"/>
                <a:gd name="T33" fmla="*/ 171 h 265"/>
                <a:gd name="T34" fmla="*/ 37 w 302"/>
                <a:gd name="T35" fmla="*/ 171 h 265"/>
                <a:gd name="T36" fmla="*/ 19 w 302"/>
                <a:gd name="T37" fmla="*/ 171 h 265"/>
                <a:gd name="T38" fmla="*/ 19 w 302"/>
                <a:gd name="T39" fmla="*/ 19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2" h="265">
                  <a:moveTo>
                    <a:pt x="0" y="190"/>
                  </a:moveTo>
                  <a:lnTo>
                    <a:pt x="37" y="190"/>
                  </a:lnTo>
                  <a:lnTo>
                    <a:pt x="37" y="265"/>
                  </a:lnTo>
                  <a:lnTo>
                    <a:pt x="113" y="190"/>
                  </a:lnTo>
                  <a:lnTo>
                    <a:pt x="302" y="190"/>
                  </a:lnTo>
                  <a:lnTo>
                    <a:pt x="302" y="0"/>
                  </a:lnTo>
                  <a:lnTo>
                    <a:pt x="0" y="0"/>
                  </a:lnTo>
                  <a:lnTo>
                    <a:pt x="0" y="190"/>
                  </a:lnTo>
                  <a:close/>
                  <a:moveTo>
                    <a:pt x="19" y="19"/>
                  </a:moveTo>
                  <a:lnTo>
                    <a:pt x="283" y="19"/>
                  </a:lnTo>
                  <a:lnTo>
                    <a:pt x="283" y="171"/>
                  </a:lnTo>
                  <a:lnTo>
                    <a:pt x="113" y="171"/>
                  </a:lnTo>
                  <a:lnTo>
                    <a:pt x="104" y="171"/>
                  </a:lnTo>
                  <a:lnTo>
                    <a:pt x="99" y="175"/>
                  </a:lnTo>
                  <a:lnTo>
                    <a:pt x="56" y="218"/>
                  </a:lnTo>
                  <a:lnTo>
                    <a:pt x="56" y="190"/>
                  </a:lnTo>
                  <a:lnTo>
                    <a:pt x="56" y="171"/>
                  </a:lnTo>
                  <a:lnTo>
                    <a:pt x="37" y="171"/>
                  </a:lnTo>
                  <a:lnTo>
                    <a:pt x="19" y="171"/>
                  </a:lnTo>
                  <a:lnTo>
                    <a:pt x="19" y="19"/>
                  </a:lnTo>
                  <a:close/>
                </a:path>
              </a:pathLst>
            </a:custGeom>
            <a:solidFill>
              <a:srgbClr val="FFFFFF"/>
            </a:solidFill>
            <a:ln>
              <a:solidFill>
                <a:schemeClr val="bg1"/>
              </a:solidFill>
            </a:ln>
          </p:spPr>
          <p:txBody>
            <a:bodyPr vert="horz" wrap="square" lIns="91401" tIns="45700" rIns="91401" bIns="4570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3873"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srgbClr val="0171C7"/>
                </a:solidFill>
                <a:effectLst/>
                <a:uLnTx/>
                <a:uFillTx/>
                <a:latin typeface="Calibri" panose="020F0502020204030204"/>
                <a:ea typeface="+mn-ea"/>
                <a:cs typeface="+mn-cs"/>
              </a:endParaRPr>
            </a:p>
          </p:txBody>
        </p:sp>
      </p:grpSp>
      <p:sp>
        <p:nvSpPr>
          <p:cNvPr id="77" name="TextBox 76"/>
          <p:cNvSpPr txBox="1"/>
          <p:nvPr/>
        </p:nvSpPr>
        <p:spPr>
          <a:xfrm>
            <a:off x="3016050" y="5349722"/>
            <a:ext cx="960490" cy="544637"/>
          </a:xfrm>
          <a:prstGeom prst="rect">
            <a:avLst/>
          </a:prstGeom>
          <a:noFill/>
        </p:spPr>
        <p:txBody>
          <a:bodyPr wrap="none" lIns="182802" tIns="146241" rIns="182802" bIns="146241" rtlCol="0">
            <a:spAutoFit/>
          </a:bodyPr>
          <a:lstStyle/>
          <a:p>
            <a:pPr marL="0" marR="0" lvl="0" indent="0" algn="l" defTabSz="932239"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505050"/>
                </a:solidFill>
                <a:effectLst/>
                <a:uLnTx/>
                <a:uFillTx/>
                <a:latin typeface="Segoe UI Semilight"/>
                <a:ea typeface="+mn-ea"/>
                <a:cs typeface="+mn-cs"/>
              </a:rPr>
              <a:t>Photo</a:t>
            </a: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nvGrpSpPr>
          <p:cNvPr id="43" name="Group 42">
            <a:extLst>
              <a:ext uri="{FF2B5EF4-FFF2-40B4-BE49-F238E27FC236}">
                <a16:creationId xmlns:a16="http://schemas.microsoft.com/office/drawing/2014/main" id="{F6ACF692-9A9E-41D0-8E28-A21A4E15D714}"/>
              </a:ext>
            </a:extLst>
          </p:cNvPr>
          <p:cNvGrpSpPr/>
          <p:nvPr/>
        </p:nvGrpSpPr>
        <p:grpSpPr>
          <a:xfrm>
            <a:off x="4620982" y="3668611"/>
            <a:ext cx="466169" cy="466169"/>
            <a:chOff x="4750202" y="3174487"/>
            <a:chExt cx="820389" cy="822960"/>
          </a:xfrm>
        </p:grpSpPr>
        <p:sp>
          <p:nvSpPr>
            <p:cNvPr id="44" name="Oval 43">
              <a:extLst>
                <a:ext uri="{FF2B5EF4-FFF2-40B4-BE49-F238E27FC236}">
                  <a16:creationId xmlns:a16="http://schemas.microsoft.com/office/drawing/2014/main" id="{2952849C-5F1B-4143-95E5-ECB66521033A}"/>
                </a:ext>
              </a:extLst>
            </p:cNvPr>
            <p:cNvSpPr/>
            <p:nvPr/>
          </p:nvSpPr>
          <p:spPr bwMode="auto">
            <a:xfrm>
              <a:off x="4750202" y="3174487"/>
              <a:ext cx="820389" cy="82296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marL="0" marR="0" lvl="0" indent="0" algn="ctr" defTabSz="931935"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0171C7"/>
                </a:solidFill>
                <a:effectLst/>
                <a:uLnTx/>
                <a:uFillTx/>
                <a:latin typeface="Calibri" panose="020F0502020204030204"/>
                <a:ea typeface="Segoe UI" pitchFamily="34" charset="0"/>
                <a:cs typeface="Segoe UI" pitchFamily="34" charset="0"/>
              </a:endParaRPr>
            </a:p>
          </p:txBody>
        </p:sp>
        <p:sp>
          <p:nvSpPr>
            <p:cNvPr id="45" name="Freeform 124">
              <a:extLst>
                <a:ext uri="{FF2B5EF4-FFF2-40B4-BE49-F238E27FC236}">
                  <a16:creationId xmlns:a16="http://schemas.microsoft.com/office/drawing/2014/main" id="{3B373577-F562-464A-B93C-2F560E6DCC98}"/>
                </a:ext>
              </a:extLst>
            </p:cNvPr>
            <p:cNvSpPr>
              <a:spLocks noEditPoints="1"/>
            </p:cNvSpPr>
            <p:nvPr/>
          </p:nvSpPr>
          <p:spPr bwMode="auto">
            <a:xfrm>
              <a:off x="4963544" y="3393709"/>
              <a:ext cx="393704" cy="386074"/>
            </a:xfrm>
            <a:custGeom>
              <a:avLst/>
              <a:gdLst>
                <a:gd name="T0" fmla="*/ 36 w 100"/>
                <a:gd name="T1" fmla="*/ 36 h 108"/>
                <a:gd name="T2" fmla="*/ 16 w 100"/>
                <a:gd name="T3" fmla="*/ 36 h 108"/>
                <a:gd name="T4" fmla="*/ 16 w 100"/>
                <a:gd name="T5" fmla="*/ 28 h 108"/>
                <a:gd name="T6" fmla="*/ 36 w 100"/>
                <a:gd name="T7" fmla="*/ 28 h 108"/>
                <a:gd name="T8" fmla="*/ 36 w 100"/>
                <a:gd name="T9" fmla="*/ 36 h 108"/>
                <a:gd name="T10" fmla="*/ 16 w 100"/>
                <a:gd name="T11" fmla="*/ 60 h 108"/>
                <a:gd name="T12" fmla="*/ 52 w 100"/>
                <a:gd name="T13" fmla="*/ 60 h 108"/>
                <a:gd name="T14" fmla="*/ 52 w 100"/>
                <a:gd name="T15" fmla="*/ 52 h 108"/>
                <a:gd name="T16" fmla="*/ 16 w 100"/>
                <a:gd name="T17" fmla="*/ 52 h 108"/>
                <a:gd name="T18" fmla="*/ 16 w 100"/>
                <a:gd name="T19" fmla="*/ 60 h 108"/>
                <a:gd name="T20" fmla="*/ 16 w 100"/>
                <a:gd name="T21" fmla="*/ 84 h 108"/>
                <a:gd name="T22" fmla="*/ 40 w 100"/>
                <a:gd name="T23" fmla="*/ 84 h 108"/>
                <a:gd name="T24" fmla="*/ 40 w 100"/>
                <a:gd name="T25" fmla="*/ 76 h 108"/>
                <a:gd name="T26" fmla="*/ 16 w 100"/>
                <a:gd name="T27" fmla="*/ 76 h 108"/>
                <a:gd name="T28" fmla="*/ 16 w 100"/>
                <a:gd name="T29" fmla="*/ 84 h 108"/>
                <a:gd name="T30" fmla="*/ 99 w 100"/>
                <a:gd name="T31" fmla="*/ 33 h 108"/>
                <a:gd name="T32" fmla="*/ 93 w 100"/>
                <a:gd name="T33" fmla="*/ 33 h 108"/>
                <a:gd name="T34" fmla="*/ 92 w 100"/>
                <a:gd name="T35" fmla="*/ 34 h 108"/>
                <a:gd name="T36" fmla="*/ 97 w 100"/>
                <a:gd name="T37" fmla="*/ 40 h 108"/>
                <a:gd name="T38" fmla="*/ 99 w 100"/>
                <a:gd name="T39" fmla="*/ 39 h 108"/>
                <a:gd name="T40" fmla="*/ 99 w 100"/>
                <a:gd name="T41" fmla="*/ 33 h 108"/>
                <a:gd name="T42" fmla="*/ 80 w 100"/>
                <a:gd name="T43" fmla="*/ 28 h 108"/>
                <a:gd name="T44" fmla="*/ 80 w 100"/>
                <a:gd name="T45" fmla="*/ 46 h 108"/>
                <a:gd name="T46" fmla="*/ 86 w 100"/>
                <a:gd name="T47" fmla="*/ 40 h 108"/>
                <a:gd name="T48" fmla="*/ 92 w 100"/>
                <a:gd name="T49" fmla="*/ 46 h 108"/>
                <a:gd name="T50" fmla="*/ 80 w 100"/>
                <a:gd name="T51" fmla="*/ 58 h 108"/>
                <a:gd name="T52" fmla="*/ 80 w 100"/>
                <a:gd name="T53" fmla="*/ 108 h 108"/>
                <a:gd name="T54" fmla="*/ 0 w 100"/>
                <a:gd name="T55" fmla="*/ 108 h 108"/>
                <a:gd name="T56" fmla="*/ 0 w 100"/>
                <a:gd name="T57" fmla="*/ 0 h 108"/>
                <a:gd name="T58" fmla="*/ 52 w 100"/>
                <a:gd name="T59" fmla="*/ 0 h 108"/>
                <a:gd name="T60" fmla="*/ 80 w 100"/>
                <a:gd name="T61" fmla="*/ 28 h 108"/>
                <a:gd name="T62" fmla="*/ 52 w 100"/>
                <a:gd name="T63" fmla="*/ 28 h 108"/>
                <a:gd name="T64" fmla="*/ 68 w 100"/>
                <a:gd name="T65" fmla="*/ 28 h 108"/>
                <a:gd name="T66" fmla="*/ 52 w 100"/>
                <a:gd name="T67" fmla="*/ 11 h 108"/>
                <a:gd name="T68" fmla="*/ 52 w 100"/>
                <a:gd name="T69" fmla="*/ 28 h 108"/>
                <a:gd name="T70" fmla="*/ 72 w 100"/>
                <a:gd name="T71" fmla="*/ 36 h 108"/>
                <a:gd name="T72" fmla="*/ 44 w 100"/>
                <a:gd name="T73" fmla="*/ 36 h 108"/>
                <a:gd name="T74" fmla="*/ 44 w 100"/>
                <a:gd name="T75" fmla="*/ 8 h 108"/>
                <a:gd name="T76" fmla="*/ 8 w 100"/>
                <a:gd name="T77" fmla="*/ 8 h 108"/>
                <a:gd name="T78" fmla="*/ 8 w 100"/>
                <a:gd name="T79" fmla="*/ 100 h 108"/>
                <a:gd name="T80" fmla="*/ 72 w 100"/>
                <a:gd name="T81" fmla="*/ 100 h 108"/>
                <a:gd name="T82" fmla="*/ 72 w 100"/>
                <a:gd name="T83" fmla="*/ 66 h 108"/>
                <a:gd name="T84" fmla="*/ 53 w 100"/>
                <a:gd name="T85" fmla="*/ 84 h 108"/>
                <a:gd name="T86" fmla="*/ 48 w 100"/>
                <a:gd name="T87" fmla="*/ 84 h 108"/>
                <a:gd name="T88" fmla="*/ 48 w 100"/>
                <a:gd name="T89" fmla="*/ 78 h 108"/>
                <a:gd name="T90" fmla="*/ 72 w 100"/>
                <a:gd name="T91" fmla="*/ 54 h 108"/>
                <a:gd name="T92" fmla="*/ 72 w 100"/>
                <a:gd name="T93" fmla="*/ 3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0" h="108">
                  <a:moveTo>
                    <a:pt x="36" y="36"/>
                  </a:moveTo>
                  <a:cubicBezTo>
                    <a:pt x="16" y="36"/>
                    <a:pt x="16" y="36"/>
                    <a:pt x="16" y="36"/>
                  </a:cubicBezTo>
                  <a:cubicBezTo>
                    <a:pt x="16" y="28"/>
                    <a:pt x="16" y="28"/>
                    <a:pt x="16" y="28"/>
                  </a:cubicBezTo>
                  <a:cubicBezTo>
                    <a:pt x="36" y="28"/>
                    <a:pt x="36" y="28"/>
                    <a:pt x="36" y="28"/>
                  </a:cubicBezTo>
                  <a:lnTo>
                    <a:pt x="36" y="36"/>
                  </a:lnTo>
                  <a:close/>
                  <a:moveTo>
                    <a:pt x="16" y="60"/>
                  </a:moveTo>
                  <a:cubicBezTo>
                    <a:pt x="52" y="60"/>
                    <a:pt x="52" y="60"/>
                    <a:pt x="52" y="60"/>
                  </a:cubicBezTo>
                  <a:cubicBezTo>
                    <a:pt x="52" y="52"/>
                    <a:pt x="52" y="52"/>
                    <a:pt x="52" y="52"/>
                  </a:cubicBezTo>
                  <a:cubicBezTo>
                    <a:pt x="16" y="52"/>
                    <a:pt x="16" y="52"/>
                    <a:pt x="16" y="52"/>
                  </a:cubicBezTo>
                  <a:lnTo>
                    <a:pt x="16" y="60"/>
                  </a:lnTo>
                  <a:close/>
                  <a:moveTo>
                    <a:pt x="16" y="84"/>
                  </a:moveTo>
                  <a:cubicBezTo>
                    <a:pt x="40" y="84"/>
                    <a:pt x="40" y="84"/>
                    <a:pt x="40" y="84"/>
                  </a:cubicBezTo>
                  <a:cubicBezTo>
                    <a:pt x="40" y="76"/>
                    <a:pt x="40" y="76"/>
                    <a:pt x="40" y="76"/>
                  </a:cubicBezTo>
                  <a:cubicBezTo>
                    <a:pt x="16" y="76"/>
                    <a:pt x="16" y="76"/>
                    <a:pt x="16" y="76"/>
                  </a:cubicBezTo>
                  <a:lnTo>
                    <a:pt x="16" y="84"/>
                  </a:lnTo>
                  <a:close/>
                  <a:moveTo>
                    <a:pt x="99" y="33"/>
                  </a:moveTo>
                  <a:cubicBezTo>
                    <a:pt x="97" y="31"/>
                    <a:pt x="95" y="31"/>
                    <a:pt x="93" y="33"/>
                  </a:cubicBezTo>
                  <a:cubicBezTo>
                    <a:pt x="92" y="34"/>
                    <a:pt x="92" y="34"/>
                    <a:pt x="92" y="34"/>
                  </a:cubicBezTo>
                  <a:cubicBezTo>
                    <a:pt x="97" y="40"/>
                    <a:pt x="97" y="40"/>
                    <a:pt x="97" y="40"/>
                  </a:cubicBezTo>
                  <a:cubicBezTo>
                    <a:pt x="99" y="39"/>
                    <a:pt x="99" y="39"/>
                    <a:pt x="99" y="39"/>
                  </a:cubicBezTo>
                  <a:cubicBezTo>
                    <a:pt x="100" y="37"/>
                    <a:pt x="100" y="35"/>
                    <a:pt x="99" y="33"/>
                  </a:cubicBezTo>
                  <a:close/>
                  <a:moveTo>
                    <a:pt x="80" y="28"/>
                  </a:moveTo>
                  <a:cubicBezTo>
                    <a:pt x="80" y="46"/>
                    <a:pt x="80" y="46"/>
                    <a:pt x="80" y="46"/>
                  </a:cubicBezTo>
                  <a:cubicBezTo>
                    <a:pt x="86" y="40"/>
                    <a:pt x="86" y="40"/>
                    <a:pt x="86" y="40"/>
                  </a:cubicBezTo>
                  <a:cubicBezTo>
                    <a:pt x="92" y="46"/>
                    <a:pt x="92" y="46"/>
                    <a:pt x="92" y="46"/>
                  </a:cubicBezTo>
                  <a:cubicBezTo>
                    <a:pt x="80" y="58"/>
                    <a:pt x="80" y="58"/>
                    <a:pt x="80" y="58"/>
                  </a:cubicBezTo>
                  <a:cubicBezTo>
                    <a:pt x="80" y="108"/>
                    <a:pt x="80" y="108"/>
                    <a:pt x="80" y="108"/>
                  </a:cubicBezTo>
                  <a:cubicBezTo>
                    <a:pt x="0" y="108"/>
                    <a:pt x="0" y="108"/>
                    <a:pt x="0" y="108"/>
                  </a:cubicBezTo>
                  <a:cubicBezTo>
                    <a:pt x="0" y="0"/>
                    <a:pt x="0" y="0"/>
                    <a:pt x="0" y="0"/>
                  </a:cubicBezTo>
                  <a:cubicBezTo>
                    <a:pt x="52" y="0"/>
                    <a:pt x="52" y="0"/>
                    <a:pt x="52" y="0"/>
                  </a:cubicBezTo>
                  <a:lnTo>
                    <a:pt x="80" y="28"/>
                  </a:lnTo>
                  <a:close/>
                  <a:moveTo>
                    <a:pt x="52" y="28"/>
                  </a:moveTo>
                  <a:cubicBezTo>
                    <a:pt x="68" y="28"/>
                    <a:pt x="68" y="28"/>
                    <a:pt x="68" y="28"/>
                  </a:cubicBezTo>
                  <a:cubicBezTo>
                    <a:pt x="52" y="11"/>
                    <a:pt x="52" y="11"/>
                    <a:pt x="52" y="11"/>
                  </a:cubicBezTo>
                  <a:lnTo>
                    <a:pt x="52" y="28"/>
                  </a:lnTo>
                  <a:close/>
                  <a:moveTo>
                    <a:pt x="72" y="36"/>
                  </a:moveTo>
                  <a:cubicBezTo>
                    <a:pt x="44" y="36"/>
                    <a:pt x="44" y="36"/>
                    <a:pt x="44" y="36"/>
                  </a:cubicBezTo>
                  <a:cubicBezTo>
                    <a:pt x="44" y="8"/>
                    <a:pt x="44" y="8"/>
                    <a:pt x="44" y="8"/>
                  </a:cubicBezTo>
                  <a:cubicBezTo>
                    <a:pt x="8" y="8"/>
                    <a:pt x="8" y="8"/>
                    <a:pt x="8" y="8"/>
                  </a:cubicBezTo>
                  <a:cubicBezTo>
                    <a:pt x="8" y="100"/>
                    <a:pt x="8" y="100"/>
                    <a:pt x="8" y="100"/>
                  </a:cubicBezTo>
                  <a:cubicBezTo>
                    <a:pt x="72" y="100"/>
                    <a:pt x="72" y="100"/>
                    <a:pt x="72" y="100"/>
                  </a:cubicBezTo>
                  <a:cubicBezTo>
                    <a:pt x="72" y="66"/>
                    <a:pt x="72" y="66"/>
                    <a:pt x="72" y="66"/>
                  </a:cubicBezTo>
                  <a:cubicBezTo>
                    <a:pt x="53" y="84"/>
                    <a:pt x="53" y="84"/>
                    <a:pt x="53" y="84"/>
                  </a:cubicBezTo>
                  <a:cubicBezTo>
                    <a:pt x="48" y="84"/>
                    <a:pt x="48" y="84"/>
                    <a:pt x="48" y="84"/>
                  </a:cubicBezTo>
                  <a:cubicBezTo>
                    <a:pt x="48" y="78"/>
                    <a:pt x="48" y="78"/>
                    <a:pt x="48" y="78"/>
                  </a:cubicBezTo>
                  <a:cubicBezTo>
                    <a:pt x="72" y="54"/>
                    <a:pt x="72" y="54"/>
                    <a:pt x="72" y="54"/>
                  </a:cubicBezTo>
                  <a:lnTo>
                    <a:pt x="72" y="36"/>
                  </a:lnTo>
                  <a:close/>
                </a:path>
              </a:pathLst>
            </a:custGeom>
            <a:solidFill>
              <a:srgbClr val="FFFFFF"/>
            </a:solidFill>
            <a:ln>
              <a:noFill/>
            </a:ln>
          </p:spPr>
          <p:txBody>
            <a:bodyPr vert="horz" wrap="square" lIns="91401" tIns="45700" rIns="91401" bIns="4570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387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171C7"/>
                </a:solidFill>
                <a:effectLst/>
                <a:uLnTx/>
                <a:uFillTx/>
                <a:latin typeface="Calibri" panose="020F0502020204030204"/>
                <a:ea typeface="+mn-ea"/>
                <a:cs typeface="+mn-cs"/>
              </a:endParaRPr>
            </a:p>
          </p:txBody>
        </p:sp>
      </p:grpSp>
      <p:sp>
        <p:nvSpPr>
          <p:cNvPr id="46" name="TextBox 45">
            <a:extLst>
              <a:ext uri="{FF2B5EF4-FFF2-40B4-BE49-F238E27FC236}">
                <a16:creationId xmlns:a16="http://schemas.microsoft.com/office/drawing/2014/main" id="{5D5A7C50-84C6-4AED-97D2-C9C687943DBE}"/>
              </a:ext>
            </a:extLst>
          </p:cNvPr>
          <p:cNvSpPr txBox="1"/>
          <p:nvPr/>
        </p:nvSpPr>
        <p:spPr>
          <a:xfrm>
            <a:off x="5087150" y="3626319"/>
            <a:ext cx="955682" cy="544637"/>
          </a:xfrm>
          <a:prstGeom prst="rect">
            <a:avLst/>
          </a:prstGeom>
          <a:noFill/>
        </p:spPr>
        <p:txBody>
          <a:bodyPr wrap="none" lIns="182802" tIns="146241" rIns="182802" bIns="146241" rtlCol="0">
            <a:spAutoFit/>
          </a:bodyPr>
          <a:lstStyle/>
          <a:p>
            <a:pPr marL="0" marR="0" lvl="0" indent="0" algn="l" defTabSz="932239"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505050"/>
                </a:solidFill>
                <a:effectLst/>
                <a:uLnTx/>
                <a:uFillTx/>
                <a:latin typeface="Segoe UI Semilight"/>
                <a:ea typeface="+mn-ea"/>
                <a:cs typeface="+mn-cs"/>
              </a:rPr>
              <a:t>Notes</a:t>
            </a: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sp>
        <p:nvSpPr>
          <p:cNvPr id="4" name="Rectangle: Rounded Corners 3">
            <a:extLst>
              <a:ext uri="{FF2B5EF4-FFF2-40B4-BE49-F238E27FC236}">
                <a16:creationId xmlns:a16="http://schemas.microsoft.com/office/drawing/2014/main" id="{506287C4-40F8-48F8-BBE5-5073C47DED6D}"/>
              </a:ext>
            </a:extLst>
          </p:cNvPr>
          <p:cNvSpPr/>
          <p:nvPr/>
        </p:nvSpPr>
        <p:spPr bwMode="auto">
          <a:xfrm>
            <a:off x="2445891" y="3935325"/>
            <a:ext cx="1562546" cy="781137"/>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Marketing Team </a:t>
            </a:r>
            <a:r>
              <a:rPr lang="en-US" sz="1600">
                <a:gradFill>
                  <a:gsLst>
                    <a:gs pos="0">
                      <a:srgbClr val="FFFFFF"/>
                    </a:gs>
                    <a:gs pos="100000">
                      <a:srgbClr val="FFFFFF"/>
                    </a:gs>
                  </a:gsLst>
                  <a:lin ang="5400000" scaled="0"/>
                </a:gradFill>
                <a:ea typeface="Segoe UI" pitchFamily="34" charset="0"/>
                <a:cs typeface="Segoe UI" pitchFamily="34" charset="0"/>
              </a:rPr>
              <a:t>Group</a:t>
            </a: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23331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3" name="Straight Connector 62"/>
          <p:cNvCxnSpPr>
            <a:cxnSpLocks/>
          </p:cNvCxnSpPr>
          <p:nvPr/>
        </p:nvCxnSpPr>
        <p:spPr>
          <a:xfrm flipV="1">
            <a:off x="1762916" y="4236720"/>
            <a:ext cx="1236706" cy="390420"/>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cxnSpLocks/>
            <a:stCxn id="48" idx="44"/>
          </p:cNvCxnSpPr>
          <p:nvPr/>
        </p:nvCxnSpPr>
        <p:spPr>
          <a:xfrm>
            <a:off x="1777646" y="3013887"/>
            <a:ext cx="1161763" cy="1087780"/>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With Microsoft Graph</a:t>
            </a:r>
          </a:p>
        </p:txBody>
      </p:sp>
      <p:sp>
        <p:nvSpPr>
          <p:cNvPr id="4" name="Text Placeholder 3"/>
          <p:cNvSpPr>
            <a:spLocks noGrp="1"/>
          </p:cNvSpPr>
          <p:nvPr>
            <p:ph type="body" sz="quarter" idx="10"/>
          </p:nvPr>
        </p:nvSpPr>
        <p:spPr>
          <a:xfrm>
            <a:off x="275416" y="1212850"/>
            <a:ext cx="11888787" cy="683136"/>
          </a:xfrm>
        </p:spPr>
        <p:txBody>
          <a:bodyPr/>
          <a:lstStyle/>
          <a:p>
            <a:r>
              <a:rPr lang="en-US" sz="3599" dirty="0">
                <a:gradFill>
                  <a:gsLst>
                    <a:gs pos="2917">
                      <a:schemeClr val="tx1"/>
                    </a:gs>
                    <a:gs pos="30000">
                      <a:schemeClr val="tx1"/>
                    </a:gs>
                  </a:gsLst>
                  <a:lin ang="5400000" scaled="0"/>
                </a:gradFill>
              </a:rPr>
              <a:t>Get </a:t>
            </a:r>
            <a:r>
              <a:rPr lang="en-US" sz="3599" dirty="0">
                <a:solidFill>
                  <a:srgbClr val="32145A"/>
                </a:solidFill>
              </a:rPr>
              <a:t>notifications</a:t>
            </a:r>
            <a:r>
              <a:rPr lang="en-US" sz="3599" dirty="0">
                <a:gradFill>
                  <a:gsLst>
                    <a:gs pos="2917">
                      <a:schemeClr val="tx1"/>
                    </a:gs>
                    <a:gs pos="30000">
                      <a:schemeClr val="tx1"/>
                    </a:gs>
                  </a:gsLst>
                  <a:lin ang="5400000" scaled="0"/>
                </a:gradFill>
              </a:rPr>
              <a:t> &amp; </a:t>
            </a:r>
            <a:r>
              <a:rPr lang="en-US" sz="3599" dirty="0">
                <a:solidFill>
                  <a:schemeClr val="accent1"/>
                </a:solidFill>
              </a:rPr>
              <a:t>track changes</a:t>
            </a:r>
            <a:endParaRPr lang="en-US" dirty="0"/>
          </a:p>
        </p:txBody>
      </p:sp>
      <p:sp>
        <p:nvSpPr>
          <p:cNvPr id="51" name="TextBox 50"/>
          <p:cNvSpPr txBox="1"/>
          <p:nvPr/>
        </p:nvSpPr>
        <p:spPr>
          <a:xfrm>
            <a:off x="7115357" y="0"/>
            <a:ext cx="5321118" cy="6994525"/>
          </a:xfrm>
          <a:prstGeom prst="rect">
            <a:avLst/>
          </a:prstGeom>
          <a:solidFill>
            <a:schemeClr val="bg1"/>
          </a:solidFill>
          <a:effectLst>
            <a:outerShdw blurRad="50800" dist="38100" dir="10800000" algn="r" rotWithShape="0">
              <a:prstClr val="black">
                <a:alpha val="40000"/>
              </a:prstClr>
            </a:outerShdw>
          </a:effectLst>
        </p:spPr>
        <p:txBody>
          <a:bodyPr wrap="square" lIns="274320" tIns="149175" rIns="186468" bIns="149175" rtlCol="0">
            <a:noAutofit/>
          </a:bodyPr>
          <a:lstStyle/>
          <a:p>
            <a:pPr marL="0" marR="0" lvl="0" indent="0" algn="l" defTabSz="950596"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endParaRPr>
          </a:p>
          <a:p>
            <a:pPr marL="0" marR="0" lvl="0" indent="0" algn="l" defTabSz="950596"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endParaRPr>
          </a:p>
          <a:p>
            <a:pPr marL="0" marR="0" lvl="0" indent="0" algn="l" defTabSz="950596"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endParaRP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rPr>
              <a:t>GET</a:t>
            </a:r>
            <a:r>
              <a:rPr kumimoji="0" lang="en-US" sz="1600" b="1" i="0" u="none" strike="noStrike" kern="1200" cap="none" spc="0" normalizeH="0" baseline="0" noProof="0" dirty="0">
                <a:ln>
                  <a:noFill/>
                </a:ln>
                <a:solidFill>
                  <a:srgbClr val="32145A"/>
                </a:solidFill>
                <a:effectLst/>
                <a:uLnTx/>
                <a:uFillTx/>
                <a:latin typeface="Consolas" panose="020B0609020204030204" pitchFamily="49" charset="0"/>
                <a:ea typeface="Segoe UI" pitchFamily="34" charset="0"/>
                <a:cs typeface="Segoe UI" pitchFamily="34" charset="0"/>
              </a:rPr>
              <a:t>/me/</a:t>
            </a:r>
            <a:r>
              <a:rPr kumimoji="0" lang="en-US" sz="1600" b="1" i="0" u="none" strike="noStrike" kern="1200" cap="none" spc="0" normalizeH="0" baseline="0" noProof="0" dirty="0" err="1">
                <a:ln>
                  <a:noFill/>
                </a:ln>
                <a:solidFill>
                  <a:srgbClr val="32145A"/>
                </a:solidFill>
                <a:effectLst/>
                <a:uLnTx/>
                <a:uFillTx/>
                <a:latin typeface="Consolas" panose="020B0609020204030204" pitchFamily="49" charset="0"/>
                <a:ea typeface="Segoe UI" pitchFamily="34" charset="0"/>
                <a:cs typeface="Segoe UI" pitchFamily="34" charset="0"/>
              </a:rPr>
              <a:t>mailFolders</a:t>
            </a:r>
            <a:r>
              <a:rPr kumimoji="0" lang="en-US" sz="1600" b="1" i="0" u="none" strike="noStrike" kern="1200" cap="none" spc="0" normalizeH="0" baseline="0" noProof="0" dirty="0">
                <a:ln>
                  <a:noFill/>
                </a:ln>
                <a:solidFill>
                  <a:srgbClr val="32145A"/>
                </a:solidFill>
                <a:effectLst/>
                <a:uLnTx/>
                <a:uFillTx/>
                <a:latin typeface="Consolas" panose="020B0609020204030204" pitchFamily="49" charset="0"/>
                <a:ea typeface="Segoe UI" pitchFamily="34" charset="0"/>
                <a:cs typeface="Segoe UI" pitchFamily="34" charset="0"/>
              </a:rPr>
              <a:t>/{id}/messages/delta</a:t>
            </a: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rPr>
              <a:t>"@odata.</a:t>
            </a:r>
            <a:r>
              <a:rPr kumimoji="0" lang="en-US" sz="1400" b="0" i="0" u="none" strike="noStrike" kern="1200" cap="none" spc="0" normalizeH="0" baseline="0" noProof="0" dirty="0" err="1">
                <a:ln>
                  <a:noFill/>
                </a:ln>
                <a:solidFill>
                  <a:srgbClr val="353535"/>
                </a:solidFill>
                <a:effectLst/>
                <a:uLnTx/>
                <a:uFillTx/>
                <a:latin typeface="Consolas" panose="020B0609020204030204" pitchFamily="49" charset="0"/>
                <a:ea typeface="Segoe UI" pitchFamily="34" charset="0"/>
                <a:cs typeface="Segoe UI" pitchFamily="34" charset="0"/>
              </a:rPr>
              <a:t>deltalink</a:t>
            </a:r>
            <a:r>
              <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rPr>
              <a:t>":"me/</a:t>
            </a:r>
            <a:r>
              <a:rPr kumimoji="0" lang="en-US" sz="1400" b="0" i="0" u="none" strike="noStrike" kern="1200" cap="none" spc="0" normalizeH="0" baseline="0" noProof="0" dirty="0" err="1">
                <a:ln>
                  <a:noFill/>
                </a:ln>
                <a:solidFill>
                  <a:srgbClr val="353535"/>
                </a:solidFill>
                <a:effectLst/>
                <a:uLnTx/>
                <a:uFillTx/>
                <a:latin typeface="Consolas" panose="020B0609020204030204" pitchFamily="49" charset="0"/>
                <a:ea typeface="Segoe UI" pitchFamily="34" charset="0"/>
                <a:cs typeface="Segoe UI" pitchFamily="34" charset="0"/>
              </a:rPr>
              <a:t>mailfolders</a:t>
            </a:r>
            <a:r>
              <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rPr>
              <a:t>('AA')/messages/delta</a:t>
            </a:r>
            <a:r>
              <a:rPr kumimoji="0" lang="en-US" sz="1400" b="0" i="0" u="none" strike="noStrike" kern="1200" cap="none" spc="0" normalizeH="0" baseline="0" noProof="0" dirty="0">
                <a:ln>
                  <a:noFill/>
                </a:ln>
                <a:solidFill>
                  <a:srgbClr val="505050"/>
                </a:solidFill>
                <a:effectLst/>
                <a:uLnTx/>
                <a:uFillTx/>
                <a:latin typeface="Consolas" panose="020B0609020204030204" pitchFamily="49" charset="0"/>
                <a:ea typeface="Segoe UI" pitchFamily="34" charset="0"/>
                <a:cs typeface="Segoe UI" pitchFamily="34" charset="0"/>
              </a:rPr>
              <a:t>?</a:t>
            </a:r>
            <a:r>
              <a:rPr kumimoji="0" lang="en-US" sz="1400" b="0" i="0" u="none" strike="noStrike" kern="1200" cap="none" spc="0" normalizeH="0" baseline="0" noProof="0" dirty="0">
                <a:ln>
                  <a:noFill/>
                </a:ln>
                <a:solidFill>
                  <a:srgbClr val="5C005C"/>
                </a:solidFill>
                <a:effectLst/>
                <a:uLnTx/>
                <a:uFillTx/>
                <a:latin typeface="Consolas" panose="020B0609020204030204" pitchFamily="49" charset="0"/>
                <a:ea typeface="Segoe UI" pitchFamily="34" charset="0"/>
                <a:cs typeface="Segoe UI" pitchFamily="34" charset="0"/>
              </a:rPr>
              <a:t>$</a:t>
            </a:r>
            <a:r>
              <a:rPr kumimoji="0" lang="en-US" sz="1400" b="0" i="0" u="none" strike="noStrike" kern="1200" cap="none" spc="0" normalizeH="0" baseline="0" noProof="0" dirty="0" err="1">
                <a:ln>
                  <a:noFill/>
                </a:ln>
                <a:solidFill>
                  <a:srgbClr val="5C005C"/>
                </a:solidFill>
                <a:effectLst/>
                <a:uLnTx/>
                <a:uFillTx/>
                <a:latin typeface="Consolas" panose="020B0609020204030204" pitchFamily="49" charset="0"/>
                <a:ea typeface="Segoe UI" pitchFamily="34" charset="0"/>
                <a:cs typeface="Segoe UI" pitchFamily="34" charset="0"/>
              </a:rPr>
              <a:t>deltatoken</a:t>
            </a:r>
            <a:r>
              <a:rPr kumimoji="0" lang="en-US" sz="1400" b="0" i="0" u="none" strike="noStrike" kern="1200" cap="none" spc="0" normalizeH="0" baseline="0" noProof="0" dirty="0">
                <a:ln>
                  <a:noFill/>
                </a:ln>
                <a:solidFill>
                  <a:srgbClr val="5C005C"/>
                </a:solidFill>
                <a:effectLst/>
                <a:uLnTx/>
                <a:uFillTx/>
                <a:latin typeface="Consolas" panose="020B0609020204030204" pitchFamily="49" charset="0"/>
                <a:ea typeface="Segoe UI" pitchFamily="34" charset="0"/>
                <a:cs typeface="Segoe UI" pitchFamily="34" charset="0"/>
              </a:rPr>
              <a:t>=BB",</a:t>
            </a: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rPr>
              <a:t>"value" : […]</a:t>
            </a:r>
          </a:p>
          <a:p>
            <a:pPr marL="0" marR="0" lvl="0" indent="0" algn="l" defTabSz="950596"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endParaRPr>
          </a:p>
          <a:p>
            <a:pPr marL="0" marR="0" lvl="0" indent="0" algn="l" defTabSz="950596"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endParaRPr>
          </a:p>
          <a:p>
            <a:pPr marL="0" marR="0" lvl="0" indent="0" algn="l" defTabSz="950596"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endParaRP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rPr>
              <a:t>POST </a:t>
            </a:r>
            <a:r>
              <a:rPr kumimoji="0" lang="en-US" sz="1600" b="1" i="0" u="none" strike="noStrike" kern="1200" cap="none" spc="0" normalizeH="0" baseline="0" noProof="0" dirty="0">
                <a:ln>
                  <a:noFill/>
                </a:ln>
                <a:solidFill>
                  <a:srgbClr val="5C005C"/>
                </a:solidFill>
                <a:effectLst/>
                <a:uLnTx/>
                <a:uFillTx/>
                <a:latin typeface="Consolas" panose="020B0609020204030204" pitchFamily="49" charset="0"/>
                <a:ea typeface="Segoe UI" pitchFamily="34" charset="0"/>
                <a:cs typeface="Segoe UI" pitchFamily="34" charset="0"/>
              </a:rPr>
              <a:t>/subscriptions</a:t>
            </a: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rPr>
              <a:t>{</a:t>
            </a: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rPr>
              <a:t>  "</a:t>
            </a:r>
            <a:r>
              <a:rPr kumimoji="0" lang="en-US" sz="1400" b="0" i="0" u="none" strike="noStrike" kern="1200" cap="none" spc="0" normalizeH="0" baseline="0" noProof="0" dirty="0" err="1">
                <a:ln>
                  <a:noFill/>
                </a:ln>
                <a:solidFill>
                  <a:srgbClr val="353535"/>
                </a:solidFill>
                <a:effectLst/>
                <a:uLnTx/>
                <a:uFillTx/>
                <a:latin typeface="Consolas" panose="020B0609020204030204" pitchFamily="49" charset="0"/>
                <a:ea typeface="Segoe UI" pitchFamily="34" charset="0"/>
                <a:cs typeface="Segoe UI" pitchFamily="34" charset="0"/>
              </a:rPr>
              <a:t>changeType</a:t>
            </a:r>
            <a:r>
              <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rPr>
              <a:t>": "</a:t>
            </a:r>
            <a:r>
              <a:rPr kumimoji="0" lang="en-US" sz="1400" b="0" i="0" u="none" strike="noStrike" kern="1200" cap="none" spc="0" normalizeH="0" baseline="0" noProof="0" dirty="0" err="1">
                <a:ln>
                  <a:noFill/>
                </a:ln>
                <a:solidFill>
                  <a:srgbClr val="353535"/>
                </a:solidFill>
                <a:effectLst/>
                <a:uLnTx/>
                <a:uFillTx/>
                <a:latin typeface="Consolas" panose="020B0609020204030204" pitchFamily="49" charset="0"/>
                <a:ea typeface="Segoe UI" pitchFamily="34" charset="0"/>
                <a:cs typeface="Segoe UI" pitchFamily="34" charset="0"/>
              </a:rPr>
              <a:t>created,updated</a:t>
            </a:r>
            <a:r>
              <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rPr>
              <a:t>", </a:t>
            </a: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rPr>
              <a:t>  "</a:t>
            </a:r>
            <a:r>
              <a:rPr kumimoji="0" lang="en-US" sz="1400" b="0" i="0" u="none" strike="noStrike" kern="1200" cap="none" spc="0" normalizeH="0" baseline="0" noProof="0" dirty="0" err="1">
                <a:ln>
                  <a:noFill/>
                </a:ln>
                <a:solidFill>
                  <a:srgbClr val="353535"/>
                </a:solidFill>
                <a:effectLst/>
                <a:uLnTx/>
                <a:uFillTx/>
                <a:latin typeface="Consolas" panose="020B0609020204030204" pitchFamily="49" charset="0"/>
                <a:ea typeface="Segoe UI" pitchFamily="34" charset="0"/>
                <a:cs typeface="Segoe UI" pitchFamily="34" charset="0"/>
              </a:rPr>
              <a:t>notificationUrl</a:t>
            </a:r>
            <a:r>
              <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rPr>
              <a:t>": "https://app.net/callback",</a:t>
            </a: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rPr>
              <a:t>  "resource": "/me/</a:t>
            </a:r>
            <a:r>
              <a:rPr kumimoji="0" lang="en-US" sz="1400" b="0" i="0" u="none" strike="noStrike" kern="1200" cap="none" spc="0" normalizeH="0" baseline="0" noProof="0" dirty="0" err="1">
                <a:ln>
                  <a:noFill/>
                </a:ln>
                <a:solidFill>
                  <a:srgbClr val="353535"/>
                </a:solidFill>
                <a:effectLst/>
                <a:uLnTx/>
                <a:uFillTx/>
                <a:latin typeface="Consolas" panose="020B0609020204030204" pitchFamily="49" charset="0"/>
                <a:ea typeface="Segoe UI" pitchFamily="34" charset="0"/>
                <a:cs typeface="Segoe UI" pitchFamily="34" charset="0"/>
              </a:rPr>
              <a:t>mailfolders</a:t>
            </a:r>
            <a:r>
              <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rPr>
              <a:t>('AA')/messages",</a:t>
            </a: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rPr>
              <a:t>}</a:t>
            </a:r>
          </a:p>
          <a:p>
            <a:pPr marL="0" marR="0" lvl="0" indent="0" algn="l" defTabSz="950596"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endParaRPr>
          </a:p>
          <a:p>
            <a:pPr marL="0" marR="0" lvl="0" indent="0" algn="l" defTabSz="950596"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endParaRPr>
          </a:p>
          <a:p>
            <a:pPr marL="0" marR="0" lvl="0" indent="0" algn="l" defTabSz="950596"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endParaRP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rPr>
              <a:t>GET</a:t>
            </a:r>
            <a:r>
              <a:rPr kumimoji="0" lang="en-US" sz="1600" b="1" i="0" u="none" strike="noStrike" kern="1200" cap="none" spc="0" normalizeH="0" baseline="0" noProof="0" dirty="0">
                <a:ln>
                  <a:noFill/>
                </a:ln>
                <a:solidFill>
                  <a:srgbClr val="5C005C"/>
                </a:solidFill>
                <a:effectLst/>
                <a:uLnTx/>
                <a:uFillTx/>
                <a:latin typeface="Consolas" panose="020B0609020204030204" pitchFamily="49" charset="0"/>
                <a:ea typeface="Segoe UI" pitchFamily="34" charset="0"/>
                <a:cs typeface="Segoe UI" pitchFamily="34" charset="0"/>
              </a:rPr>
              <a:t>/me/</a:t>
            </a:r>
            <a:r>
              <a:rPr kumimoji="0" lang="en-US" sz="1600" b="1" i="0" u="none" strike="noStrike" kern="1200" cap="none" spc="0" normalizeH="0" baseline="0" noProof="0" dirty="0" err="1">
                <a:ln>
                  <a:noFill/>
                </a:ln>
                <a:solidFill>
                  <a:srgbClr val="5C005C"/>
                </a:solidFill>
                <a:effectLst/>
                <a:uLnTx/>
                <a:uFillTx/>
                <a:latin typeface="Consolas" panose="020B0609020204030204" pitchFamily="49" charset="0"/>
                <a:ea typeface="Segoe UI" pitchFamily="34" charset="0"/>
                <a:cs typeface="Segoe UI" pitchFamily="34" charset="0"/>
              </a:rPr>
              <a:t>mailFolders</a:t>
            </a:r>
            <a:r>
              <a:rPr kumimoji="0" lang="en-US" sz="1600" b="1" i="0" u="none" strike="noStrike" kern="1200" cap="none" spc="0" normalizeH="0" baseline="0" noProof="0" dirty="0">
                <a:ln>
                  <a:noFill/>
                </a:ln>
                <a:solidFill>
                  <a:srgbClr val="5C005C"/>
                </a:solidFill>
                <a:effectLst/>
                <a:uLnTx/>
                <a:uFillTx/>
                <a:latin typeface="Consolas" panose="020B0609020204030204" pitchFamily="49" charset="0"/>
                <a:ea typeface="Segoe UI" pitchFamily="34" charset="0"/>
                <a:cs typeface="Segoe UI" pitchFamily="34" charset="0"/>
              </a:rPr>
              <a:t>/{id}/messages/delta</a:t>
            </a:r>
            <a:r>
              <a:rPr kumimoji="0" lang="en-US" sz="1600" b="0" i="0" u="none" strike="noStrike" kern="1200" cap="none" spc="0" normalizeH="0" baseline="0" noProof="0" dirty="0">
                <a:ln>
                  <a:noFill/>
                </a:ln>
                <a:solidFill>
                  <a:srgbClr val="5C005C"/>
                </a:solidFill>
                <a:effectLst/>
                <a:uLnTx/>
                <a:uFillTx/>
                <a:latin typeface="Consolas" panose="020B0609020204030204" pitchFamily="49" charset="0"/>
                <a:ea typeface="Segoe UI" pitchFamily="34" charset="0"/>
                <a:cs typeface="Segoe UI" pitchFamily="34" charset="0"/>
              </a:rPr>
              <a:t> </a:t>
            </a:r>
            <a:r>
              <a:rPr kumimoji="0" lang="en-US" sz="1600" b="1" i="0" u="none" strike="noStrike" kern="1200" cap="none" spc="0" normalizeH="0" baseline="0" noProof="0" dirty="0">
                <a:ln>
                  <a:noFill/>
                </a:ln>
                <a:solidFill>
                  <a:srgbClr val="5C005C"/>
                </a:solidFill>
                <a:effectLst/>
                <a:uLnTx/>
                <a:uFillTx/>
                <a:latin typeface="Consolas" panose="020B0609020204030204" pitchFamily="49" charset="0"/>
                <a:ea typeface="Segoe UI" pitchFamily="34" charset="0"/>
                <a:cs typeface="Segoe UI" pitchFamily="34" charset="0"/>
              </a:rPr>
              <a:t>?$</a:t>
            </a:r>
            <a:r>
              <a:rPr kumimoji="0" lang="en-US" sz="1600" b="1" i="0" u="none" strike="noStrike" kern="1200" cap="none" spc="0" normalizeH="0" baseline="0" noProof="0" dirty="0" err="1">
                <a:ln>
                  <a:noFill/>
                </a:ln>
                <a:solidFill>
                  <a:srgbClr val="5C005C"/>
                </a:solidFill>
                <a:effectLst/>
                <a:uLnTx/>
                <a:uFillTx/>
                <a:latin typeface="Consolas" panose="020B0609020204030204" pitchFamily="49" charset="0"/>
                <a:ea typeface="Segoe UI" pitchFamily="34" charset="0"/>
                <a:cs typeface="Segoe UI" pitchFamily="34" charset="0"/>
              </a:rPr>
              <a:t>deltatoken</a:t>
            </a:r>
            <a:r>
              <a:rPr kumimoji="0" lang="en-US" sz="1600" b="1" i="0" u="none" strike="noStrike" kern="1200" cap="none" spc="0" normalizeH="0" baseline="0" noProof="0" dirty="0">
                <a:ln>
                  <a:noFill/>
                </a:ln>
                <a:solidFill>
                  <a:srgbClr val="5C005C"/>
                </a:solidFill>
                <a:effectLst/>
                <a:uLnTx/>
                <a:uFillTx/>
                <a:latin typeface="Consolas" panose="020B0609020204030204" pitchFamily="49" charset="0"/>
                <a:ea typeface="Segoe UI" pitchFamily="34" charset="0"/>
                <a:cs typeface="Segoe UI" pitchFamily="34" charset="0"/>
              </a:rPr>
              <a:t>=BB"</a:t>
            </a: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rPr>
              <a:t>"value" : […]</a:t>
            </a:r>
          </a:p>
          <a:p>
            <a:pPr marL="0" marR="0" lvl="0" indent="0" algn="l" defTabSz="950596"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endParaRPr>
          </a:p>
        </p:txBody>
      </p:sp>
      <p:grpSp>
        <p:nvGrpSpPr>
          <p:cNvPr id="46" name="Group 45"/>
          <p:cNvGrpSpPr/>
          <p:nvPr/>
        </p:nvGrpSpPr>
        <p:grpSpPr>
          <a:xfrm>
            <a:off x="1549036" y="2731763"/>
            <a:ext cx="466169" cy="466169"/>
            <a:chOff x="4750202" y="3174487"/>
            <a:chExt cx="820389" cy="822960"/>
          </a:xfrm>
        </p:grpSpPr>
        <p:sp>
          <p:nvSpPr>
            <p:cNvPr id="47" name="Oval 46"/>
            <p:cNvSpPr/>
            <p:nvPr/>
          </p:nvSpPr>
          <p:spPr bwMode="auto">
            <a:xfrm>
              <a:off x="4750202" y="3174487"/>
              <a:ext cx="820389" cy="82296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marL="0" marR="0" lvl="0" indent="0" algn="ctr" defTabSz="931935"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0171C7"/>
                </a:solidFill>
                <a:effectLst/>
                <a:uLnTx/>
                <a:uFillTx/>
                <a:latin typeface="Calibri" panose="020F0502020204030204"/>
                <a:ea typeface="Segoe UI" pitchFamily="34" charset="0"/>
                <a:cs typeface="Segoe UI" pitchFamily="34" charset="0"/>
              </a:endParaRPr>
            </a:p>
          </p:txBody>
        </p:sp>
        <p:sp>
          <p:nvSpPr>
            <p:cNvPr id="48" name="Freeform 124"/>
            <p:cNvSpPr>
              <a:spLocks noEditPoints="1"/>
            </p:cNvSpPr>
            <p:nvPr/>
          </p:nvSpPr>
          <p:spPr bwMode="auto">
            <a:xfrm>
              <a:off x="4963544" y="3393709"/>
              <a:ext cx="393704" cy="386073"/>
            </a:xfrm>
            <a:custGeom>
              <a:avLst/>
              <a:gdLst>
                <a:gd name="T0" fmla="*/ 36 w 100"/>
                <a:gd name="T1" fmla="*/ 36 h 108"/>
                <a:gd name="T2" fmla="*/ 16 w 100"/>
                <a:gd name="T3" fmla="*/ 36 h 108"/>
                <a:gd name="T4" fmla="*/ 16 w 100"/>
                <a:gd name="T5" fmla="*/ 28 h 108"/>
                <a:gd name="T6" fmla="*/ 36 w 100"/>
                <a:gd name="T7" fmla="*/ 28 h 108"/>
                <a:gd name="T8" fmla="*/ 36 w 100"/>
                <a:gd name="T9" fmla="*/ 36 h 108"/>
                <a:gd name="T10" fmla="*/ 16 w 100"/>
                <a:gd name="T11" fmla="*/ 60 h 108"/>
                <a:gd name="T12" fmla="*/ 52 w 100"/>
                <a:gd name="T13" fmla="*/ 60 h 108"/>
                <a:gd name="T14" fmla="*/ 52 w 100"/>
                <a:gd name="T15" fmla="*/ 52 h 108"/>
                <a:gd name="T16" fmla="*/ 16 w 100"/>
                <a:gd name="T17" fmla="*/ 52 h 108"/>
                <a:gd name="T18" fmla="*/ 16 w 100"/>
                <a:gd name="T19" fmla="*/ 60 h 108"/>
                <a:gd name="T20" fmla="*/ 16 w 100"/>
                <a:gd name="T21" fmla="*/ 84 h 108"/>
                <a:gd name="T22" fmla="*/ 40 w 100"/>
                <a:gd name="T23" fmla="*/ 84 h 108"/>
                <a:gd name="T24" fmla="*/ 40 w 100"/>
                <a:gd name="T25" fmla="*/ 76 h 108"/>
                <a:gd name="T26" fmla="*/ 16 w 100"/>
                <a:gd name="T27" fmla="*/ 76 h 108"/>
                <a:gd name="T28" fmla="*/ 16 w 100"/>
                <a:gd name="T29" fmla="*/ 84 h 108"/>
                <a:gd name="T30" fmla="*/ 99 w 100"/>
                <a:gd name="T31" fmla="*/ 33 h 108"/>
                <a:gd name="T32" fmla="*/ 93 w 100"/>
                <a:gd name="T33" fmla="*/ 33 h 108"/>
                <a:gd name="T34" fmla="*/ 92 w 100"/>
                <a:gd name="T35" fmla="*/ 34 h 108"/>
                <a:gd name="T36" fmla="*/ 97 w 100"/>
                <a:gd name="T37" fmla="*/ 40 h 108"/>
                <a:gd name="T38" fmla="*/ 99 w 100"/>
                <a:gd name="T39" fmla="*/ 39 h 108"/>
                <a:gd name="T40" fmla="*/ 99 w 100"/>
                <a:gd name="T41" fmla="*/ 33 h 108"/>
                <a:gd name="T42" fmla="*/ 80 w 100"/>
                <a:gd name="T43" fmla="*/ 28 h 108"/>
                <a:gd name="T44" fmla="*/ 80 w 100"/>
                <a:gd name="T45" fmla="*/ 46 h 108"/>
                <a:gd name="T46" fmla="*/ 86 w 100"/>
                <a:gd name="T47" fmla="*/ 40 h 108"/>
                <a:gd name="T48" fmla="*/ 92 w 100"/>
                <a:gd name="T49" fmla="*/ 46 h 108"/>
                <a:gd name="T50" fmla="*/ 80 w 100"/>
                <a:gd name="T51" fmla="*/ 58 h 108"/>
                <a:gd name="T52" fmla="*/ 80 w 100"/>
                <a:gd name="T53" fmla="*/ 108 h 108"/>
                <a:gd name="T54" fmla="*/ 0 w 100"/>
                <a:gd name="T55" fmla="*/ 108 h 108"/>
                <a:gd name="T56" fmla="*/ 0 w 100"/>
                <a:gd name="T57" fmla="*/ 0 h 108"/>
                <a:gd name="T58" fmla="*/ 52 w 100"/>
                <a:gd name="T59" fmla="*/ 0 h 108"/>
                <a:gd name="T60" fmla="*/ 80 w 100"/>
                <a:gd name="T61" fmla="*/ 28 h 108"/>
                <a:gd name="T62" fmla="*/ 52 w 100"/>
                <a:gd name="T63" fmla="*/ 28 h 108"/>
                <a:gd name="T64" fmla="*/ 68 w 100"/>
                <a:gd name="T65" fmla="*/ 28 h 108"/>
                <a:gd name="T66" fmla="*/ 52 w 100"/>
                <a:gd name="T67" fmla="*/ 11 h 108"/>
                <a:gd name="T68" fmla="*/ 52 w 100"/>
                <a:gd name="T69" fmla="*/ 28 h 108"/>
                <a:gd name="T70" fmla="*/ 72 w 100"/>
                <a:gd name="T71" fmla="*/ 36 h 108"/>
                <a:gd name="T72" fmla="*/ 44 w 100"/>
                <a:gd name="T73" fmla="*/ 36 h 108"/>
                <a:gd name="T74" fmla="*/ 44 w 100"/>
                <a:gd name="T75" fmla="*/ 8 h 108"/>
                <a:gd name="T76" fmla="*/ 8 w 100"/>
                <a:gd name="T77" fmla="*/ 8 h 108"/>
                <a:gd name="T78" fmla="*/ 8 w 100"/>
                <a:gd name="T79" fmla="*/ 100 h 108"/>
                <a:gd name="T80" fmla="*/ 72 w 100"/>
                <a:gd name="T81" fmla="*/ 100 h 108"/>
                <a:gd name="T82" fmla="*/ 72 w 100"/>
                <a:gd name="T83" fmla="*/ 66 h 108"/>
                <a:gd name="T84" fmla="*/ 53 w 100"/>
                <a:gd name="T85" fmla="*/ 84 h 108"/>
                <a:gd name="T86" fmla="*/ 48 w 100"/>
                <a:gd name="T87" fmla="*/ 84 h 108"/>
                <a:gd name="T88" fmla="*/ 48 w 100"/>
                <a:gd name="T89" fmla="*/ 78 h 108"/>
                <a:gd name="T90" fmla="*/ 72 w 100"/>
                <a:gd name="T91" fmla="*/ 54 h 108"/>
                <a:gd name="T92" fmla="*/ 72 w 100"/>
                <a:gd name="T93" fmla="*/ 3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0" h="108">
                  <a:moveTo>
                    <a:pt x="36" y="36"/>
                  </a:moveTo>
                  <a:cubicBezTo>
                    <a:pt x="16" y="36"/>
                    <a:pt x="16" y="36"/>
                    <a:pt x="16" y="36"/>
                  </a:cubicBezTo>
                  <a:cubicBezTo>
                    <a:pt x="16" y="28"/>
                    <a:pt x="16" y="28"/>
                    <a:pt x="16" y="28"/>
                  </a:cubicBezTo>
                  <a:cubicBezTo>
                    <a:pt x="36" y="28"/>
                    <a:pt x="36" y="28"/>
                    <a:pt x="36" y="28"/>
                  </a:cubicBezTo>
                  <a:lnTo>
                    <a:pt x="36" y="36"/>
                  </a:lnTo>
                  <a:close/>
                  <a:moveTo>
                    <a:pt x="16" y="60"/>
                  </a:moveTo>
                  <a:cubicBezTo>
                    <a:pt x="52" y="60"/>
                    <a:pt x="52" y="60"/>
                    <a:pt x="52" y="60"/>
                  </a:cubicBezTo>
                  <a:cubicBezTo>
                    <a:pt x="52" y="52"/>
                    <a:pt x="52" y="52"/>
                    <a:pt x="52" y="52"/>
                  </a:cubicBezTo>
                  <a:cubicBezTo>
                    <a:pt x="16" y="52"/>
                    <a:pt x="16" y="52"/>
                    <a:pt x="16" y="52"/>
                  </a:cubicBezTo>
                  <a:lnTo>
                    <a:pt x="16" y="60"/>
                  </a:lnTo>
                  <a:close/>
                  <a:moveTo>
                    <a:pt x="16" y="84"/>
                  </a:moveTo>
                  <a:cubicBezTo>
                    <a:pt x="40" y="84"/>
                    <a:pt x="40" y="84"/>
                    <a:pt x="40" y="84"/>
                  </a:cubicBezTo>
                  <a:cubicBezTo>
                    <a:pt x="40" y="76"/>
                    <a:pt x="40" y="76"/>
                    <a:pt x="40" y="76"/>
                  </a:cubicBezTo>
                  <a:cubicBezTo>
                    <a:pt x="16" y="76"/>
                    <a:pt x="16" y="76"/>
                    <a:pt x="16" y="76"/>
                  </a:cubicBezTo>
                  <a:lnTo>
                    <a:pt x="16" y="84"/>
                  </a:lnTo>
                  <a:close/>
                  <a:moveTo>
                    <a:pt x="99" y="33"/>
                  </a:moveTo>
                  <a:cubicBezTo>
                    <a:pt x="97" y="31"/>
                    <a:pt x="95" y="31"/>
                    <a:pt x="93" y="33"/>
                  </a:cubicBezTo>
                  <a:cubicBezTo>
                    <a:pt x="92" y="34"/>
                    <a:pt x="92" y="34"/>
                    <a:pt x="92" y="34"/>
                  </a:cubicBezTo>
                  <a:cubicBezTo>
                    <a:pt x="97" y="40"/>
                    <a:pt x="97" y="40"/>
                    <a:pt x="97" y="40"/>
                  </a:cubicBezTo>
                  <a:cubicBezTo>
                    <a:pt x="99" y="39"/>
                    <a:pt x="99" y="39"/>
                    <a:pt x="99" y="39"/>
                  </a:cubicBezTo>
                  <a:cubicBezTo>
                    <a:pt x="100" y="37"/>
                    <a:pt x="100" y="35"/>
                    <a:pt x="99" y="33"/>
                  </a:cubicBezTo>
                  <a:close/>
                  <a:moveTo>
                    <a:pt x="80" y="28"/>
                  </a:moveTo>
                  <a:cubicBezTo>
                    <a:pt x="80" y="46"/>
                    <a:pt x="80" y="46"/>
                    <a:pt x="80" y="46"/>
                  </a:cubicBezTo>
                  <a:cubicBezTo>
                    <a:pt x="86" y="40"/>
                    <a:pt x="86" y="40"/>
                    <a:pt x="86" y="40"/>
                  </a:cubicBezTo>
                  <a:cubicBezTo>
                    <a:pt x="92" y="46"/>
                    <a:pt x="92" y="46"/>
                    <a:pt x="92" y="46"/>
                  </a:cubicBezTo>
                  <a:cubicBezTo>
                    <a:pt x="80" y="58"/>
                    <a:pt x="80" y="58"/>
                    <a:pt x="80" y="58"/>
                  </a:cubicBezTo>
                  <a:cubicBezTo>
                    <a:pt x="80" y="108"/>
                    <a:pt x="80" y="108"/>
                    <a:pt x="80" y="108"/>
                  </a:cubicBezTo>
                  <a:cubicBezTo>
                    <a:pt x="0" y="108"/>
                    <a:pt x="0" y="108"/>
                    <a:pt x="0" y="108"/>
                  </a:cubicBezTo>
                  <a:cubicBezTo>
                    <a:pt x="0" y="0"/>
                    <a:pt x="0" y="0"/>
                    <a:pt x="0" y="0"/>
                  </a:cubicBezTo>
                  <a:cubicBezTo>
                    <a:pt x="52" y="0"/>
                    <a:pt x="52" y="0"/>
                    <a:pt x="52" y="0"/>
                  </a:cubicBezTo>
                  <a:lnTo>
                    <a:pt x="80" y="28"/>
                  </a:lnTo>
                  <a:close/>
                  <a:moveTo>
                    <a:pt x="52" y="28"/>
                  </a:moveTo>
                  <a:cubicBezTo>
                    <a:pt x="68" y="28"/>
                    <a:pt x="68" y="28"/>
                    <a:pt x="68" y="28"/>
                  </a:cubicBezTo>
                  <a:cubicBezTo>
                    <a:pt x="52" y="11"/>
                    <a:pt x="52" y="11"/>
                    <a:pt x="52" y="11"/>
                  </a:cubicBezTo>
                  <a:lnTo>
                    <a:pt x="52" y="28"/>
                  </a:lnTo>
                  <a:close/>
                  <a:moveTo>
                    <a:pt x="72" y="36"/>
                  </a:moveTo>
                  <a:cubicBezTo>
                    <a:pt x="44" y="36"/>
                    <a:pt x="44" y="36"/>
                    <a:pt x="44" y="36"/>
                  </a:cubicBezTo>
                  <a:cubicBezTo>
                    <a:pt x="44" y="8"/>
                    <a:pt x="44" y="8"/>
                    <a:pt x="44" y="8"/>
                  </a:cubicBezTo>
                  <a:cubicBezTo>
                    <a:pt x="8" y="8"/>
                    <a:pt x="8" y="8"/>
                    <a:pt x="8" y="8"/>
                  </a:cubicBezTo>
                  <a:cubicBezTo>
                    <a:pt x="8" y="100"/>
                    <a:pt x="8" y="100"/>
                    <a:pt x="8" y="100"/>
                  </a:cubicBezTo>
                  <a:cubicBezTo>
                    <a:pt x="72" y="100"/>
                    <a:pt x="72" y="100"/>
                    <a:pt x="72" y="100"/>
                  </a:cubicBezTo>
                  <a:cubicBezTo>
                    <a:pt x="72" y="66"/>
                    <a:pt x="72" y="66"/>
                    <a:pt x="72" y="66"/>
                  </a:cubicBezTo>
                  <a:cubicBezTo>
                    <a:pt x="53" y="84"/>
                    <a:pt x="53" y="84"/>
                    <a:pt x="53" y="84"/>
                  </a:cubicBezTo>
                  <a:cubicBezTo>
                    <a:pt x="48" y="84"/>
                    <a:pt x="48" y="84"/>
                    <a:pt x="48" y="84"/>
                  </a:cubicBezTo>
                  <a:cubicBezTo>
                    <a:pt x="48" y="78"/>
                    <a:pt x="48" y="78"/>
                    <a:pt x="48" y="78"/>
                  </a:cubicBezTo>
                  <a:cubicBezTo>
                    <a:pt x="72" y="54"/>
                    <a:pt x="72" y="54"/>
                    <a:pt x="72" y="54"/>
                  </a:cubicBezTo>
                  <a:lnTo>
                    <a:pt x="72" y="36"/>
                  </a:lnTo>
                  <a:close/>
                </a:path>
              </a:pathLst>
            </a:custGeom>
            <a:solidFill>
              <a:srgbClr val="FFFFFF"/>
            </a:solidFill>
            <a:ln>
              <a:noFill/>
            </a:ln>
          </p:spPr>
          <p:txBody>
            <a:bodyPr vert="horz" wrap="square" lIns="91401" tIns="45700" rIns="91401" bIns="4570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387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171C7"/>
                </a:solidFill>
                <a:effectLst/>
                <a:uLnTx/>
                <a:uFillTx/>
                <a:latin typeface="Calibri" panose="020F0502020204030204"/>
                <a:ea typeface="+mn-ea"/>
                <a:cs typeface="+mn-cs"/>
              </a:endParaRPr>
            </a:p>
          </p:txBody>
        </p:sp>
      </p:grpSp>
      <p:sp>
        <p:nvSpPr>
          <p:cNvPr id="49" name="TextBox 48"/>
          <p:cNvSpPr txBox="1"/>
          <p:nvPr/>
        </p:nvSpPr>
        <p:spPr>
          <a:xfrm>
            <a:off x="556813" y="2586903"/>
            <a:ext cx="1101043" cy="793936"/>
          </a:xfrm>
          <a:prstGeom prst="rect">
            <a:avLst/>
          </a:prstGeom>
          <a:noFill/>
        </p:spPr>
        <p:txBody>
          <a:bodyPr wrap="square" lIns="182802" tIns="146241" rIns="182802" bIns="146241" rtlCol="0">
            <a:spAutoFit/>
          </a:bodyPr>
          <a:lstStyle/>
          <a:p>
            <a:pPr marL="0" marR="0" lvl="0" indent="0" algn="l" defTabSz="932239"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a:ln>
                  <a:noFill/>
                </a:ln>
                <a:solidFill>
                  <a:srgbClr val="505050"/>
                </a:solidFill>
                <a:effectLst/>
                <a:uLnTx/>
                <a:uFillTx/>
                <a:latin typeface="Segoe UI Semilight"/>
                <a:ea typeface="+mn-ea"/>
                <a:cs typeface="+mn-cs"/>
              </a:rPr>
              <a:t>Edited a file</a:t>
            </a:r>
          </a:p>
        </p:txBody>
      </p:sp>
      <p:sp>
        <p:nvSpPr>
          <p:cNvPr id="50" name="TextBox 49"/>
          <p:cNvSpPr txBox="1"/>
          <p:nvPr/>
        </p:nvSpPr>
        <p:spPr>
          <a:xfrm>
            <a:off x="4620376" y="3681962"/>
            <a:ext cx="1579862" cy="793936"/>
          </a:xfrm>
          <a:prstGeom prst="rect">
            <a:avLst/>
          </a:prstGeom>
          <a:noFill/>
        </p:spPr>
        <p:txBody>
          <a:bodyPr wrap="square" lIns="182802" tIns="146241" rIns="182802" bIns="146241" rtlCol="0">
            <a:spAutoFit/>
          </a:bodyPr>
          <a:lstStyle/>
          <a:p>
            <a:pPr marL="0" marR="0" lvl="0" indent="0" algn="l" defTabSz="932239"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a:ln>
                  <a:noFill/>
                </a:ln>
                <a:solidFill>
                  <a:srgbClr val="505050"/>
                </a:solidFill>
                <a:effectLst/>
                <a:uLnTx/>
                <a:uFillTx/>
                <a:latin typeface="Segoe UI Semilight"/>
                <a:ea typeface="+mn-ea"/>
                <a:cs typeface="+mn-cs"/>
              </a:rPr>
              <a:t>Got a new hire</a:t>
            </a:r>
          </a:p>
        </p:txBody>
      </p:sp>
      <p:grpSp>
        <p:nvGrpSpPr>
          <p:cNvPr id="52" name="Group 51"/>
          <p:cNvGrpSpPr/>
          <p:nvPr/>
        </p:nvGrpSpPr>
        <p:grpSpPr>
          <a:xfrm>
            <a:off x="1427809" y="4417619"/>
            <a:ext cx="466169" cy="466169"/>
            <a:chOff x="8955124" y="5214407"/>
            <a:chExt cx="820389" cy="822960"/>
          </a:xfrm>
        </p:grpSpPr>
        <p:grpSp>
          <p:nvGrpSpPr>
            <p:cNvPr id="53" name="Group 52"/>
            <p:cNvGrpSpPr/>
            <p:nvPr/>
          </p:nvGrpSpPr>
          <p:grpSpPr>
            <a:xfrm>
              <a:off x="8955124" y="5214407"/>
              <a:ext cx="820389" cy="822960"/>
              <a:chOff x="1573571" y="4134409"/>
              <a:chExt cx="820389" cy="822960"/>
            </a:xfrm>
          </p:grpSpPr>
          <p:sp>
            <p:nvSpPr>
              <p:cNvPr id="55" name="Oval 54"/>
              <p:cNvSpPr/>
              <p:nvPr/>
            </p:nvSpPr>
            <p:spPr bwMode="auto">
              <a:xfrm>
                <a:off x="1573571" y="4134409"/>
                <a:ext cx="820389" cy="82296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marL="0" marR="0" lvl="0" indent="0" algn="ctr" defTabSz="931935"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0171C7"/>
                  </a:solidFill>
                  <a:effectLst/>
                  <a:uLnTx/>
                  <a:uFillTx/>
                  <a:latin typeface="Calibri" panose="020F0502020204030204"/>
                  <a:ea typeface="Segoe UI" pitchFamily="34" charset="0"/>
                  <a:cs typeface="Segoe UI" pitchFamily="34" charset="0"/>
                </a:endParaRPr>
              </a:p>
            </p:txBody>
          </p:sp>
          <p:sp>
            <p:nvSpPr>
              <p:cNvPr id="56" name="Freeform 107"/>
              <p:cNvSpPr>
                <a:spLocks noEditPoints="1"/>
              </p:cNvSpPr>
              <p:nvPr/>
            </p:nvSpPr>
            <p:spPr bwMode="auto">
              <a:xfrm>
                <a:off x="1738318" y="4482932"/>
                <a:ext cx="464916" cy="370161"/>
              </a:xfrm>
              <a:custGeom>
                <a:avLst/>
                <a:gdLst>
                  <a:gd name="T0" fmla="*/ 0 w 128"/>
                  <a:gd name="T1" fmla="*/ 56 h 104"/>
                  <a:gd name="T2" fmla="*/ 8 w 128"/>
                  <a:gd name="T3" fmla="*/ 56 h 104"/>
                  <a:gd name="T4" fmla="*/ 24 w 128"/>
                  <a:gd name="T5" fmla="*/ 40 h 104"/>
                  <a:gd name="T6" fmla="*/ 40 w 128"/>
                  <a:gd name="T7" fmla="*/ 56 h 104"/>
                  <a:gd name="T8" fmla="*/ 50 w 128"/>
                  <a:gd name="T9" fmla="*/ 75 h 104"/>
                  <a:gd name="T10" fmla="*/ 32 w 128"/>
                  <a:gd name="T11" fmla="*/ 104 h 104"/>
                  <a:gd name="T12" fmla="*/ 40 w 128"/>
                  <a:gd name="T13" fmla="*/ 104 h 104"/>
                  <a:gd name="T14" fmla="*/ 64 w 128"/>
                  <a:gd name="T15" fmla="*/ 80 h 104"/>
                  <a:gd name="T16" fmla="*/ 88 w 128"/>
                  <a:gd name="T17" fmla="*/ 104 h 104"/>
                  <a:gd name="T18" fmla="*/ 96 w 128"/>
                  <a:gd name="T19" fmla="*/ 104 h 104"/>
                  <a:gd name="T20" fmla="*/ 78 w 128"/>
                  <a:gd name="T21" fmla="*/ 75 h 104"/>
                  <a:gd name="T22" fmla="*/ 88 w 128"/>
                  <a:gd name="T23" fmla="*/ 56 h 104"/>
                  <a:gd name="T24" fmla="*/ 104 w 128"/>
                  <a:gd name="T25" fmla="*/ 40 h 104"/>
                  <a:gd name="T26" fmla="*/ 120 w 128"/>
                  <a:gd name="T27" fmla="*/ 56 h 104"/>
                  <a:gd name="T28" fmla="*/ 128 w 128"/>
                  <a:gd name="T29" fmla="*/ 56 h 104"/>
                  <a:gd name="T30" fmla="*/ 117 w 128"/>
                  <a:gd name="T31" fmla="*/ 36 h 104"/>
                  <a:gd name="T32" fmla="*/ 124 w 128"/>
                  <a:gd name="T33" fmla="*/ 20 h 104"/>
                  <a:gd name="T34" fmla="*/ 104 w 128"/>
                  <a:gd name="T35" fmla="*/ 0 h 104"/>
                  <a:gd name="T36" fmla="*/ 84 w 128"/>
                  <a:gd name="T37" fmla="*/ 20 h 104"/>
                  <a:gd name="T38" fmla="*/ 92 w 128"/>
                  <a:gd name="T39" fmla="*/ 36 h 104"/>
                  <a:gd name="T40" fmla="*/ 84 w 128"/>
                  <a:gd name="T41" fmla="*/ 43 h 104"/>
                  <a:gd name="T42" fmla="*/ 64 w 128"/>
                  <a:gd name="T43" fmla="*/ 32 h 104"/>
                  <a:gd name="T44" fmla="*/ 44 w 128"/>
                  <a:gd name="T45" fmla="*/ 43 h 104"/>
                  <a:gd name="T46" fmla="*/ 37 w 128"/>
                  <a:gd name="T47" fmla="*/ 36 h 104"/>
                  <a:gd name="T48" fmla="*/ 44 w 128"/>
                  <a:gd name="T49" fmla="*/ 20 h 104"/>
                  <a:gd name="T50" fmla="*/ 24 w 128"/>
                  <a:gd name="T51" fmla="*/ 0 h 104"/>
                  <a:gd name="T52" fmla="*/ 4 w 128"/>
                  <a:gd name="T53" fmla="*/ 20 h 104"/>
                  <a:gd name="T54" fmla="*/ 12 w 128"/>
                  <a:gd name="T55" fmla="*/ 36 h 104"/>
                  <a:gd name="T56" fmla="*/ 0 w 128"/>
                  <a:gd name="T57" fmla="*/ 56 h 104"/>
                  <a:gd name="T58" fmla="*/ 104 w 128"/>
                  <a:gd name="T59" fmla="*/ 8 h 104"/>
                  <a:gd name="T60" fmla="*/ 116 w 128"/>
                  <a:gd name="T61" fmla="*/ 20 h 104"/>
                  <a:gd name="T62" fmla="*/ 104 w 128"/>
                  <a:gd name="T63" fmla="*/ 32 h 104"/>
                  <a:gd name="T64" fmla="*/ 92 w 128"/>
                  <a:gd name="T65" fmla="*/ 20 h 104"/>
                  <a:gd name="T66" fmla="*/ 104 w 128"/>
                  <a:gd name="T67" fmla="*/ 8 h 104"/>
                  <a:gd name="T68" fmla="*/ 64 w 128"/>
                  <a:gd name="T69" fmla="*/ 40 h 104"/>
                  <a:gd name="T70" fmla="*/ 80 w 128"/>
                  <a:gd name="T71" fmla="*/ 56 h 104"/>
                  <a:gd name="T72" fmla="*/ 64 w 128"/>
                  <a:gd name="T73" fmla="*/ 72 h 104"/>
                  <a:gd name="T74" fmla="*/ 48 w 128"/>
                  <a:gd name="T75" fmla="*/ 56 h 104"/>
                  <a:gd name="T76" fmla="*/ 64 w 128"/>
                  <a:gd name="T77" fmla="*/ 40 h 104"/>
                  <a:gd name="T78" fmla="*/ 24 w 128"/>
                  <a:gd name="T79" fmla="*/ 8 h 104"/>
                  <a:gd name="T80" fmla="*/ 36 w 128"/>
                  <a:gd name="T81" fmla="*/ 20 h 104"/>
                  <a:gd name="T82" fmla="*/ 24 w 128"/>
                  <a:gd name="T83" fmla="*/ 32 h 104"/>
                  <a:gd name="T84" fmla="*/ 12 w 128"/>
                  <a:gd name="T85" fmla="*/ 20 h 104"/>
                  <a:gd name="T86" fmla="*/ 24 w 128"/>
                  <a:gd name="T8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104">
                    <a:moveTo>
                      <a:pt x="0" y="56"/>
                    </a:moveTo>
                    <a:cubicBezTo>
                      <a:pt x="8" y="56"/>
                      <a:pt x="8" y="56"/>
                      <a:pt x="8" y="56"/>
                    </a:cubicBezTo>
                    <a:cubicBezTo>
                      <a:pt x="8" y="47"/>
                      <a:pt x="15" y="40"/>
                      <a:pt x="24" y="40"/>
                    </a:cubicBezTo>
                    <a:cubicBezTo>
                      <a:pt x="33" y="40"/>
                      <a:pt x="40" y="47"/>
                      <a:pt x="40" y="56"/>
                    </a:cubicBezTo>
                    <a:cubicBezTo>
                      <a:pt x="40" y="64"/>
                      <a:pt x="44" y="71"/>
                      <a:pt x="50" y="75"/>
                    </a:cubicBezTo>
                    <a:cubicBezTo>
                      <a:pt x="40" y="81"/>
                      <a:pt x="32" y="91"/>
                      <a:pt x="32" y="104"/>
                    </a:cubicBezTo>
                    <a:cubicBezTo>
                      <a:pt x="40" y="104"/>
                      <a:pt x="40" y="104"/>
                      <a:pt x="40" y="104"/>
                    </a:cubicBezTo>
                    <a:cubicBezTo>
                      <a:pt x="40" y="91"/>
                      <a:pt x="51" y="80"/>
                      <a:pt x="64" y="80"/>
                    </a:cubicBezTo>
                    <a:cubicBezTo>
                      <a:pt x="77" y="80"/>
                      <a:pt x="88" y="91"/>
                      <a:pt x="88" y="104"/>
                    </a:cubicBezTo>
                    <a:cubicBezTo>
                      <a:pt x="96" y="104"/>
                      <a:pt x="96" y="104"/>
                      <a:pt x="96" y="104"/>
                    </a:cubicBezTo>
                    <a:cubicBezTo>
                      <a:pt x="96" y="91"/>
                      <a:pt x="89" y="81"/>
                      <a:pt x="78" y="75"/>
                    </a:cubicBezTo>
                    <a:cubicBezTo>
                      <a:pt x="84" y="71"/>
                      <a:pt x="88" y="64"/>
                      <a:pt x="88" y="56"/>
                    </a:cubicBezTo>
                    <a:cubicBezTo>
                      <a:pt x="88" y="47"/>
                      <a:pt x="95" y="40"/>
                      <a:pt x="104" y="40"/>
                    </a:cubicBezTo>
                    <a:cubicBezTo>
                      <a:pt x="113" y="40"/>
                      <a:pt x="120" y="47"/>
                      <a:pt x="120" y="56"/>
                    </a:cubicBezTo>
                    <a:cubicBezTo>
                      <a:pt x="128" y="56"/>
                      <a:pt x="128" y="56"/>
                      <a:pt x="128" y="56"/>
                    </a:cubicBezTo>
                    <a:cubicBezTo>
                      <a:pt x="128" y="47"/>
                      <a:pt x="124" y="40"/>
                      <a:pt x="117" y="36"/>
                    </a:cubicBezTo>
                    <a:cubicBezTo>
                      <a:pt x="121" y="32"/>
                      <a:pt x="124" y="26"/>
                      <a:pt x="124" y="20"/>
                    </a:cubicBezTo>
                    <a:cubicBezTo>
                      <a:pt x="124" y="9"/>
                      <a:pt x="115" y="0"/>
                      <a:pt x="104" y="0"/>
                    </a:cubicBezTo>
                    <a:cubicBezTo>
                      <a:pt x="93" y="0"/>
                      <a:pt x="84" y="9"/>
                      <a:pt x="84" y="20"/>
                    </a:cubicBezTo>
                    <a:cubicBezTo>
                      <a:pt x="84" y="26"/>
                      <a:pt x="87" y="32"/>
                      <a:pt x="92" y="36"/>
                    </a:cubicBezTo>
                    <a:cubicBezTo>
                      <a:pt x="89" y="37"/>
                      <a:pt x="86" y="40"/>
                      <a:pt x="84" y="43"/>
                    </a:cubicBezTo>
                    <a:cubicBezTo>
                      <a:pt x="80" y="36"/>
                      <a:pt x="73" y="32"/>
                      <a:pt x="64" y="32"/>
                    </a:cubicBezTo>
                    <a:cubicBezTo>
                      <a:pt x="56" y="32"/>
                      <a:pt x="49" y="36"/>
                      <a:pt x="44" y="43"/>
                    </a:cubicBezTo>
                    <a:cubicBezTo>
                      <a:pt x="42" y="40"/>
                      <a:pt x="40" y="37"/>
                      <a:pt x="37" y="36"/>
                    </a:cubicBezTo>
                    <a:cubicBezTo>
                      <a:pt x="41" y="32"/>
                      <a:pt x="44" y="26"/>
                      <a:pt x="44" y="20"/>
                    </a:cubicBezTo>
                    <a:cubicBezTo>
                      <a:pt x="44" y="9"/>
                      <a:pt x="35" y="0"/>
                      <a:pt x="24" y="0"/>
                    </a:cubicBezTo>
                    <a:cubicBezTo>
                      <a:pt x="13" y="0"/>
                      <a:pt x="4" y="9"/>
                      <a:pt x="4" y="20"/>
                    </a:cubicBezTo>
                    <a:cubicBezTo>
                      <a:pt x="4" y="26"/>
                      <a:pt x="7" y="32"/>
                      <a:pt x="12" y="36"/>
                    </a:cubicBezTo>
                    <a:cubicBezTo>
                      <a:pt x="5" y="40"/>
                      <a:pt x="0" y="47"/>
                      <a:pt x="0" y="56"/>
                    </a:cubicBezTo>
                    <a:close/>
                    <a:moveTo>
                      <a:pt x="104" y="8"/>
                    </a:moveTo>
                    <a:cubicBezTo>
                      <a:pt x="111" y="8"/>
                      <a:pt x="116" y="13"/>
                      <a:pt x="116" y="20"/>
                    </a:cubicBezTo>
                    <a:cubicBezTo>
                      <a:pt x="116" y="27"/>
                      <a:pt x="111" y="32"/>
                      <a:pt x="104" y="32"/>
                    </a:cubicBezTo>
                    <a:cubicBezTo>
                      <a:pt x="98" y="32"/>
                      <a:pt x="92" y="27"/>
                      <a:pt x="92" y="20"/>
                    </a:cubicBezTo>
                    <a:cubicBezTo>
                      <a:pt x="92" y="13"/>
                      <a:pt x="98" y="8"/>
                      <a:pt x="104" y="8"/>
                    </a:cubicBezTo>
                    <a:close/>
                    <a:moveTo>
                      <a:pt x="64" y="40"/>
                    </a:moveTo>
                    <a:cubicBezTo>
                      <a:pt x="73" y="40"/>
                      <a:pt x="80" y="47"/>
                      <a:pt x="80" y="56"/>
                    </a:cubicBezTo>
                    <a:cubicBezTo>
                      <a:pt x="80" y="65"/>
                      <a:pt x="73" y="72"/>
                      <a:pt x="64" y="72"/>
                    </a:cubicBezTo>
                    <a:cubicBezTo>
                      <a:pt x="55" y="72"/>
                      <a:pt x="48" y="65"/>
                      <a:pt x="48" y="56"/>
                    </a:cubicBezTo>
                    <a:cubicBezTo>
                      <a:pt x="48" y="47"/>
                      <a:pt x="55" y="40"/>
                      <a:pt x="64" y="40"/>
                    </a:cubicBezTo>
                    <a:close/>
                    <a:moveTo>
                      <a:pt x="24" y="8"/>
                    </a:moveTo>
                    <a:cubicBezTo>
                      <a:pt x="31" y="8"/>
                      <a:pt x="36" y="13"/>
                      <a:pt x="36" y="20"/>
                    </a:cubicBezTo>
                    <a:cubicBezTo>
                      <a:pt x="36" y="27"/>
                      <a:pt x="31" y="32"/>
                      <a:pt x="24" y="32"/>
                    </a:cubicBezTo>
                    <a:cubicBezTo>
                      <a:pt x="18" y="32"/>
                      <a:pt x="12" y="27"/>
                      <a:pt x="12" y="20"/>
                    </a:cubicBezTo>
                    <a:cubicBezTo>
                      <a:pt x="12" y="13"/>
                      <a:pt x="18" y="8"/>
                      <a:pt x="24" y="8"/>
                    </a:cubicBezTo>
                    <a:close/>
                  </a:path>
                </a:pathLst>
              </a:custGeom>
              <a:solidFill>
                <a:srgbClr val="FFFFFF"/>
              </a:solidFill>
              <a:ln>
                <a:noFill/>
              </a:ln>
            </p:spPr>
            <p:txBody>
              <a:bodyPr vert="horz" wrap="square" lIns="91401" tIns="45700" rIns="91401" bIns="4570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387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171C7"/>
                  </a:solidFill>
                  <a:effectLst/>
                  <a:uLnTx/>
                  <a:uFillTx/>
                  <a:latin typeface="Calibri" panose="020F0502020204030204"/>
                  <a:ea typeface="+mn-ea"/>
                  <a:cs typeface="+mn-cs"/>
                </a:endParaRPr>
              </a:p>
            </p:txBody>
          </p:sp>
        </p:grpSp>
        <p:sp>
          <p:nvSpPr>
            <p:cNvPr id="54" name="Freeform 126"/>
            <p:cNvSpPr>
              <a:spLocks noChangeAspect="1" noEditPoints="1"/>
            </p:cNvSpPr>
            <p:nvPr/>
          </p:nvSpPr>
          <p:spPr bwMode="auto">
            <a:xfrm>
              <a:off x="9282556" y="5354119"/>
              <a:ext cx="262307" cy="230170"/>
            </a:xfrm>
            <a:custGeom>
              <a:avLst/>
              <a:gdLst>
                <a:gd name="T0" fmla="*/ 0 w 302"/>
                <a:gd name="T1" fmla="*/ 190 h 265"/>
                <a:gd name="T2" fmla="*/ 37 w 302"/>
                <a:gd name="T3" fmla="*/ 190 h 265"/>
                <a:gd name="T4" fmla="*/ 37 w 302"/>
                <a:gd name="T5" fmla="*/ 265 h 265"/>
                <a:gd name="T6" fmla="*/ 113 w 302"/>
                <a:gd name="T7" fmla="*/ 190 h 265"/>
                <a:gd name="T8" fmla="*/ 302 w 302"/>
                <a:gd name="T9" fmla="*/ 190 h 265"/>
                <a:gd name="T10" fmla="*/ 302 w 302"/>
                <a:gd name="T11" fmla="*/ 0 h 265"/>
                <a:gd name="T12" fmla="*/ 0 w 302"/>
                <a:gd name="T13" fmla="*/ 0 h 265"/>
                <a:gd name="T14" fmla="*/ 0 w 302"/>
                <a:gd name="T15" fmla="*/ 190 h 265"/>
                <a:gd name="T16" fmla="*/ 19 w 302"/>
                <a:gd name="T17" fmla="*/ 19 h 265"/>
                <a:gd name="T18" fmla="*/ 283 w 302"/>
                <a:gd name="T19" fmla="*/ 19 h 265"/>
                <a:gd name="T20" fmla="*/ 283 w 302"/>
                <a:gd name="T21" fmla="*/ 171 h 265"/>
                <a:gd name="T22" fmla="*/ 113 w 302"/>
                <a:gd name="T23" fmla="*/ 171 h 265"/>
                <a:gd name="T24" fmla="*/ 104 w 302"/>
                <a:gd name="T25" fmla="*/ 171 h 265"/>
                <a:gd name="T26" fmla="*/ 99 w 302"/>
                <a:gd name="T27" fmla="*/ 175 h 265"/>
                <a:gd name="T28" fmla="*/ 56 w 302"/>
                <a:gd name="T29" fmla="*/ 218 h 265"/>
                <a:gd name="T30" fmla="*/ 56 w 302"/>
                <a:gd name="T31" fmla="*/ 190 h 265"/>
                <a:gd name="T32" fmla="*/ 56 w 302"/>
                <a:gd name="T33" fmla="*/ 171 h 265"/>
                <a:gd name="T34" fmla="*/ 37 w 302"/>
                <a:gd name="T35" fmla="*/ 171 h 265"/>
                <a:gd name="T36" fmla="*/ 19 w 302"/>
                <a:gd name="T37" fmla="*/ 171 h 265"/>
                <a:gd name="T38" fmla="*/ 19 w 302"/>
                <a:gd name="T39" fmla="*/ 19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2" h="265">
                  <a:moveTo>
                    <a:pt x="0" y="190"/>
                  </a:moveTo>
                  <a:lnTo>
                    <a:pt x="37" y="190"/>
                  </a:lnTo>
                  <a:lnTo>
                    <a:pt x="37" y="265"/>
                  </a:lnTo>
                  <a:lnTo>
                    <a:pt x="113" y="190"/>
                  </a:lnTo>
                  <a:lnTo>
                    <a:pt x="302" y="190"/>
                  </a:lnTo>
                  <a:lnTo>
                    <a:pt x="302" y="0"/>
                  </a:lnTo>
                  <a:lnTo>
                    <a:pt x="0" y="0"/>
                  </a:lnTo>
                  <a:lnTo>
                    <a:pt x="0" y="190"/>
                  </a:lnTo>
                  <a:close/>
                  <a:moveTo>
                    <a:pt x="19" y="19"/>
                  </a:moveTo>
                  <a:lnTo>
                    <a:pt x="283" y="19"/>
                  </a:lnTo>
                  <a:lnTo>
                    <a:pt x="283" y="171"/>
                  </a:lnTo>
                  <a:lnTo>
                    <a:pt x="113" y="171"/>
                  </a:lnTo>
                  <a:lnTo>
                    <a:pt x="104" y="171"/>
                  </a:lnTo>
                  <a:lnTo>
                    <a:pt x="99" y="175"/>
                  </a:lnTo>
                  <a:lnTo>
                    <a:pt x="56" y="218"/>
                  </a:lnTo>
                  <a:lnTo>
                    <a:pt x="56" y="190"/>
                  </a:lnTo>
                  <a:lnTo>
                    <a:pt x="56" y="171"/>
                  </a:lnTo>
                  <a:lnTo>
                    <a:pt x="37" y="171"/>
                  </a:lnTo>
                  <a:lnTo>
                    <a:pt x="19" y="171"/>
                  </a:lnTo>
                  <a:lnTo>
                    <a:pt x="19" y="19"/>
                  </a:lnTo>
                  <a:close/>
                </a:path>
              </a:pathLst>
            </a:custGeom>
            <a:solidFill>
              <a:srgbClr val="FFFFFF"/>
            </a:solidFill>
            <a:ln>
              <a:solidFill>
                <a:schemeClr val="bg1"/>
              </a:solidFill>
            </a:ln>
          </p:spPr>
          <p:txBody>
            <a:bodyPr vert="horz" wrap="square" lIns="91401" tIns="45700" rIns="91401" bIns="4570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3873"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srgbClr val="0171C7"/>
                </a:solidFill>
                <a:effectLst/>
                <a:uLnTx/>
                <a:uFillTx/>
                <a:latin typeface="Calibri" panose="020F0502020204030204"/>
                <a:ea typeface="+mn-ea"/>
                <a:cs typeface="+mn-cs"/>
              </a:endParaRPr>
            </a:p>
          </p:txBody>
        </p:sp>
      </p:grpSp>
      <p:sp>
        <p:nvSpPr>
          <p:cNvPr id="60" name="TextBox 59"/>
          <p:cNvSpPr txBox="1"/>
          <p:nvPr/>
        </p:nvSpPr>
        <p:spPr>
          <a:xfrm>
            <a:off x="511270" y="4899441"/>
            <a:ext cx="2428139" cy="793936"/>
          </a:xfrm>
          <a:prstGeom prst="rect">
            <a:avLst/>
          </a:prstGeom>
          <a:noFill/>
        </p:spPr>
        <p:txBody>
          <a:bodyPr wrap="square" lIns="182802" tIns="146241" rIns="182802" bIns="146241" rtlCol="0">
            <a:spAutoFit/>
          </a:bodyPr>
          <a:lstStyle/>
          <a:p>
            <a:pPr marL="0" marR="0" lvl="0" indent="0" algn="l" defTabSz="932239"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a:ln>
                  <a:noFill/>
                </a:ln>
                <a:solidFill>
                  <a:srgbClr val="505050"/>
                </a:solidFill>
                <a:effectLst/>
                <a:uLnTx/>
                <a:uFillTx/>
                <a:latin typeface="Segoe UI Semilight"/>
                <a:ea typeface="+mn-ea"/>
                <a:cs typeface="+mn-cs"/>
              </a:rPr>
              <a:t>Added a new member to a group</a:t>
            </a:r>
          </a:p>
        </p:txBody>
      </p:sp>
      <p:cxnSp>
        <p:nvCxnSpPr>
          <p:cNvPr id="62" name="Straight Connector 61"/>
          <p:cNvCxnSpPr>
            <a:cxnSpLocks/>
          </p:cNvCxnSpPr>
          <p:nvPr/>
        </p:nvCxnSpPr>
        <p:spPr>
          <a:xfrm flipH="1">
            <a:off x="3101896" y="4101667"/>
            <a:ext cx="1113182" cy="13505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4" name="Group 63"/>
          <p:cNvGrpSpPr/>
          <p:nvPr/>
        </p:nvGrpSpPr>
        <p:grpSpPr>
          <a:xfrm>
            <a:off x="4099207" y="3852359"/>
            <a:ext cx="466169" cy="466169"/>
            <a:chOff x="2434265" y="3747764"/>
            <a:chExt cx="820389" cy="822960"/>
          </a:xfrm>
        </p:grpSpPr>
        <p:sp>
          <p:nvSpPr>
            <p:cNvPr id="65" name="Oval 64"/>
            <p:cNvSpPr/>
            <p:nvPr/>
          </p:nvSpPr>
          <p:spPr bwMode="auto">
            <a:xfrm>
              <a:off x="2434265" y="3747764"/>
              <a:ext cx="820389" cy="82296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marL="0" marR="0" lvl="0" indent="0" algn="ctr" defTabSz="931935"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0171C7"/>
                </a:solidFill>
                <a:effectLst/>
                <a:uLnTx/>
                <a:uFillTx/>
                <a:latin typeface="Calibri" panose="020F0502020204030204"/>
                <a:ea typeface="Segoe UI" pitchFamily="34" charset="0"/>
                <a:cs typeface="Segoe UI" pitchFamily="34" charset="0"/>
              </a:endParaRPr>
            </a:p>
          </p:txBody>
        </p:sp>
        <p:sp>
          <p:nvSpPr>
            <p:cNvPr id="66" name="Freeform 111"/>
            <p:cNvSpPr>
              <a:spLocks noEditPoints="1"/>
            </p:cNvSpPr>
            <p:nvPr/>
          </p:nvSpPr>
          <p:spPr bwMode="auto">
            <a:xfrm>
              <a:off x="2638179" y="4007312"/>
              <a:ext cx="412560" cy="303865"/>
            </a:xfrm>
            <a:custGeom>
              <a:avLst/>
              <a:gdLst>
                <a:gd name="T0" fmla="*/ 0 w 120"/>
                <a:gd name="T1" fmla="*/ 0 h 88"/>
                <a:gd name="T2" fmla="*/ 0 w 120"/>
                <a:gd name="T3" fmla="*/ 88 h 88"/>
                <a:gd name="T4" fmla="*/ 120 w 120"/>
                <a:gd name="T5" fmla="*/ 88 h 88"/>
                <a:gd name="T6" fmla="*/ 120 w 120"/>
                <a:gd name="T7" fmla="*/ 0 h 88"/>
                <a:gd name="T8" fmla="*/ 0 w 120"/>
                <a:gd name="T9" fmla="*/ 0 h 88"/>
                <a:gd name="T10" fmla="*/ 112 w 120"/>
                <a:gd name="T11" fmla="*/ 80 h 88"/>
                <a:gd name="T12" fmla="*/ 8 w 120"/>
                <a:gd name="T13" fmla="*/ 80 h 88"/>
                <a:gd name="T14" fmla="*/ 8 w 120"/>
                <a:gd name="T15" fmla="*/ 8 h 88"/>
                <a:gd name="T16" fmla="*/ 112 w 120"/>
                <a:gd name="T17" fmla="*/ 8 h 88"/>
                <a:gd name="T18" fmla="*/ 112 w 120"/>
                <a:gd name="T19" fmla="*/ 80 h 88"/>
                <a:gd name="T20" fmla="*/ 16 w 120"/>
                <a:gd name="T21" fmla="*/ 72 h 88"/>
                <a:gd name="T22" fmla="*/ 24 w 120"/>
                <a:gd name="T23" fmla="*/ 72 h 88"/>
                <a:gd name="T24" fmla="*/ 40 w 120"/>
                <a:gd name="T25" fmla="*/ 56 h 88"/>
                <a:gd name="T26" fmla="*/ 56 w 120"/>
                <a:gd name="T27" fmla="*/ 72 h 88"/>
                <a:gd name="T28" fmla="*/ 64 w 120"/>
                <a:gd name="T29" fmla="*/ 72 h 88"/>
                <a:gd name="T30" fmla="*/ 53 w 120"/>
                <a:gd name="T31" fmla="*/ 51 h 88"/>
                <a:gd name="T32" fmla="*/ 60 w 120"/>
                <a:gd name="T33" fmla="*/ 36 h 88"/>
                <a:gd name="T34" fmla="*/ 40 w 120"/>
                <a:gd name="T35" fmla="*/ 16 h 88"/>
                <a:gd name="T36" fmla="*/ 20 w 120"/>
                <a:gd name="T37" fmla="*/ 36 h 88"/>
                <a:gd name="T38" fmla="*/ 28 w 120"/>
                <a:gd name="T39" fmla="*/ 51 h 88"/>
                <a:gd name="T40" fmla="*/ 16 w 120"/>
                <a:gd name="T41" fmla="*/ 72 h 88"/>
                <a:gd name="T42" fmla="*/ 40 w 120"/>
                <a:gd name="T43" fmla="*/ 24 h 88"/>
                <a:gd name="T44" fmla="*/ 52 w 120"/>
                <a:gd name="T45" fmla="*/ 36 h 88"/>
                <a:gd name="T46" fmla="*/ 40 w 120"/>
                <a:gd name="T47" fmla="*/ 48 h 88"/>
                <a:gd name="T48" fmla="*/ 28 w 120"/>
                <a:gd name="T49" fmla="*/ 36 h 88"/>
                <a:gd name="T50" fmla="*/ 40 w 120"/>
                <a:gd name="T51" fmla="*/ 24 h 88"/>
                <a:gd name="T52" fmla="*/ 104 w 120"/>
                <a:gd name="T53" fmla="*/ 24 h 88"/>
                <a:gd name="T54" fmla="*/ 72 w 120"/>
                <a:gd name="T55" fmla="*/ 24 h 88"/>
                <a:gd name="T56" fmla="*/ 72 w 120"/>
                <a:gd name="T57" fmla="*/ 16 h 88"/>
                <a:gd name="T58" fmla="*/ 104 w 120"/>
                <a:gd name="T59" fmla="*/ 16 h 88"/>
                <a:gd name="T60" fmla="*/ 104 w 120"/>
                <a:gd name="T61" fmla="*/ 24 h 88"/>
                <a:gd name="T62" fmla="*/ 104 w 120"/>
                <a:gd name="T63" fmla="*/ 72 h 88"/>
                <a:gd name="T64" fmla="*/ 72 w 120"/>
                <a:gd name="T65" fmla="*/ 72 h 88"/>
                <a:gd name="T66" fmla="*/ 72 w 120"/>
                <a:gd name="T67" fmla="*/ 64 h 88"/>
                <a:gd name="T68" fmla="*/ 104 w 120"/>
                <a:gd name="T69" fmla="*/ 64 h 88"/>
                <a:gd name="T70" fmla="*/ 104 w 120"/>
                <a:gd name="T71" fmla="*/ 72 h 88"/>
                <a:gd name="T72" fmla="*/ 104 w 120"/>
                <a:gd name="T73" fmla="*/ 48 h 88"/>
                <a:gd name="T74" fmla="*/ 72 w 120"/>
                <a:gd name="T75" fmla="*/ 48 h 88"/>
                <a:gd name="T76" fmla="*/ 72 w 120"/>
                <a:gd name="T77" fmla="*/ 40 h 88"/>
                <a:gd name="T78" fmla="*/ 104 w 120"/>
                <a:gd name="T79" fmla="*/ 40 h 88"/>
                <a:gd name="T80" fmla="*/ 104 w 120"/>
                <a:gd name="T81" fmla="*/ 4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0" h="88">
                  <a:moveTo>
                    <a:pt x="0" y="0"/>
                  </a:moveTo>
                  <a:cubicBezTo>
                    <a:pt x="0" y="88"/>
                    <a:pt x="0" y="88"/>
                    <a:pt x="0" y="88"/>
                  </a:cubicBezTo>
                  <a:cubicBezTo>
                    <a:pt x="120" y="88"/>
                    <a:pt x="120" y="88"/>
                    <a:pt x="120" y="88"/>
                  </a:cubicBezTo>
                  <a:cubicBezTo>
                    <a:pt x="120" y="0"/>
                    <a:pt x="120" y="0"/>
                    <a:pt x="120" y="0"/>
                  </a:cubicBezTo>
                  <a:lnTo>
                    <a:pt x="0" y="0"/>
                  </a:lnTo>
                  <a:close/>
                  <a:moveTo>
                    <a:pt x="112" y="80"/>
                  </a:moveTo>
                  <a:cubicBezTo>
                    <a:pt x="8" y="80"/>
                    <a:pt x="8" y="80"/>
                    <a:pt x="8" y="80"/>
                  </a:cubicBezTo>
                  <a:cubicBezTo>
                    <a:pt x="8" y="8"/>
                    <a:pt x="8" y="8"/>
                    <a:pt x="8" y="8"/>
                  </a:cubicBezTo>
                  <a:cubicBezTo>
                    <a:pt x="112" y="8"/>
                    <a:pt x="112" y="8"/>
                    <a:pt x="112" y="8"/>
                  </a:cubicBezTo>
                  <a:lnTo>
                    <a:pt x="112" y="80"/>
                  </a:lnTo>
                  <a:close/>
                  <a:moveTo>
                    <a:pt x="16" y="72"/>
                  </a:moveTo>
                  <a:cubicBezTo>
                    <a:pt x="24" y="72"/>
                    <a:pt x="24" y="72"/>
                    <a:pt x="24" y="72"/>
                  </a:cubicBezTo>
                  <a:cubicBezTo>
                    <a:pt x="24" y="63"/>
                    <a:pt x="31" y="56"/>
                    <a:pt x="40" y="56"/>
                  </a:cubicBezTo>
                  <a:cubicBezTo>
                    <a:pt x="49" y="56"/>
                    <a:pt x="56" y="63"/>
                    <a:pt x="56" y="72"/>
                  </a:cubicBezTo>
                  <a:cubicBezTo>
                    <a:pt x="64" y="72"/>
                    <a:pt x="64" y="72"/>
                    <a:pt x="64" y="72"/>
                  </a:cubicBezTo>
                  <a:cubicBezTo>
                    <a:pt x="64" y="63"/>
                    <a:pt x="60" y="55"/>
                    <a:pt x="53" y="51"/>
                  </a:cubicBezTo>
                  <a:cubicBezTo>
                    <a:pt x="57" y="47"/>
                    <a:pt x="60" y="42"/>
                    <a:pt x="60" y="36"/>
                  </a:cubicBezTo>
                  <a:cubicBezTo>
                    <a:pt x="60" y="25"/>
                    <a:pt x="51" y="16"/>
                    <a:pt x="40" y="16"/>
                  </a:cubicBezTo>
                  <a:cubicBezTo>
                    <a:pt x="29" y="16"/>
                    <a:pt x="20" y="25"/>
                    <a:pt x="20" y="36"/>
                  </a:cubicBezTo>
                  <a:cubicBezTo>
                    <a:pt x="20" y="42"/>
                    <a:pt x="23" y="47"/>
                    <a:pt x="28" y="51"/>
                  </a:cubicBezTo>
                  <a:cubicBezTo>
                    <a:pt x="21" y="55"/>
                    <a:pt x="16" y="63"/>
                    <a:pt x="16" y="72"/>
                  </a:cubicBezTo>
                  <a:close/>
                  <a:moveTo>
                    <a:pt x="40" y="24"/>
                  </a:moveTo>
                  <a:cubicBezTo>
                    <a:pt x="47" y="24"/>
                    <a:pt x="52" y="29"/>
                    <a:pt x="52" y="36"/>
                  </a:cubicBezTo>
                  <a:cubicBezTo>
                    <a:pt x="52" y="42"/>
                    <a:pt x="47" y="48"/>
                    <a:pt x="40" y="48"/>
                  </a:cubicBezTo>
                  <a:cubicBezTo>
                    <a:pt x="34" y="48"/>
                    <a:pt x="28" y="42"/>
                    <a:pt x="28" y="36"/>
                  </a:cubicBezTo>
                  <a:cubicBezTo>
                    <a:pt x="28" y="29"/>
                    <a:pt x="34" y="24"/>
                    <a:pt x="40" y="24"/>
                  </a:cubicBezTo>
                  <a:close/>
                  <a:moveTo>
                    <a:pt x="104" y="24"/>
                  </a:moveTo>
                  <a:cubicBezTo>
                    <a:pt x="72" y="24"/>
                    <a:pt x="72" y="24"/>
                    <a:pt x="72" y="24"/>
                  </a:cubicBezTo>
                  <a:cubicBezTo>
                    <a:pt x="72" y="16"/>
                    <a:pt x="72" y="16"/>
                    <a:pt x="72" y="16"/>
                  </a:cubicBezTo>
                  <a:cubicBezTo>
                    <a:pt x="104" y="16"/>
                    <a:pt x="104" y="16"/>
                    <a:pt x="104" y="16"/>
                  </a:cubicBezTo>
                  <a:lnTo>
                    <a:pt x="104" y="24"/>
                  </a:lnTo>
                  <a:close/>
                  <a:moveTo>
                    <a:pt x="104" y="72"/>
                  </a:moveTo>
                  <a:cubicBezTo>
                    <a:pt x="72" y="72"/>
                    <a:pt x="72" y="72"/>
                    <a:pt x="72" y="72"/>
                  </a:cubicBezTo>
                  <a:cubicBezTo>
                    <a:pt x="72" y="64"/>
                    <a:pt x="72" y="64"/>
                    <a:pt x="72" y="64"/>
                  </a:cubicBezTo>
                  <a:cubicBezTo>
                    <a:pt x="104" y="64"/>
                    <a:pt x="104" y="64"/>
                    <a:pt x="104" y="64"/>
                  </a:cubicBezTo>
                  <a:lnTo>
                    <a:pt x="104" y="72"/>
                  </a:lnTo>
                  <a:close/>
                  <a:moveTo>
                    <a:pt x="104" y="48"/>
                  </a:moveTo>
                  <a:cubicBezTo>
                    <a:pt x="72" y="48"/>
                    <a:pt x="72" y="48"/>
                    <a:pt x="72" y="48"/>
                  </a:cubicBezTo>
                  <a:cubicBezTo>
                    <a:pt x="72" y="40"/>
                    <a:pt x="72" y="40"/>
                    <a:pt x="72" y="40"/>
                  </a:cubicBezTo>
                  <a:cubicBezTo>
                    <a:pt x="104" y="40"/>
                    <a:pt x="104" y="40"/>
                    <a:pt x="104" y="40"/>
                  </a:cubicBezTo>
                  <a:lnTo>
                    <a:pt x="104" y="48"/>
                  </a:lnTo>
                  <a:close/>
                </a:path>
              </a:pathLst>
            </a:custGeom>
            <a:solidFill>
              <a:srgbClr val="FFFFFF"/>
            </a:solidFill>
            <a:ln>
              <a:noFill/>
            </a:ln>
          </p:spPr>
          <p:txBody>
            <a:bodyPr vert="horz" wrap="square" lIns="91401" tIns="45700" rIns="91401" bIns="4570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387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171C7"/>
                </a:solidFill>
                <a:effectLst/>
                <a:uLnTx/>
                <a:uFillTx/>
                <a:latin typeface="Calibri" panose="020F0502020204030204"/>
                <a:ea typeface="+mn-ea"/>
                <a:cs typeface="+mn-cs"/>
              </a:endParaRPr>
            </a:p>
          </p:txBody>
        </p:sp>
      </p:grpSp>
      <p:sp>
        <p:nvSpPr>
          <p:cNvPr id="70" name="TextBox 69"/>
          <p:cNvSpPr txBox="1"/>
          <p:nvPr/>
        </p:nvSpPr>
        <p:spPr>
          <a:xfrm>
            <a:off x="3900799" y="2683823"/>
            <a:ext cx="1919235" cy="793936"/>
          </a:xfrm>
          <a:prstGeom prst="rect">
            <a:avLst/>
          </a:prstGeom>
          <a:noFill/>
        </p:spPr>
        <p:txBody>
          <a:bodyPr wrap="square" lIns="182802" tIns="146241" rIns="182802" bIns="146241" rtlCol="0">
            <a:spAutoFit/>
          </a:bodyPr>
          <a:lstStyle/>
          <a:p>
            <a:pPr marL="0" marR="0" lvl="0" indent="0" algn="l" defTabSz="932239"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a:ln>
                  <a:noFill/>
                </a:ln>
                <a:solidFill>
                  <a:srgbClr val="505050"/>
                </a:solidFill>
                <a:effectLst/>
                <a:uLnTx/>
                <a:uFillTx/>
                <a:latin typeface="Segoe UI Semilight"/>
                <a:ea typeface="+mn-ea"/>
                <a:cs typeface="+mn-cs"/>
              </a:rPr>
              <a:t>Scheduled a new meeting</a:t>
            </a:r>
          </a:p>
        </p:txBody>
      </p:sp>
      <p:cxnSp>
        <p:nvCxnSpPr>
          <p:cNvPr id="71" name="Straight Connector 70"/>
          <p:cNvCxnSpPr>
            <a:cxnSpLocks/>
          </p:cNvCxnSpPr>
          <p:nvPr/>
        </p:nvCxnSpPr>
        <p:spPr>
          <a:xfrm flipV="1">
            <a:off x="3101896" y="3109191"/>
            <a:ext cx="466169" cy="1062316"/>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cxnSpLocks/>
          </p:cNvCxnSpPr>
          <p:nvPr/>
        </p:nvCxnSpPr>
        <p:spPr>
          <a:xfrm flipH="1" flipV="1">
            <a:off x="3088393" y="4318529"/>
            <a:ext cx="240093" cy="1198351"/>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3" name="Group 82"/>
          <p:cNvGrpSpPr/>
          <p:nvPr/>
        </p:nvGrpSpPr>
        <p:grpSpPr>
          <a:xfrm>
            <a:off x="3101896" y="5326463"/>
            <a:ext cx="466169" cy="466169"/>
            <a:chOff x="942627" y="3529405"/>
            <a:chExt cx="820389" cy="822960"/>
          </a:xfrm>
        </p:grpSpPr>
        <p:sp>
          <p:nvSpPr>
            <p:cNvPr id="84" name="Oval 83"/>
            <p:cNvSpPr/>
            <p:nvPr/>
          </p:nvSpPr>
          <p:spPr bwMode="auto">
            <a:xfrm>
              <a:off x="942627" y="3529405"/>
              <a:ext cx="820389" cy="82296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marL="0" marR="0" lvl="0" indent="0" algn="ctr" defTabSz="931935"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0171C7"/>
                </a:solidFill>
                <a:effectLst/>
                <a:uLnTx/>
                <a:uFillTx/>
                <a:latin typeface="Calibri" panose="020F0502020204030204"/>
                <a:ea typeface="Segoe UI" pitchFamily="34" charset="0"/>
                <a:cs typeface="Segoe UI" pitchFamily="34" charset="0"/>
              </a:endParaRPr>
            </a:p>
          </p:txBody>
        </p:sp>
        <p:sp>
          <p:nvSpPr>
            <p:cNvPr id="85" name="Freeform 113"/>
            <p:cNvSpPr>
              <a:spLocks noChangeAspect="1" noEditPoints="1"/>
            </p:cNvSpPr>
            <p:nvPr/>
          </p:nvSpPr>
          <p:spPr bwMode="auto">
            <a:xfrm>
              <a:off x="1128148" y="3786655"/>
              <a:ext cx="449345" cy="308460"/>
            </a:xfrm>
            <a:custGeom>
              <a:avLst/>
              <a:gdLst>
                <a:gd name="T0" fmla="*/ 0 w 303"/>
                <a:gd name="T1" fmla="*/ 208 h 208"/>
                <a:gd name="T2" fmla="*/ 303 w 303"/>
                <a:gd name="T3" fmla="*/ 208 h 208"/>
                <a:gd name="T4" fmla="*/ 303 w 303"/>
                <a:gd name="T5" fmla="*/ 0 h 208"/>
                <a:gd name="T6" fmla="*/ 0 w 303"/>
                <a:gd name="T7" fmla="*/ 0 h 208"/>
                <a:gd name="T8" fmla="*/ 0 w 303"/>
                <a:gd name="T9" fmla="*/ 208 h 208"/>
                <a:gd name="T10" fmla="*/ 263 w 303"/>
                <a:gd name="T11" fmla="*/ 19 h 208"/>
                <a:gd name="T12" fmla="*/ 152 w 303"/>
                <a:gd name="T13" fmla="*/ 92 h 208"/>
                <a:gd name="T14" fmla="*/ 41 w 303"/>
                <a:gd name="T15" fmla="*/ 19 h 208"/>
                <a:gd name="T16" fmla="*/ 263 w 303"/>
                <a:gd name="T17" fmla="*/ 19 h 208"/>
                <a:gd name="T18" fmla="*/ 19 w 303"/>
                <a:gd name="T19" fmla="*/ 26 h 208"/>
                <a:gd name="T20" fmla="*/ 152 w 303"/>
                <a:gd name="T21" fmla="*/ 113 h 208"/>
                <a:gd name="T22" fmla="*/ 284 w 303"/>
                <a:gd name="T23" fmla="*/ 26 h 208"/>
                <a:gd name="T24" fmla="*/ 284 w 303"/>
                <a:gd name="T25" fmla="*/ 189 h 208"/>
                <a:gd name="T26" fmla="*/ 19 w 303"/>
                <a:gd name="T27" fmla="*/ 189 h 208"/>
                <a:gd name="T28" fmla="*/ 19 w 303"/>
                <a:gd name="T29" fmla="*/ 2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3" h="208">
                  <a:moveTo>
                    <a:pt x="0" y="208"/>
                  </a:moveTo>
                  <a:lnTo>
                    <a:pt x="303" y="208"/>
                  </a:lnTo>
                  <a:lnTo>
                    <a:pt x="303" y="0"/>
                  </a:lnTo>
                  <a:lnTo>
                    <a:pt x="0" y="0"/>
                  </a:lnTo>
                  <a:lnTo>
                    <a:pt x="0" y="208"/>
                  </a:lnTo>
                  <a:close/>
                  <a:moveTo>
                    <a:pt x="263" y="19"/>
                  </a:moveTo>
                  <a:lnTo>
                    <a:pt x="152" y="92"/>
                  </a:lnTo>
                  <a:lnTo>
                    <a:pt x="41" y="19"/>
                  </a:lnTo>
                  <a:lnTo>
                    <a:pt x="263" y="19"/>
                  </a:lnTo>
                  <a:close/>
                  <a:moveTo>
                    <a:pt x="19" y="26"/>
                  </a:moveTo>
                  <a:lnTo>
                    <a:pt x="152" y="113"/>
                  </a:lnTo>
                  <a:lnTo>
                    <a:pt x="284" y="26"/>
                  </a:lnTo>
                  <a:lnTo>
                    <a:pt x="284" y="189"/>
                  </a:lnTo>
                  <a:lnTo>
                    <a:pt x="19" y="189"/>
                  </a:lnTo>
                  <a:lnTo>
                    <a:pt x="19" y="26"/>
                  </a:lnTo>
                  <a:close/>
                </a:path>
              </a:pathLst>
            </a:custGeom>
            <a:solidFill>
              <a:srgbClr val="FFFFFF"/>
            </a:solidFill>
            <a:ln>
              <a:noFill/>
            </a:ln>
          </p:spPr>
          <p:txBody>
            <a:bodyPr vert="horz" wrap="square" lIns="91401" tIns="45700" rIns="91401" bIns="4570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387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171C7"/>
                </a:solidFill>
                <a:effectLst/>
                <a:uLnTx/>
                <a:uFillTx/>
                <a:latin typeface="Calibri" panose="020F0502020204030204"/>
                <a:ea typeface="+mn-ea"/>
                <a:cs typeface="+mn-cs"/>
              </a:endParaRPr>
            </a:p>
          </p:txBody>
        </p:sp>
      </p:grpSp>
      <p:sp>
        <p:nvSpPr>
          <p:cNvPr id="86" name="TextBox 85"/>
          <p:cNvSpPr txBox="1"/>
          <p:nvPr/>
        </p:nvSpPr>
        <p:spPr>
          <a:xfrm>
            <a:off x="3525960" y="5163983"/>
            <a:ext cx="2252938" cy="793936"/>
          </a:xfrm>
          <a:prstGeom prst="rect">
            <a:avLst/>
          </a:prstGeom>
          <a:noFill/>
        </p:spPr>
        <p:txBody>
          <a:bodyPr wrap="square" lIns="182802" tIns="146241" rIns="182802" bIns="146241" rtlCol="0">
            <a:spAutoFit/>
          </a:bodyPr>
          <a:lstStyle/>
          <a:p>
            <a:pPr marL="0" marR="0" lvl="0" indent="0" algn="l" defTabSz="932239"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a:ln>
                  <a:noFill/>
                </a:ln>
                <a:solidFill>
                  <a:srgbClr val="505050"/>
                </a:solidFill>
                <a:effectLst/>
                <a:uLnTx/>
                <a:uFillTx/>
                <a:latin typeface="Segoe UI Semilight"/>
                <a:ea typeface="+mn-ea"/>
                <a:cs typeface="+mn-cs"/>
              </a:rPr>
              <a:t>Got high important email</a:t>
            </a:r>
          </a:p>
        </p:txBody>
      </p:sp>
      <p:grpSp>
        <p:nvGrpSpPr>
          <p:cNvPr id="87" name="Group 86"/>
          <p:cNvGrpSpPr/>
          <p:nvPr/>
        </p:nvGrpSpPr>
        <p:grpSpPr>
          <a:xfrm>
            <a:off x="3368929" y="2866145"/>
            <a:ext cx="466169" cy="466169"/>
            <a:chOff x="5474685" y="1406711"/>
            <a:chExt cx="820389" cy="822960"/>
          </a:xfrm>
        </p:grpSpPr>
        <p:sp>
          <p:nvSpPr>
            <p:cNvPr id="88" name="Oval 87"/>
            <p:cNvSpPr/>
            <p:nvPr/>
          </p:nvSpPr>
          <p:spPr bwMode="auto">
            <a:xfrm>
              <a:off x="5474685" y="1406711"/>
              <a:ext cx="820389" cy="82296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marL="0" marR="0" lvl="0" indent="0" algn="ctr" defTabSz="931935"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0171C7"/>
                </a:solidFill>
                <a:effectLst/>
                <a:uLnTx/>
                <a:uFillTx/>
                <a:latin typeface="Calibri" panose="020F0502020204030204"/>
                <a:ea typeface="Segoe UI" pitchFamily="34" charset="0"/>
                <a:cs typeface="Segoe UI" pitchFamily="34" charset="0"/>
              </a:endParaRPr>
            </a:p>
          </p:txBody>
        </p:sp>
        <p:pic>
          <p:nvPicPr>
            <p:cNvPr id="89" name="Graphic 88" descr="Flip Calenda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90309" y="1519840"/>
              <a:ext cx="595158" cy="595158"/>
            </a:xfrm>
            <a:prstGeom prst="rect">
              <a:avLst/>
            </a:prstGeom>
          </p:spPr>
        </p:pic>
      </p:grpSp>
      <p:pic>
        <p:nvPicPr>
          <p:cNvPr id="37" name="Picture 36" descr="A person smiling for the camera&#10;&#10;Description generated with very high confidence">
            <a:extLst>
              <a:ext uri="{FF2B5EF4-FFF2-40B4-BE49-F238E27FC236}">
                <a16:creationId xmlns:a16="http://schemas.microsoft.com/office/drawing/2014/main" id="{765334C3-F8E6-45BD-9CA6-712CEA4BA951}"/>
              </a:ext>
            </a:extLst>
          </p:cNvPr>
          <p:cNvPicPr>
            <a:picLocks noChangeAspect="1"/>
          </p:cNvPicPr>
          <p:nvPr/>
        </p:nvPicPr>
        <p:blipFill>
          <a:blip r:embed="rId5"/>
          <a:stretch>
            <a:fillRect/>
          </a:stretch>
        </p:blipFill>
        <p:spPr>
          <a:xfrm>
            <a:off x="2835566" y="4000072"/>
            <a:ext cx="477322" cy="49712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4422662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Extending Microsoft Graph</a:t>
            </a:r>
          </a:p>
        </p:txBody>
      </p:sp>
      <p:sp>
        <p:nvSpPr>
          <p:cNvPr id="4" name="Text Placeholder 3"/>
          <p:cNvSpPr>
            <a:spLocks noGrp="1"/>
          </p:cNvSpPr>
          <p:nvPr>
            <p:ph type="body" sz="quarter" idx="10"/>
          </p:nvPr>
        </p:nvSpPr>
        <p:spPr>
          <a:xfrm>
            <a:off x="274638" y="1212850"/>
            <a:ext cx="6019799" cy="1181606"/>
          </a:xfrm>
        </p:spPr>
        <p:txBody>
          <a:bodyPr/>
          <a:lstStyle/>
          <a:p>
            <a:r>
              <a:rPr lang="en-US" sz="3599" dirty="0">
                <a:gradFill>
                  <a:gsLst>
                    <a:gs pos="2917">
                      <a:schemeClr val="tx1"/>
                    </a:gs>
                    <a:gs pos="30000">
                      <a:schemeClr val="tx1"/>
                    </a:gs>
                  </a:gsLst>
                  <a:lin ang="5400000" scaled="0"/>
                </a:gradFill>
              </a:rPr>
              <a:t>Add </a:t>
            </a:r>
            <a:r>
              <a:rPr lang="en-US" sz="3599" dirty="0">
                <a:solidFill>
                  <a:srgbClr val="5C005C"/>
                </a:solidFill>
              </a:rPr>
              <a:t>extensions</a:t>
            </a:r>
            <a:r>
              <a:rPr lang="en-US" sz="3599" dirty="0">
                <a:gradFill>
                  <a:gsLst>
                    <a:gs pos="2917">
                      <a:schemeClr val="tx1"/>
                    </a:gs>
                    <a:gs pos="30000">
                      <a:schemeClr val="tx1"/>
                    </a:gs>
                  </a:gsLst>
                  <a:lin ang="5400000" scaled="0"/>
                </a:gradFill>
              </a:rPr>
              <a:t> to user, group, mail &amp; more</a:t>
            </a:r>
            <a:endParaRPr lang="en-US" dirty="0"/>
          </a:p>
        </p:txBody>
      </p:sp>
      <p:sp>
        <p:nvSpPr>
          <p:cNvPr id="51" name="TextBox 50"/>
          <p:cNvSpPr txBox="1"/>
          <p:nvPr/>
        </p:nvSpPr>
        <p:spPr>
          <a:xfrm>
            <a:off x="7115357" y="-1"/>
            <a:ext cx="5353777" cy="6994525"/>
          </a:xfrm>
          <a:prstGeom prst="rect">
            <a:avLst/>
          </a:prstGeom>
          <a:solidFill>
            <a:schemeClr val="bg1"/>
          </a:solidFill>
          <a:effectLst>
            <a:outerShdw blurRad="50800" dist="38100" dir="10800000" algn="r" rotWithShape="0">
              <a:prstClr val="black">
                <a:alpha val="40000"/>
              </a:prstClr>
            </a:outerShdw>
          </a:effectLst>
        </p:spPr>
        <p:txBody>
          <a:bodyPr wrap="square" lIns="274320" tIns="149175" rIns="186468" bIns="149175" rtlCol="0">
            <a:noAutofit/>
          </a:bodyPr>
          <a:lstStyle/>
          <a:p>
            <a:pPr marL="0" marR="0" lvl="0" indent="0" algn="l" defTabSz="950596"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endParaRP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353535"/>
                </a:solidFill>
                <a:effectLst/>
                <a:uLnTx/>
                <a:uFillTx/>
                <a:latin typeface="Segoe UI" panose="020B0502040204020203" pitchFamily="34" charset="0"/>
                <a:ea typeface="Segoe UI" panose="020B0502040204020203" pitchFamily="34" charset="0"/>
                <a:cs typeface="Segoe UI" panose="020B0502040204020203" pitchFamily="34" charset="0"/>
              </a:rPr>
              <a:t>Open Extensions</a:t>
            </a: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rPr>
              <a:t>GET </a:t>
            </a:r>
            <a:r>
              <a:rPr kumimoji="0" lang="en-US" sz="1600" b="1" i="0" u="none" strike="noStrike" kern="1200" cap="none" spc="0" normalizeH="0" baseline="0" noProof="0" dirty="0">
                <a:ln>
                  <a:noFill/>
                </a:ln>
                <a:solidFill>
                  <a:srgbClr val="5C005C"/>
                </a:solidFill>
                <a:effectLst/>
                <a:uLnTx/>
                <a:uFillTx/>
                <a:latin typeface="Consolas" panose="020B0609020204030204" pitchFamily="49" charset="0"/>
                <a:ea typeface="Segoe UI" pitchFamily="34" charset="0"/>
                <a:cs typeface="Segoe UI" pitchFamily="34" charset="0"/>
              </a:rPr>
              <a:t>/me/message/&lt;id&gt;/?$expand=extensions</a:t>
            </a: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rPr>
              <a:t>{</a:t>
            </a: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rPr>
              <a:t> "</a:t>
            </a:r>
            <a:r>
              <a:rPr kumimoji="0" lang="en-US" sz="1400" b="0" i="0" u="none" strike="noStrike" kern="1200" cap="none" spc="0" normalizeH="0" baseline="0" noProof="0" dirty="0" err="1">
                <a:ln>
                  <a:noFill/>
                </a:ln>
                <a:solidFill>
                  <a:srgbClr val="353535"/>
                </a:solidFill>
                <a:effectLst/>
                <a:uLnTx/>
                <a:uFillTx/>
                <a:latin typeface="Consolas" panose="020B0609020204030204" pitchFamily="49" charset="0"/>
                <a:ea typeface="Segoe UI" pitchFamily="34" charset="0"/>
                <a:cs typeface="Segoe UI" pitchFamily="34" charset="0"/>
              </a:rPr>
              <a:t>displayName</a:t>
            </a:r>
            <a:r>
              <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rPr>
              <a:t>": “Mike",   </a:t>
            </a: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rPr>
              <a:t> "extensions": [</a:t>
            </a: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rPr>
              <a:t>    {</a:t>
            </a: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rPr>
              <a:t>      "</a:t>
            </a:r>
            <a:r>
              <a:rPr kumimoji="0" lang="en-US" sz="1400" b="0" i="0" u="none" strike="noStrike" kern="1200" cap="none" spc="0" normalizeH="0" baseline="0" noProof="0" dirty="0" err="1">
                <a:ln>
                  <a:noFill/>
                </a:ln>
                <a:solidFill>
                  <a:srgbClr val="353535"/>
                </a:solidFill>
                <a:effectLst/>
                <a:uLnTx/>
                <a:uFillTx/>
                <a:latin typeface="Consolas" panose="020B0609020204030204" pitchFamily="49" charset="0"/>
                <a:ea typeface="Segoe UI" pitchFamily="34" charset="0"/>
                <a:cs typeface="Segoe UI" pitchFamily="34" charset="0"/>
              </a:rPr>
              <a:t>extensionName</a:t>
            </a:r>
            <a:r>
              <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rPr>
              <a:t>": "</a:t>
            </a:r>
            <a:r>
              <a:rPr kumimoji="0" lang="en-US" sz="1400" b="0" i="0" u="none" strike="noStrike" kern="1200" cap="none" spc="0" normalizeH="0" baseline="0" noProof="0" dirty="0" err="1">
                <a:ln>
                  <a:noFill/>
                </a:ln>
                <a:solidFill>
                  <a:srgbClr val="353535"/>
                </a:solidFill>
                <a:effectLst/>
                <a:uLnTx/>
                <a:uFillTx/>
                <a:latin typeface="Consolas" panose="020B0609020204030204" pitchFamily="49" charset="0"/>
                <a:ea typeface="Segoe UI" pitchFamily="34" charset="0"/>
                <a:cs typeface="Segoe UI" pitchFamily="34" charset="0"/>
              </a:rPr>
              <a:t>Com.Contoso.Referral</a:t>
            </a:r>
            <a:r>
              <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rPr>
              <a:t>",</a:t>
            </a: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rPr>
              <a:t>      "</a:t>
            </a:r>
            <a:r>
              <a:rPr kumimoji="0" lang="en-US" sz="1400" b="0" i="0" u="none" strike="noStrike" kern="1200" cap="none" spc="0" normalizeH="0" baseline="0" noProof="0" dirty="0" err="1">
                <a:ln>
                  <a:noFill/>
                </a:ln>
                <a:solidFill>
                  <a:srgbClr val="353535"/>
                </a:solidFill>
                <a:effectLst/>
                <a:uLnTx/>
                <a:uFillTx/>
                <a:latin typeface="Consolas" panose="020B0609020204030204" pitchFamily="49" charset="0"/>
                <a:ea typeface="Segoe UI" pitchFamily="34" charset="0"/>
                <a:cs typeface="Segoe UI" pitchFamily="34" charset="0"/>
              </a:rPr>
              <a:t>companyName</a:t>
            </a:r>
            <a:r>
              <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rPr>
              <a:t>": "Wingtip Toys",</a:t>
            </a: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rPr>
              <a:t>      "</a:t>
            </a:r>
            <a:r>
              <a:rPr kumimoji="0" lang="en-US" sz="1400" b="0" i="0" u="none" strike="noStrike" kern="1200" cap="none" spc="0" normalizeH="0" baseline="0" noProof="0" dirty="0" err="1">
                <a:ln>
                  <a:noFill/>
                </a:ln>
                <a:solidFill>
                  <a:srgbClr val="353535"/>
                </a:solidFill>
                <a:effectLst/>
                <a:uLnTx/>
                <a:uFillTx/>
                <a:latin typeface="Consolas" panose="020B0609020204030204" pitchFamily="49" charset="0"/>
                <a:ea typeface="Segoe UI" pitchFamily="34" charset="0"/>
                <a:cs typeface="Segoe UI" pitchFamily="34" charset="0"/>
              </a:rPr>
              <a:t>expirationDate</a:t>
            </a:r>
            <a:r>
              <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rPr>
              <a:t>": "2017-12-30T11",</a:t>
            </a: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rPr>
              <a:t>      "</a:t>
            </a:r>
            <a:r>
              <a:rPr kumimoji="0" lang="en-US" sz="1400" b="0" i="0" u="none" strike="noStrike" kern="1200" cap="none" spc="0" normalizeH="0" baseline="0" noProof="0" dirty="0" err="1">
                <a:ln>
                  <a:noFill/>
                </a:ln>
                <a:solidFill>
                  <a:srgbClr val="353535"/>
                </a:solidFill>
                <a:effectLst/>
                <a:uLnTx/>
                <a:uFillTx/>
                <a:latin typeface="Consolas" panose="020B0609020204030204" pitchFamily="49" charset="0"/>
                <a:ea typeface="Segoe UI" pitchFamily="34" charset="0"/>
                <a:cs typeface="Segoe UI" pitchFamily="34" charset="0"/>
              </a:rPr>
              <a:t>dealValue</a:t>
            </a:r>
            <a:r>
              <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rPr>
              <a:t>": 10,000</a:t>
            </a: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rPr>
              <a:t>    }</a:t>
            </a: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rPr>
              <a:t>  ]</a:t>
            </a: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rPr>
              <a:t>}</a:t>
            </a:r>
          </a:p>
          <a:p>
            <a:pPr marL="0" marR="0" lvl="0" indent="0" algn="l" defTabSz="950596"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endParaRP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353535"/>
                </a:solidFill>
                <a:effectLst/>
                <a:uLnTx/>
                <a:uFillTx/>
                <a:latin typeface="Segoe UI" panose="020B0502040204020203" pitchFamily="34" charset="0"/>
                <a:ea typeface="Segoe UI" panose="020B0502040204020203" pitchFamily="34" charset="0"/>
                <a:cs typeface="Segoe UI" panose="020B0502040204020203" pitchFamily="34" charset="0"/>
              </a:rPr>
              <a:t>Schema extensions</a:t>
            </a: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rPr>
              <a:t>POST </a:t>
            </a:r>
            <a:r>
              <a:rPr kumimoji="0" lang="en-US" sz="1600" b="1" i="0" u="none" strike="noStrike" kern="1200" cap="none" spc="0" normalizeH="0" baseline="0" noProof="0" dirty="0">
                <a:ln>
                  <a:noFill/>
                </a:ln>
                <a:solidFill>
                  <a:srgbClr val="5C005C"/>
                </a:solidFill>
                <a:effectLst/>
                <a:uLnTx/>
                <a:uFillTx/>
                <a:latin typeface="Consolas" panose="020B0609020204030204" pitchFamily="49" charset="0"/>
                <a:ea typeface="Segoe UI" pitchFamily="34" charset="0"/>
                <a:cs typeface="Segoe UI" pitchFamily="34" charset="0"/>
              </a:rPr>
              <a:t>/</a:t>
            </a:r>
            <a:r>
              <a:rPr kumimoji="0" lang="en-US" sz="1600" b="1" i="0" u="none" strike="noStrike" kern="1200" cap="none" spc="0" normalizeH="0" baseline="0" noProof="0" dirty="0" err="1">
                <a:ln>
                  <a:noFill/>
                </a:ln>
                <a:solidFill>
                  <a:srgbClr val="5C005C"/>
                </a:solidFill>
                <a:effectLst/>
                <a:uLnTx/>
                <a:uFillTx/>
                <a:latin typeface="Consolas" panose="020B0609020204030204" pitchFamily="49" charset="0"/>
                <a:ea typeface="Segoe UI" pitchFamily="34" charset="0"/>
                <a:cs typeface="Segoe UI" pitchFamily="34" charset="0"/>
              </a:rPr>
              <a:t>schemaExtensions</a:t>
            </a:r>
            <a:endParaRPr kumimoji="0" lang="en-US" sz="1600" b="1" i="0" u="none" strike="noStrike" kern="1200" cap="none" spc="0" normalizeH="0" baseline="0" noProof="0" dirty="0">
              <a:ln>
                <a:noFill/>
              </a:ln>
              <a:solidFill>
                <a:srgbClr val="5C005C"/>
              </a:solidFill>
              <a:effectLst/>
              <a:uLnTx/>
              <a:uFillTx/>
              <a:latin typeface="Consolas" panose="020B0609020204030204" pitchFamily="49" charset="0"/>
              <a:ea typeface="Segoe UI" pitchFamily="34" charset="0"/>
              <a:cs typeface="Segoe UI" pitchFamily="34" charset="0"/>
            </a:endParaRP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rPr>
              <a:t>{</a:t>
            </a: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rPr>
              <a:t>    "id": "</a:t>
            </a:r>
            <a:r>
              <a:rPr kumimoji="0" lang="en-US" sz="1400" b="0" i="0" u="none" strike="noStrike" kern="1200" cap="none" spc="0" normalizeH="0" baseline="0" noProof="0" dirty="0" err="1">
                <a:ln>
                  <a:noFill/>
                </a:ln>
                <a:solidFill>
                  <a:srgbClr val="353535"/>
                </a:solidFill>
                <a:effectLst/>
                <a:uLnTx/>
                <a:uFillTx/>
                <a:latin typeface="Consolas" panose="020B0609020204030204" pitchFamily="49" charset="0"/>
                <a:ea typeface="Segoe UI" pitchFamily="34" charset="0"/>
                <a:cs typeface="Segoe UI" pitchFamily="34" charset="0"/>
              </a:rPr>
              <a:t>training_courses</a:t>
            </a:r>
            <a:r>
              <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rPr>
              <a:t>", </a:t>
            </a: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rPr>
              <a:t>    "</a:t>
            </a:r>
            <a:r>
              <a:rPr kumimoji="0" lang="en-US" sz="1400" b="0" i="0" u="none" strike="noStrike" kern="1200" cap="none" spc="0" normalizeH="0" baseline="0" noProof="0" dirty="0" err="1">
                <a:ln>
                  <a:noFill/>
                </a:ln>
                <a:solidFill>
                  <a:srgbClr val="353535"/>
                </a:solidFill>
                <a:effectLst/>
                <a:uLnTx/>
                <a:uFillTx/>
                <a:latin typeface="Consolas" panose="020B0609020204030204" pitchFamily="49" charset="0"/>
                <a:ea typeface="Segoe UI" pitchFamily="34" charset="0"/>
                <a:cs typeface="Segoe UI" pitchFamily="34" charset="0"/>
              </a:rPr>
              <a:t>targetTypes</a:t>
            </a:r>
            <a:r>
              <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rPr>
              <a:t>": [ "Group" ],</a:t>
            </a: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rPr>
              <a:t>    "properties": [</a:t>
            </a: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rPr>
              <a:t>        {</a:t>
            </a: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rPr>
              <a:t>            "name": "</a:t>
            </a:r>
            <a:r>
              <a:rPr kumimoji="0" lang="en-US" sz="1400" b="0" i="0" u="none" strike="noStrike" kern="1200" cap="none" spc="0" normalizeH="0" baseline="0" noProof="0" dirty="0" err="1">
                <a:ln>
                  <a:noFill/>
                </a:ln>
                <a:solidFill>
                  <a:srgbClr val="353535"/>
                </a:solidFill>
                <a:effectLst/>
                <a:uLnTx/>
                <a:uFillTx/>
                <a:latin typeface="Consolas" panose="020B0609020204030204" pitchFamily="49" charset="0"/>
                <a:ea typeface="Segoe UI" pitchFamily="34" charset="0"/>
                <a:cs typeface="Segoe UI" pitchFamily="34" charset="0"/>
              </a:rPr>
              <a:t>courseName</a:t>
            </a:r>
            <a:r>
              <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rPr>
              <a:t>",</a:t>
            </a: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rPr>
              <a:t>            "type": "String"</a:t>
            </a: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rPr>
              <a:t>        }…</a:t>
            </a: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rPr>
              <a:t>    ]</a:t>
            </a: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rPr>
              <a:t>}</a:t>
            </a:r>
          </a:p>
          <a:p>
            <a:pPr marL="0" marR="0" lvl="0" indent="0" algn="l" defTabSz="950596"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endParaRPr>
          </a:p>
          <a:p>
            <a:pPr marL="0" marR="0" lvl="0" indent="0" algn="l" defTabSz="950596"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353535"/>
                </a:solidFill>
                <a:effectLst/>
                <a:uLnTx/>
                <a:uFillTx/>
                <a:latin typeface="Consolas" panose="020B0609020204030204" pitchFamily="49" charset="0"/>
                <a:ea typeface="+mn-ea"/>
                <a:cs typeface="Segoe UI" pitchFamily="34" charset="0"/>
              </a:rPr>
              <a:t>GET </a:t>
            </a:r>
            <a:r>
              <a:rPr kumimoji="0" lang="en-US" sz="1600" b="1" i="0" u="none" strike="noStrike" kern="1200" cap="none" spc="0" normalizeH="0" baseline="0" noProof="0" dirty="0">
                <a:ln>
                  <a:noFill/>
                </a:ln>
                <a:solidFill>
                  <a:srgbClr val="5C005C"/>
                </a:solidFill>
                <a:effectLst/>
                <a:uLnTx/>
                <a:uFillTx/>
                <a:latin typeface="Consolas" panose="020B0609020204030204" pitchFamily="49" charset="0"/>
                <a:ea typeface="+mn-ea"/>
                <a:cs typeface="Segoe UI" pitchFamily="34" charset="0"/>
              </a:rPr>
              <a:t>/groups?$filter=courses/name </a:t>
            </a:r>
            <a:r>
              <a:rPr kumimoji="0" lang="en-US" sz="1600" b="1" i="0" u="none" strike="noStrike" kern="1200" cap="none" spc="0" normalizeH="0" baseline="0" noProof="0" dirty="0" err="1">
                <a:ln>
                  <a:noFill/>
                </a:ln>
                <a:solidFill>
                  <a:srgbClr val="5C005C"/>
                </a:solidFill>
                <a:effectLst/>
                <a:uLnTx/>
                <a:uFillTx/>
                <a:latin typeface="Consolas" panose="020B0609020204030204" pitchFamily="49" charset="0"/>
                <a:ea typeface="+mn-ea"/>
                <a:cs typeface="Segoe UI" pitchFamily="34" charset="0"/>
              </a:rPr>
              <a:t>eq</a:t>
            </a:r>
            <a:r>
              <a:rPr kumimoji="0" lang="en-US" sz="1600" b="1" i="0" u="none" strike="noStrike" kern="1200" cap="none" spc="0" normalizeH="0" baseline="0" noProof="0" dirty="0">
                <a:ln>
                  <a:noFill/>
                </a:ln>
                <a:solidFill>
                  <a:srgbClr val="5C005C"/>
                </a:solidFill>
                <a:effectLst/>
                <a:uLnTx/>
                <a:uFillTx/>
                <a:latin typeface="Consolas" panose="020B0609020204030204" pitchFamily="49" charset="0"/>
                <a:ea typeface="+mn-ea"/>
                <a:cs typeface="Segoe UI" pitchFamily="34" charset="0"/>
              </a:rPr>
              <a:t> Math101</a:t>
            </a:r>
          </a:p>
          <a:p>
            <a:pPr marL="0" marR="0" lvl="0" indent="0" algn="l" defTabSz="950596"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endParaRPr>
          </a:p>
        </p:txBody>
      </p:sp>
      <p:sp>
        <p:nvSpPr>
          <p:cNvPr id="67" name="TextBox 66"/>
          <p:cNvSpPr txBox="1"/>
          <p:nvPr/>
        </p:nvSpPr>
        <p:spPr>
          <a:xfrm>
            <a:off x="4190522" y="2798096"/>
            <a:ext cx="1773609" cy="793936"/>
          </a:xfrm>
          <a:prstGeom prst="rect">
            <a:avLst/>
          </a:prstGeom>
          <a:noFill/>
        </p:spPr>
        <p:txBody>
          <a:bodyPr wrap="square" lIns="182802" tIns="146241" rIns="182802" bIns="146241" rtlCol="0">
            <a:spAutoFit/>
          </a:bodyPr>
          <a:lstStyle/>
          <a:p>
            <a:pPr marL="0" marR="0" lvl="0" indent="0" algn="l" defTabSz="932239"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a:ln>
                  <a:noFill/>
                </a:ln>
                <a:solidFill>
                  <a:srgbClr val="505050"/>
                </a:solidFill>
                <a:effectLst/>
                <a:uLnTx/>
                <a:uFillTx/>
                <a:latin typeface="Segoe UI Semilight"/>
                <a:ea typeface="+mn-ea"/>
                <a:cs typeface="+mn-cs"/>
              </a:rPr>
              <a:t>Customer referral email</a:t>
            </a:r>
          </a:p>
        </p:txBody>
      </p:sp>
      <p:sp>
        <p:nvSpPr>
          <p:cNvPr id="68" name="TextBox 67"/>
          <p:cNvSpPr txBox="1"/>
          <p:nvPr/>
        </p:nvSpPr>
        <p:spPr>
          <a:xfrm>
            <a:off x="4775295" y="4113527"/>
            <a:ext cx="1713218" cy="793936"/>
          </a:xfrm>
          <a:prstGeom prst="rect">
            <a:avLst/>
          </a:prstGeom>
          <a:noFill/>
        </p:spPr>
        <p:txBody>
          <a:bodyPr wrap="square" lIns="182802" tIns="146241" rIns="182802" bIns="146241" rtlCol="0">
            <a:spAutoFit/>
          </a:bodyPr>
          <a:lstStyle/>
          <a:p>
            <a:pPr marL="0" marR="0" lvl="0" indent="0" algn="l" defTabSz="932239"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a:ln>
                  <a:noFill/>
                </a:ln>
                <a:solidFill>
                  <a:srgbClr val="505050"/>
                </a:solidFill>
                <a:effectLst/>
                <a:uLnTx/>
                <a:uFillTx/>
                <a:latin typeface="Segoe UI Semilight"/>
                <a:ea typeface="+mn-ea"/>
                <a:cs typeface="+mn-cs"/>
              </a:rPr>
              <a:t>Carlo’s son: Johnny</a:t>
            </a:r>
          </a:p>
        </p:txBody>
      </p:sp>
      <p:cxnSp>
        <p:nvCxnSpPr>
          <p:cNvPr id="78" name="Straight Connector 77"/>
          <p:cNvCxnSpPr>
            <a:cxnSpLocks/>
          </p:cNvCxnSpPr>
          <p:nvPr/>
        </p:nvCxnSpPr>
        <p:spPr>
          <a:xfrm flipH="1">
            <a:off x="3201164" y="3265170"/>
            <a:ext cx="707896" cy="801751"/>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cxnSpLocks/>
            <a:stCxn id="44" idx="24"/>
          </p:cNvCxnSpPr>
          <p:nvPr/>
        </p:nvCxnSpPr>
        <p:spPr>
          <a:xfrm flipH="1" flipV="1">
            <a:off x="3191181" y="4345294"/>
            <a:ext cx="1322024" cy="149554"/>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cxnSpLocks/>
          </p:cNvCxnSpPr>
          <p:nvPr/>
        </p:nvCxnSpPr>
        <p:spPr>
          <a:xfrm>
            <a:off x="1800832" y="3506471"/>
            <a:ext cx="1144395" cy="621531"/>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2" name="Group 41"/>
          <p:cNvGrpSpPr/>
          <p:nvPr/>
        </p:nvGrpSpPr>
        <p:grpSpPr>
          <a:xfrm>
            <a:off x="4342635" y="4277411"/>
            <a:ext cx="466169" cy="466169"/>
            <a:chOff x="2434265" y="3747764"/>
            <a:chExt cx="820389" cy="822960"/>
          </a:xfrm>
        </p:grpSpPr>
        <p:sp>
          <p:nvSpPr>
            <p:cNvPr id="43" name="Oval 42"/>
            <p:cNvSpPr/>
            <p:nvPr/>
          </p:nvSpPr>
          <p:spPr bwMode="auto">
            <a:xfrm>
              <a:off x="2434265" y="3747764"/>
              <a:ext cx="820389" cy="82296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marL="0" marR="0" lvl="0" indent="0" algn="ctr" defTabSz="931935"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0171C7"/>
                </a:solidFill>
                <a:effectLst/>
                <a:uLnTx/>
                <a:uFillTx/>
                <a:latin typeface="Calibri" panose="020F0502020204030204"/>
                <a:ea typeface="Segoe UI" pitchFamily="34" charset="0"/>
                <a:cs typeface="Segoe UI" pitchFamily="34" charset="0"/>
              </a:endParaRPr>
            </a:p>
          </p:txBody>
        </p:sp>
        <p:sp>
          <p:nvSpPr>
            <p:cNvPr id="44" name="Freeform 111"/>
            <p:cNvSpPr>
              <a:spLocks noEditPoints="1"/>
            </p:cNvSpPr>
            <p:nvPr/>
          </p:nvSpPr>
          <p:spPr bwMode="auto">
            <a:xfrm>
              <a:off x="2638179" y="4007312"/>
              <a:ext cx="412560" cy="303865"/>
            </a:xfrm>
            <a:custGeom>
              <a:avLst/>
              <a:gdLst>
                <a:gd name="T0" fmla="*/ 0 w 120"/>
                <a:gd name="T1" fmla="*/ 0 h 88"/>
                <a:gd name="T2" fmla="*/ 0 w 120"/>
                <a:gd name="T3" fmla="*/ 88 h 88"/>
                <a:gd name="T4" fmla="*/ 120 w 120"/>
                <a:gd name="T5" fmla="*/ 88 h 88"/>
                <a:gd name="T6" fmla="*/ 120 w 120"/>
                <a:gd name="T7" fmla="*/ 0 h 88"/>
                <a:gd name="T8" fmla="*/ 0 w 120"/>
                <a:gd name="T9" fmla="*/ 0 h 88"/>
                <a:gd name="T10" fmla="*/ 112 w 120"/>
                <a:gd name="T11" fmla="*/ 80 h 88"/>
                <a:gd name="T12" fmla="*/ 8 w 120"/>
                <a:gd name="T13" fmla="*/ 80 h 88"/>
                <a:gd name="T14" fmla="*/ 8 w 120"/>
                <a:gd name="T15" fmla="*/ 8 h 88"/>
                <a:gd name="T16" fmla="*/ 112 w 120"/>
                <a:gd name="T17" fmla="*/ 8 h 88"/>
                <a:gd name="T18" fmla="*/ 112 w 120"/>
                <a:gd name="T19" fmla="*/ 80 h 88"/>
                <a:gd name="T20" fmla="*/ 16 w 120"/>
                <a:gd name="T21" fmla="*/ 72 h 88"/>
                <a:gd name="T22" fmla="*/ 24 w 120"/>
                <a:gd name="T23" fmla="*/ 72 h 88"/>
                <a:gd name="T24" fmla="*/ 40 w 120"/>
                <a:gd name="T25" fmla="*/ 56 h 88"/>
                <a:gd name="T26" fmla="*/ 56 w 120"/>
                <a:gd name="T27" fmla="*/ 72 h 88"/>
                <a:gd name="T28" fmla="*/ 64 w 120"/>
                <a:gd name="T29" fmla="*/ 72 h 88"/>
                <a:gd name="T30" fmla="*/ 53 w 120"/>
                <a:gd name="T31" fmla="*/ 51 h 88"/>
                <a:gd name="T32" fmla="*/ 60 w 120"/>
                <a:gd name="T33" fmla="*/ 36 h 88"/>
                <a:gd name="T34" fmla="*/ 40 w 120"/>
                <a:gd name="T35" fmla="*/ 16 h 88"/>
                <a:gd name="T36" fmla="*/ 20 w 120"/>
                <a:gd name="T37" fmla="*/ 36 h 88"/>
                <a:gd name="T38" fmla="*/ 28 w 120"/>
                <a:gd name="T39" fmla="*/ 51 h 88"/>
                <a:gd name="T40" fmla="*/ 16 w 120"/>
                <a:gd name="T41" fmla="*/ 72 h 88"/>
                <a:gd name="T42" fmla="*/ 40 w 120"/>
                <a:gd name="T43" fmla="*/ 24 h 88"/>
                <a:gd name="T44" fmla="*/ 52 w 120"/>
                <a:gd name="T45" fmla="*/ 36 h 88"/>
                <a:gd name="T46" fmla="*/ 40 w 120"/>
                <a:gd name="T47" fmla="*/ 48 h 88"/>
                <a:gd name="T48" fmla="*/ 28 w 120"/>
                <a:gd name="T49" fmla="*/ 36 h 88"/>
                <a:gd name="T50" fmla="*/ 40 w 120"/>
                <a:gd name="T51" fmla="*/ 24 h 88"/>
                <a:gd name="T52" fmla="*/ 104 w 120"/>
                <a:gd name="T53" fmla="*/ 24 h 88"/>
                <a:gd name="T54" fmla="*/ 72 w 120"/>
                <a:gd name="T55" fmla="*/ 24 h 88"/>
                <a:gd name="T56" fmla="*/ 72 w 120"/>
                <a:gd name="T57" fmla="*/ 16 h 88"/>
                <a:gd name="T58" fmla="*/ 104 w 120"/>
                <a:gd name="T59" fmla="*/ 16 h 88"/>
                <a:gd name="T60" fmla="*/ 104 w 120"/>
                <a:gd name="T61" fmla="*/ 24 h 88"/>
                <a:gd name="T62" fmla="*/ 104 w 120"/>
                <a:gd name="T63" fmla="*/ 72 h 88"/>
                <a:gd name="T64" fmla="*/ 72 w 120"/>
                <a:gd name="T65" fmla="*/ 72 h 88"/>
                <a:gd name="T66" fmla="*/ 72 w 120"/>
                <a:gd name="T67" fmla="*/ 64 h 88"/>
                <a:gd name="T68" fmla="*/ 104 w 120"/>
                <a:gd name="T69" fmla="*/ 64 h 88"/>
                <a:gd name="T70" fmla="*/ 104 w 120"/>
                <a:gd name="T71" fmla="*/ 72 h 88"/>
                <a:gd name="T72" fmla="*/ 104 w 120"/>
                <a:gd name="T73" fmla="*/ 48 h 88"/>
                <a:gd name="T74" fmla="*/ 72 w 120"/>
                <a:gd name="T75" fmla="*/ 48 h 88"/>
                <a:gd name="T76" fmla="*/ 72 w 120"/>
                <a:gd name="T77" fmla="*/ 40 h 88"/>
                <a:gd name="T78" fmla="*/ 104 w 120"/>
                <a:gd name="T79" fmla="*/ 40 h 88"/>
                <a:gd name="T80" fmla="*/ 104 w 120"/>
                <a:gd name="T81" fmla="*/ 4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0" h="88">
                  <a:moveTo>
                    <a:pt x="0" y="0"/>
                  </a:moveTo>
                  <a:cubicBezTo>
                    <a:pt x="0" y="88"/>
                    <a:pt x="0" y="88"/>
                    <a:pt x="0" y="88"/>
                  </a:cubicBezTo>
                  <a:cubicBezTo>
                    <a:pt x="120" y="88"/>
                    <a:pt x="120" y="88"/>
                    <a:pt x="120" y="88"/>
                  </a:cubicBezTo>
                  <a:cubicBezTo>
                    <a:pt x="120" y="0"/>
                    <a:pt x="120" y="0"/>
                    <a:pt x="120" y="0"/>
                  </a:cubicBezTo>
                  <a:lnTo>
                    <a:pt x="0" y="0"/>
                  </a:lnTo>
                  <a:close/>
                  <a:moveTo>
                    <a:pt x="112" y="80"/>
                  </a:moveTo>
                  <a:cubicBezTo>
                    <a:pt x="8" y="80"/>
                    <a:pt x="8" y="80"/>
                    <a:pt x="8" y="80"/>
                  </a:cubicBezTo>
                  <a:cubicBezTo>
                    <a:pt x="8" y="8"/>
                    <a:pt x="8" y="8"/>
                    <a:pt x="8" y="8"/>
                  </a:cubicBezTo>
                  <a:cubicBezTo>
                    <a:pt x="112" y="8"/>
                    <a:pt x="112" y="8"/>
                    <a:pt x="112" y="8"/>
                  </a:cubicBezTo>
                  <a:lnTo>
                    <a:pt x="112" y="80"/>
                  </a:lnTo>
                  <a:close/>
                  <a:moveTo>
                    <a:pt x="16" y="72"/>
                  </a:moveTo>
                  <a:cubicBezTo>
                    <a:pt x="24" y="72"/>
                    <a:pt x="24" y="72"/>
                    <a:pt x="24" y="72"/>
                  </a:cubicBezTo>
                  <a:cubicBezTo>
                    <a:pt x="24" y="63"/>
                    <a:pt x="31" y="56"/>
                    <a:pt x="40" y="56"/>
                  </a:cubicBezTo>
                  <a:cubicBezTo>
                    <a:pt x="49" y="56"/>
                    <a:pt x="56" y="63"/>
                    <a:pt x="56" y="72"/>
                  </a:cubicBezTo>
                  <a:cubicBezTo>
                    <a:pt x="64" y="72"/>
                    <a:pt x="64" y="72"/>
                    <a:pt x="64" y="72"/>
                  </a:cubicBezTo>
                  <a:cubicBezTo>
                    <a:pt x="64" y="63"/>
                    <a:pt x="60" y="55"/>
                    <a:pt x="53" y="51"/>
                  </a:cubicBezTo>
                  <a:cubicBezTo>
                    <a:pt x="57" y="47"/>
                    <a:pt x="60" y="42"/>
                    <a:pt x="60" y="36"/>
                  </a:cubicBezTo>
                  <a:cubicBezTo>
                    <a:pt x="60" y="25"/>
                    <a:pt x="51" y="16"/>
                    <a:pt x="40" y="16"/>
                  </a:cubicBezTo>
                  <a:cubicBezTo>
                    <a:pt x="29" y="16"/>
                    <a:pt x="20" y="25"/>
                    <a:pt x="20" y="36"/>
                  </a:cubicBezTo>
                  <a:cubicBezTo>
                    <a:pt x="20" y="42"/>
                    <a:pt x="23" y="47"/>
                    <a:pt x="28" y="51"/>
                  </a:cubicBezTo>
                  <a:cubicBezTo>
                    <a:pt x="21" y="55"/>
                    <a:pt x="16" y="63"/>
                    <a:pt x="16" y="72"/>
                  </a:cubicBezTo>
                  <a:close/>
                  <a:moveTo>
                    <a:pt x="40" y="24"/>
                  </a:moveTo>
                  <a:cubicBezTo>
                    <a:pt x="47" y="24"/>
                    <a:pt x="52" y="29"/>
                    <a:pt x="52" y="36"/>
                  </a:cubicBezTo>
                  <a:cubicBezTo>
                    <a:pt x="52" y="42"/>
                    <a:pt x="47" y="48"/>
                    <a:pt x="40" y="48"/>
                  </a:cubicBezTo>
                  <a:cubicBezTo>
                    <a:pt x="34" y="48"/>
                    <a:pt x="28" y="42"/>
                    <a:pt x="28" y="36"/>
                  </a:cubicBezTo>
                  <a:cubicBezTo>
                    <a:pt x="28" y="29"/>
                    <a:pt x="34" y="24"/>
                    <a:pt x="40" y="24"/>
                  </a:cubicBezTo>
                  <a:close/>
                  <a:moveTo>
                    <a:pt x="104" y="24"/>
                  </a:moveTo>
                  <a:cubicBezTo>
                    <a:pt x="72" y="24"/>
                    <a:pt x="72" y="24"/>
                    <a:pt x="72" y="24"/>
                  </a:cubicBezTo>
                  <a:cubicBezTo>
                    <a:pt x="72" y="16"/>
                    <a:pt x="72" y="16"/>
                    <a:pt x="72" y="16"/>
                  </a:cubicBezTo>
                  <a:cubicBezTo>
                    <a:pt x="104" y="16"/>
                    <a:pt x="104" y="16"/>
                    <a:pt x="104" y="16"/>
                  </a:cubicBezTo>
                  <a:lnTo>
                    <a:pt x="104" y="24"/>
                  </a:lnTo>
                  <a:close/>
                  <a:moveTo>
                    <a:pt x="104" y="72"/>
                  </a:moveTo>
                  <a:cubicBezTo>
                    <a:pt x="72" y="72"/>
                    <a:pt x="72" y="72"/>
                    <a:pt x="72" y="72"/>
                  </a:cubicBezTo>
                  <a:cubicBezTo>
                    <a:pt x="72" y="64"/>
                    <a:pt x="72" y="64"/>
                    <a:pt x="72" y="64"/>
                  </a:cubicBezTo>
                  <a:cubicBezTo>
                    <a:pt x="104" y="64"/>
                    <a:pt x="104" y="64"/>
                    <a:pt x="104" y="64"/>
                  </a:cubicBezTo>
                  <a:lnTo>
                    <a:pt x="104" y="72"/>
                  </a:lnTo>
                  <a:close/>
                  <a:moveTo>
                    <a:pt x="104" y="48"/>
                  </a:moveTo>
                  <a:cubicBezTo>
                    <a:pt x="72" y="48"/>
                    <a:pt x="72" y="48"/>
                    <a:pt x="72" y="48"/>
                  </a:cubicBezTo>
                  <a:cubicBezTo>
                    <a:pt x="72" y="40"/>
                    <a:pt x="72" y="40"/>
                    <a:pt x="72" y="40"/>
                  </a:cubicBezTo>
                  <a:cubicBezTo>
                    <a:pt x="104" y="40"/>
                    <a:pt x="104" y="40"/>
                    <a:pt x="104" y="40"/>
                  </a:cubicBezTo>
                  <a:lnTo>
                    <a:pt x="104" y="48"/>
                  </a:lnTo>
                  <a:close/>
                </a:path>
              </a:pathLst>
            </a:custGeom>
            <a:solidFill>
              <a:srgbClr val="FFFFFF"/>
            </a:solidFill>
            <a:ln>
              <a:noFill/>
            </a:ln>
          </p:spPr>
          <p:txBody>
            <a:bodyPr vert="horz" wrap="square" lIns="91401" tIns="45700" rIns="91401" bIns="4570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387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171C7"/>
                </a:solidFill>
                <a:effectLst/>
                <a:uLnTx/>
                <a:uFillTx/>
                <a:latin typeface="Calibri" panose="020F0502020204030204"/>
                <a:ea typeface="+mn-ea"/>
                <a:cs typeface="+mn-cs"/>
              </a:endParaRPr>
            </a:p>
          </p:txBody>
        </p:sp>
      </p:grpSp>
      <p:grpSp>
        <p:nvGrpSpPr>
          <p:cNvPr id="30" name="Group 29"/>
          <p:cNvGrpSpPr/>
          <p:nvPr/>
        </p:nvGrpSpPr>
        <p:grpSpPr>
          <a:xfrm>
            <a:off x="3714368" y="2993211"/>
            <a:ext cx="466169" cy="466169"/>
            <a:chOff x="942627" y="3529405"/>
            <a:chExt cx="820389" cy="822960"/>
          </a:xfrm>
        </p:grpSpPr>
        <p:sp>
          <p:nvSpPr>
            <p:cNvPr id="31" name="Oval 30"/>
            <p:cNvSpPr/>
            <p:nvPr/>
          </p:nvSpPr>
          <p:spPr bwMode="auto">
            <a:xfrm>
              <a:off x="942627" y="3529405"/>
              <a:ext cx="820389" cy="82296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marL="0" marR="0" lvl="0" indent="0" algn="ctr" defTabSz="931935"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0171C7"/>
                </a:solidFill>
                <a:effectLst/>
                <a:uLnTx/>
                <a:uFillTx/>
                <a:latin typeface="Segoe UI Semilight"/>
                <a:ea typeface="Segoe UI" pitchFamily="34" charset="0"/>
                <a:cs typeface="Segoe UI" pitchFamily="34" charset="0"/>
              </a:endParaRPr>
            </a:p>
          </p:txBody>
        </p:sp>
        <p:sp>
          <p:nvSpPr>
            <p:cNvPr id="32" name="Freeform 113"/>
            <p:cNvSpPr>
              <a:spLocks noChangeAspect="1" noEditPoints="1"/>
            </p:cNvSpPr>
            <p:nvPr/>
          </p:nvSpPr>
          <p:spPr bwMode="auto">
            <a:xfrm>
              <a:off x="1128148" y="3786655"/>
              <a:ext cx="449345" cy="308460"/>
            </a:xfrm>
            <a:custGeom>
              <a:avLst/>
              <a:gdLst>
                <a:gd name="T0" fmla="*/ 0 w 303"/>
                <a:gd name="T1" fmla="*/ 208 h 208"/>
                <a:gd name="T2" fmla="*/ 303 w 303"/>
                <a:gd name="T3" fmla="*/ 208 h 208"/>
                <a:gd name="T4" fmla="*/ 303 w 303"/>
                <a:gd name="T5" fmla="*/ 0 h 208"/>
                <a:gd name="T6" fmla="*/ 0 w 303"/>
                <a:gd name="T7" fmla="*/ 0 h 208"/>
                <a:gd name="T8" fmla="*/ 0 w 303"/>
                <a:gd name="T9" fmla="*/ 208 h 208"/>
                <a:gd name="T10" fmla="*/ 263 w 303"/>
                <a:gd name="T11" fmla="*/ 19 h 208"/>
                <a:gd name="T12" fmla="*/ 152 w 303"/>
                <a:gd name="T13" fmla="*/ 92 h 208"/>
                <a:gd name="T14" fmla="*/ 41 w 303"/>
                <a:gd name="T15" fmla="*/ 19 h 208"/>
                <a:gd name="T16" fmla="*/ 263 w 303"/>
                <a:gd name="T17" fmla="*/ 19 h 208"/>
                <a:gd name="T18" fmla="*/ 19 w 303"/>
                <a:gd name="T19" fmla="*/ 26 h 208"/>
                <a:gd name="T20" fmla="*/ 152 w 303"/>
                <a:gd name="T21" fmla="*/ 113 h 208"/>
                <a:gd name="T22" fmla="*/ 284 w 303"/>
                <a:gd name="T23" fmla="*/ 26 h 208"/>
                <a:gd name="T24" fmla="*/ 284 w 303"/>
                <a:gd name="T25" fmla="*/ 189 h 208"/>
                <a:gd name="T26" fmla="*/ 19 w 303"/>
                <a:gd name="T27" fmla="*/ 189 h 208"/>
                <a:gd name="T28" fmla="*/ 19 w 303"/>
                <a:gd name="T29" fmla="*/ 2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3" h="208">
                  <a:moveTo>
                    <a:pt x="0" y="208"/>
                  </a:moveTo>
                  <a:lnTo>
                    <a:pt x="303" y="208"/>
                  </a:lnTo>
                  <a:lnTo>
                    <a:pt x="303" y="0"/>
                  </a:lnTo>
                  <a:lnTo>
                    <a:pt x="0" y="0"/>
                  </a:lnTo>
                  <a:lnTo>
                    <a:pt x="0" y="208"/>
                  </a:lnTo>
                  <a:close/>
                  <a:moveTo>
                    <a:pt x="263" y="19"/>
                  </a:moveTo>
                  <a:lnTo>
                    <a:pt x="152" y="92"/>
                  </a:lnTo>
                  <a:lnTo>
                    <a:pt x="41" y="19"/>
                  </a:lnTo>
                  <a:lnTo>
                    <a:pt x="263" y="19"/>
                  </a:lnTo>
                  <a:close/>
                  <a:moveTo>
                    <a:pt x="19" y="26"/>
                  </a:moveTo>
                  <a:lnTo>
                    <a:pt x="152" y="113"/>
                  </a:lnTo>
                  <a:lnTo>
                    <a:pt x="284" y="26"/>
                  </a:lnTo>
                  <a:lnTo>
                    <a:pt x="284" y="189"/>
                  </a:lnTo>
                  <a:lnTo>
                    <a:pt x="19" y="189"/>
                  </a:lnTo>
                  <a:lnTo>
                    <a:pt x="19" y="26"/>
                  </a:lnTo>
                  <a:close/>
                </a:path>
              </a:pathLst>
            </a:custGeom>
            <a:solidFill>
              <a:srgbClr val="FFFFFF"/>
            </a:solidFill>
            <a:ln>
              <a:noFill/>
            </a:ln>
          </p:spPr>
          <p:txBody>
            <a:bodyPr vert="horz" wrap="square" lIns="91401" tIns="45700" rIns="91401" bIns="4570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387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171C7"/>
                </a:solidFill>
                <a:effectLst/>
                <a:uLnTx/>
                <a:uFillTx/>
                <a:latin typeface="Segoe UI Semilight"/>
                <a:ea typeface="+mn-ea"/>
                <a:cs typeface="+mn-cs"/>
              </a:endParaRPr>
            </a:p>
          </p:txBody>
        </p:sp>
      </p:grpSp>
      <p:sp>
        <p:nvSpPr>
          <p:cNvPr id="3" name="Rectangle 2"/>
          <p:cNvSpPr/>
          <p:nvPr/>
        </p:nvSpPr>
        <p:spPr>
          <a:xfrm>
            <a:off x="1392722" y="5800068"/>
            <a:ext cx="2261424" cy="544637"/>
          </a:xfrm>
          <a:prstGeom prst="rect">
            <a:avLst/>
          </a:prstGeom>
          <a:noFill/>
        </p:spPr>
        <p:txBody>
          <a:bodyPr wrap="none" lIns="182802" tIns="146241" rIns="182802" bIns="146241" rtlCol="0">
            <a:spAutoFit/>
          </a:bodyPr>
          <a:lstStyle/>
          <a:p>
            <a:pPr marL="0" marR="0" lvl="0" indent="0" algn="l" defTabSz="932563"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a:ln>
                  <a:noFill/>
                </a:ln>
                <a:solidFill>
                  <a:srgbClr val="505050"/>
                </a:solidFill>
                <a:effectLst/>
                <a:uLnTx/>
                <a:uFillTx/>
                <a:latin typeface="Segoe UI Semilight"/>
                <a:ea typeface="+mn-ea"/>
                <a:cs typeface="+mn-cs"/>
              </a:rPr>
              <a:t>Favorite color: blue</a:t>
            </a:r>
          </a:p>
        </p:txBody>
      </p:sp>
      <p:cxnSp>
        <p:nvCxnSpPr>
          <p:cNvPr id="37" name="Straight Connector 36"/>
          <p:cNvCxnSpPr>
            <a:cxnSpLocks/>
          </p:cNvCxnSpPr>
          <p:nvPr/>
        </p:nvCxnSpPr>
        <p:spPr>
          <a:xfrm flipH="1">
            <a:off x="2658323" y="4373287"/>
            <a:ext cx="341299" cy="1211766"/>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72" name="Group 71"/>
          <p:cNvGrpSpPr/>
          <p:nvPr/>
        </p:nvGrpSpPr>
        <p:grpSpPr>
          <a:xfrm>
            <a:off x="1465725" y="3226296"/>
            <a:ext cx="466169" cy="466169"/>
            <a:chOff x="8955124" y="5214407"/>
            <a:chExt cx="820389" cy="822960"/>
          </a:xfrm>
        </p:grpSpPr>
        <p:grpSp>
          <p:nvGrpSpPr>
            <p:cNvPr id="73" name="Group 72"/>
            <p:cNvGrpSpPr/>
            <p:nvPr/>
          </p:nvGrpSpPr>
          <p:grpSpPr>
            <a:xfrm>
              <a:off x="8955124" y="5214407"/>
              <a:ext cx="820389" cy="822960"/>
              <a:chOff x="1573571" y="4134409"/>
              <a:chExt cx="820389" cy="822960"/>
            </a:xfrm>
          </p:grpSpPr>
          <p:sp>
            <p:nvSpPr>
              <p:cNvPr id="75" name="Oval 74"/>
              <p:cNvSpPr/>
              <p:nvPr/>
            </p:nvSpPr>
            <p:spPr bwMode="auto">
              <a:xfrm>
                <a:off x="1573571" y="4134409"/>
                <a:ext cx="820389" cy="82296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marL="0" marR="0" lvl="0" indent="0" algn="ctr" defTabSz="931935"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0171C7"/>
                  </a:solidFill>
                  <a:effectLst/>
                  <a:uLnTx/>
                  <a:uFillTx/>
                  <a:latin typeface="Calibri" panose="020F0502020204030204"/>
                  <a:ea typeface="Segoe UI" pitchFamily="34" charset="0"/>
                  <a:cs typeface="Segoe UI" pitchFamily="34" charset="0"/>
                </a:endParaRPr>
              </a:p>
            </p:txBody>
          </p:sp>
          <p:sp>
            <p:nvSpPr>
              <p:cNvPr id="76" name="Freeform 107"/>
              <p:cNvSpPr>
                <a:spLocks noEditPoints="1"/>
              </p:cNvSpPr>
              <p:nvPr/>
            </p:nvSpPr>
            <p:spPr bwMode="auto">
              <a:xfrm>
                <a:off x="1738318" y="4482932"/>
                <a:ext cx="464916" cy="370161"/>
              </a:xfrm>
              <a:custGeom>
                <a:avLst/>
                <a:gdLst>
                  <a:gd name="T0" fmla="*/ 0 w 128"/>
                  <a:gd name="T1" fmla="*/ 56 h 104"/>
                  <a:gd name="T2" fmla="*/ 8 w 128"/>
                  <a:gd name="T3" fmla="*/ 56 h 104"/>
                  <a:gd name="T4" fmla="*/ 24 w 128"/>
                  <a:gd name="T5" fmla="*/ 40 h 104"/>
                  <a:gd name="T6" fmla="*/ 40 w 128"/>
                  <a:gd name="T7" fmla="*/ 56 h 104"/>
                  <a:gd name="T8" fmla="*/ 50 w 128"/>
                  <a:gd name="T9" fmla="*/ 75 h 104"/>
                  <a:gd name="T10" fmla="*/ 32 w 128"/>
                  <a:gd name="T11" fmla="*/ 104 h 104"/>
                  <a:gd name="T12" fmla="*/ 40 w 128"/>
                  <a:gd name="T13" fmla="*/ 104 h 104"/>
                  <a:gd name="T14" fmla="*/ 64 w 128"/>
                  <a:gd name="T15" fmla="*/ 80 h 104"/>
                  <a:gd name="T16" fmla="*/ 88 w 128"/>
                  <a:gd name="T17" fmla="*/ 104 h 104"/>
                  <a:gd name="T18" fmla="*/ 96 w 128"/>
                  <a:gd name="T19" fmla="*/ 104 h 104"/>
                  <a:gd name="T20" fmla="*/ 78 w 128"/>
                  <a:gd name="T21" fmla="*/ 75 h 104"/>
                  <a:gd name="T22" fmla="*/ 88 w 128"/>
                  <a:gd name="T23" fmla="*/ 56 h 104"/>
                  <a:gd name="T24" fmla="*/ 104 w 128"/>
                  <a:gd name="T25" fmla="*/ 40 h 104"/>
                  <a:gd name="T26" fmla="*/ 120 w 128"/>
                  <a:gd name="T27" fmla="*/ 56 h 104"/>
                  <a:gd name="T28" fmla="*/ 128 w 128"/>
                  <a:gd name="T29" fmla="*/ 56 h 104"/>
                  <a:gd name="T30" fmla="*/ 117 w 128"/>
                  <a:gd name="T31" fmla="*/ 36 h 104"/>
                  <a:gd name="T32" fmla="*/ 124 w 128"/>
                  <a:gd name="T33" fmla="*/ 20 h 104"/>
                  <a:gd name="T34" fmla="*/ 104 w 128"/>
                  <a:gd name="T35" fmla="*/ 0 h 104"/>
                  <a:gd name="T36" fmla="*/ 84 w 128"/>
                  <a:gd name="T37" fmla="*/ 20 h 104"/>
                  <a:gd name="T38" fmla="*/ 92 w 128"/>
                  <a:gd name="T39" fmla="*/ 36 h 104"/>
                  <a:gd name="T40" fmla="*/ 84 w 128"/>
                  <a:gd name="T41" fmla="*/ 43 h 104"/>
                  <a:gd name="T42" fmla="*/ 64 w 128"/>
                  <a:gd name="T43" fmla="*/ 32 h 104"/>
                  <a:gd name="T44" fmla="*/ 44 w 128"/>
                  <a:gd name="T45" fmla="*/ 43 h 104"/>
                  <a:gd name="T46" fmla="*/ 37 w 128"/>
                  <a:gd name="T47" fmla="*/ 36 h 104"/>
                  <a:gd name="T48" fmla="*/ 44 w 128"/>
                  <a:gd name="T49" fmla="*/ 20 h 104"/>
                  <a:gd name="T50" fmla="*/ 24 w 128"/>
                  <a:gd name="T51" fmla="*/ 0 h 104"/>
                  <a:gd name="T52" fmla="*/ 4 w 128"/>
                  <a:gd name="T53" fmla="*/ 20 h 104"/>
                  <a:gd name="T54" fmla="*/ 12 w 128"/>
                  <a:gd name="T55" fmla="*/ 36 h 104"/>
                  <a:gd name="T56" fmla="*/ 0 w 128"/>
                  <a:gd name="T57" fmla="*/ 56 h 104"/>
                  <a:gd name="T58" fmla="*/ 104 w 128"/>
                  <a:gd name="T59" fmla="*/ 8 h 104"/>
                  <a:gd name="T60" fmla="*/ 116 w 128"/>
                  <a:gd name="T61" fmla="*/ 20 h 104"/>
                  <a:gd name="T62" fmla="*/ 104 w 128"/>
                  <a:gd name="T63" fmla="*/ 32 h 104"/>
                  <a:gd name="T64" fmla="*/ 92 w 128"/>
                  <a:gd name="T65" fmla="*/ 20 h 104"/>
                  <a:gd name="T66" fmla="*/ 104 w 128"/>
                  <a:gd name="T67" fmla="*/ 8 h 104"/>
                  <a:gd name="T68" fmla="*/ 64 w 128"/>
                  <a:gd name="T69" fmla="*/ 40 h 104"/>
                  <a:gd name="T70" fmla="*/ 80 w 128"/>
                  <a:gd name="T71" fmla="*/ 56 h 104"/>
                  <a:gd name="T72" fmla="*/ 64 w 128"/>
                  <a:gd name="T73" fmla="*/ 72 h 104"/>
                  <a:gd name="T74" fmla="*/ 48 w 128"/>
                  <a:gd name="T75" fmla="*/ 56 h 104"/>
                  <a:gd name="T76" fmla="*/ 64 w 128"/>
                  <a:gd name="T77" fmla="*/ 40 h 104"/>
                  <a:gd name="T78" fmla="*/ 24 w 128"/>
                  <a:gd name="T79" fmla="*/ 8 h 104"/>
                  <a:gd name="T80" fmla="*/ 36 w 128"/>
                  <a:gd name="T81" fmla="*/ 20 h 104"/>
                  <a:gd name="T82" fmla="*/ 24 w 128"/>
                  <a:gd name="T83" fmla="*/ 32 h 104"/>
                  <a:gd name="T84" fmla="*/ 12 w 128"/>
                  <a:gd name="T85" fmla="*/ 20 h 104"/>
                  <a:gd name="T86" fmla="*/ 24 w 128"/>
                  <a:gd name="T8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104">
                    <a:moveTo>
                      <a:pt x="0" y="56"/>
                    </a:moveTo>
                    <a:cubicBezTo>
                      <a:pt x="8" y="56"/>
                      <a:pt x="8" y="56"/>
                      <a:pt x="8" y="56"/>
                    </a:cubicBezTo>
                    <a:cubicBezTo>
                      <a:pt x="8" y="47"/>
                      <a:pt x="15" y="40"/>
                      <a:pt x="24" y="40"/>
                    </a:cubicBezTo>
                    <a:cubicBezTo>
                      <a:pt x="33" y="40"/>
                      <a:pt x="40" y="47"/>
                      <a:pt x="40" y="56"/>
                    </a:cubicBezTo>
                    <a:cubicBezTo>
                      <a:pt x="40" y="64"/>
                      <a:pt x="44" y="71"/>
                      <a:pt x="50" y="75"/>
                    </a:cubicBezTo>
                    <a:cubicBezTo>
                      <a:pt x="40" y="81"/>
                      <a:pt x="32" y="91"/>
                      <a:pt x="32" y="104"/>
                    </a:cubicBezTo>
                    <a:cubicBezTo>
                      <a:pt x="40" y="104"/>
                      <a:pt x="40" y="104"/>
                      <a:pt x="40" y="104"/>
                    </a:cubicBezTo>
                    <a:cubicBezTo>
                      <a:pt x="40" y="91"/>
                      <a:pt x="51" y="80"/>
                      <a:pt x="64" y="80"/>
                    </a:cubicBezTo>
                    <a:cubicBezTo>
                      <a:pt x="77" y="80"/>
                      <a:pt x="88" y="91"/>
                      <a:pt x="88" y="104"/>
                    </a:cubicBezTo>
                    <a:cubicBezTo>
                      <a:pt x="96" y="104"/>
                      <a:pt x="96" y="104"/>
                      <a:pt x="96" y="104"/>
                    </a:cubicBezTo>
                    <a:cubicBezTo>
                      <a:pt x="96" y="91"/>
                      <a:pt x="89" y="81"/>
                      <a:pt x="78" y="75"/>
                    </a:cubicBezTo>
                    <a:cubicBezTo>
                      <a:pt x="84" y="71"/>
                      <a:pt x="88" y="64"/>
                      <a:pt x="88" y="56"/>
                    </a:cubicBezTo>
                    <a:cubicBezTo>
                      <a:pt x="88" y="47"/>
                      <a:pt x="95" y="40"/>
                      <a:pt x="104" y="40"/>
                    </a:cubicBezTo>
                    <a:cubicBezTo>
                      <a:pt x="113" y="40"/>
                      <a:pt x="120" y="47"/>
                      <a:pt x="120" y="56"/>
                    </a:cubicBezTo>
                    <a:cubicBezTo>
                      <a:pt x="128" y="56"/>
                      <a:pt x="128" y="56"/>
                      <a:pt x="128" y="56"/>
                    </a:cubicBezTo>
                    <a:cubicBezTo>
                      <a:pt x="128" y="47"/>
                      <a:pt x="124" y="40"/>
                      <a:pt x="117" y="36"/>
                    </a:cubicBezTo>
                    <a:cubicBezTo>
                      <a:pt x="121" y="32"/>
                      <a:pt x="124" y="26"/>
                      <a:pt x="124" y="20"/>
                    </a:cubicBezTo>
                    <a:cubicBezTo>
                      <a:pt x="124" y="9"/>
                      <a:pt x="115" y="0"/>
                      <a:pt x="104" y="0"/>
                    </a:cubicBezTo>
                    <a:cubicBezTo>
                      <a:pt x="93" y="0"/>
                      <a:pt x="84" y="9"/>
                      <a:pt x="84" y="20"/>
                    </a:cubicBezTo>
                    <a:cubicBezTo>
                      <a:pt x="84" y="26"/>
                      <a:pt x="87" y="32"/>
                      <a:pt x="92" y="36"/>
                    </a:cubicBezTo>
                    <a:cubicBezTo>
                      <a:pt x="89" y="37"/>
                      <a:pt x="86" y="40"/>
                      <a:pt x="84" y="43"/>
                    </a:cubicBezTo>
                    <a:cubicBezTo>
                      <a:pt x="80" y="36"/>
                      <a:pt x="73" y="32"/>
                      <a:pt x="64" y="32"/>
                    </a:cubicBezTo>
                    <a:cubicBezTo>
                      <a:pt x="56" y="32"/>
                      <a:pt x="49" y="36"/>
                      <a:pt x="44" y="43"/>
                    </a:cubicBezTo>
                    <a:cubicBezTo>
                      <a:pt x="42" y="40"/>
                      <a:pt x="40" y="37"/>
                      <a:pt x="37" y="36"/>
                    </a:cubicBezTo>
                    <a:cubicBezTo>
                      <a:pt x="41" y="32"/>
                      <a:pt x="44" y="26"/>
                      <a:pt x="44" y="20"/>
                    </a:cubicBezTo>
                    <a:cubicBezTo>
                      <a:pt x="44" y="9"/>
                      <a:pt x="35" y="0"/>
                      <a:pt x="24" y="0"/>
                    </a:cubicBezTo>
                    <a:cubicBezTo>
                      <a:pt x="13" y="0"/>
                      <a:pt x="4" y="9"/>
                      <a:pt x="4" y="20"/>
                    </a:cubicBezTo>
                    <a:cubicBezTo>
                      <a:pt x="4" y="26"/>
                      <a:pt x="7" y="32"/>
                      <a:pt x="12" y="36"/>
                    </a:cubicBezTo>
                    <a:cubicBezTo>
                      <a:pt x="5" y="40"/>
                      <a:pt x="0" y="47"/>
                      <a:pt x="0" y="56"/>
                    </a:cubicBezTo>
                    <a:close/>
                    <a:moveTo>
                      <a:pt x="104" y="8"/>
                    </a:moveTo>
                    <a:cubicBezTo>
                      <a:pt x="111" y="8"/>
                      <a:pt x="116" y="13"/>
                      <a:pt x="116" y="20"/>
                    </a:cubicBezTo>
                    <a:cubicBezTo>
                      <a:pt x="116" y="27"/>
                      <a:pt x="111" y="32"/>
                      <a:pt x="104" y="32"/>
                    </a:cubicBezTo>
                    <a:cubicBezTo>
                      <a:pt x="98" y="32"/>
                      <a:pt x="92" y="27"/>
                      <a:pt x="92" y="20"/>
                    </a:cubicBezTo>
                    <a:cubicBezTo>
                      <a:pt x="92" y="13"/>
                      <a:pt x="98" y="8"/>
                      <a:pt x="104" y="8"/>
                    </a:cubicBezTo>
                    <a:close/>
                    <a:moveTo>
                      <a:pt x="64" y="40"/>
                    </a:moveTo>
                    <a:cubicBezTo>
                      <a:pt x="73" y="40"/>
                      <a:pt x="80" y="47"/>
                      <a:pt x="80" y="56"/>
                    </a:cubicBezTo>
                    <a:cubicBezTo>
                      <a:pt x="80" y="65"/>
                      <a:pt x="73" y="72"/>
                      <a:pt x="64" y="72"/>
                    </a:cubicBezTo>
                    <a:cubicBezTo>
                      <a:pt x="55" y="72"/>
                      <a:pt x="48" y="65"/>
                      <a:pt x="48" y="56"/>
                    </a:cubicBezTo>
                    <a:cubicBezTo>
                      <a:pt x="48" y="47"/>
                      <a:pt x="55" y="40"/>
                      <a:pt x="64" y="40"/>
                    </a:cubicBezTo>
                    <a:close/>
                    <a:moveTo>
                      <a:pt x="24" y="8"/>
                    </a:moveTo>
                    <a:cubicBezTo>
                      <a:pt x="31" y="8"/>
                      <a:pt x="36" y="13"/>
                      <a:pt x="36" y="20"/>
                    </a:cubicBezTo>
                    <a:cubicBezTo>
                      <a:pt x="36" y="27"/>
                      <a:pt x="31" y="32"/>
                      <a:pt x="24" y="32"/>
                    </a:cubicBezTo>
                    <a:cubicBezTo>
                      <a:pt x="18" y="32"/>
                      <a:pt x="12" y="27"/>
                      <a:pt x="12" y="20"/>
                    </a:cubicBezTo>
                    <a:cubicBezTo>
                      <a:pt x="12" y="13"/>
                      <a:pt x="18" y="8"/>
                      <a:pt x="24" y="8"/>
                    </a:cubicBezTo>
                    <a:close/>
                  </a:path>
                </a:pathLst>
              </a:custGeom>
              <a:solidFill>
                <a:srgbClr val="FFFFFF"/>
              </a:solidFill>
              <a:ln>
                <a:noFill/>
              </a:ln>
            </p:spPr>
            <p:txBody>
              <a:bodyPr vert="horz" wrap="square" lIns="91401" tIns="45700" rIns="91401" bIns="4570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387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171C7"/>
                  </a:solidFill>
                  <a:effectLst/>
                  <a:uLnTx/>
                  <a:uFillTx/>
                  <a:latin typeface="Calibri" panose="020F0502020204030204"/>
                  <a:ea typeface="+mn-ea"/>
                  <a:cs typeface="+mn-cs"/>
                </a:endParaRPr>
              </a:p>
            </p:txBody>
          </p:sp>
        </p:grpSp>
        <p:sp>
          <p:nvSpPr>
            <p:cNvPr id="74" name="Freeform 126"/>
            <p:cNvSpPr>
              <a:spLocks noChangeAspect="1" noEditPoints="1"/>
            </p:cNvSpPr>
            <p:nvPr/>
          </p:nvSpPr>
          <p:spPr bwMode="auto">
            <a:xfrm>
              <a:off x="9282556" y="5354119"/>
              <a:ext cx="262307" cy="230170"/>
            </a:xfrm>
            <a:custGeom>
              <a:avLst/>
              <a:gdLst>
                <a:gd name="T0" fmla="*/ 0 w 302"/>
                <a:gd name="T1" fmla="*/ 190 h 265"/>
                <a:gd name="T2" fmla="*/ 37 w 302"/>
                <a:gd name="T3" fmla="*/ 190 h 265"/>
                <a:gd name="T4" fmla="*/ 37 w 302"/>
                <a:gd name="T5" fmla="*/ 265 h 265"/>
                <a:gd name="T6" fmla="*/ 113 w 302"/>
                <a:gd name="T7" fmla="*/ 190 h 265"/>
                <a:gd name="T8" fmla="*/ 302 w 302"/>
                <a:gd name="T9" fmla="*/ 190 h 265"/>
                <a:gd name="T10" fmla="*/ 302 w 302"/>
                <a:gd name="T11" fmla="*/ 0 h 265"/>
                <a:gd name="T12" fmla="*/ 0 w 302"/>
                <a:gd name="T13" fmla="*/ 0 h 265"/>
                <a:gd name="T14" fmla="*/ 0 w 302"/>
                <a:gd name="T15" fmla="*/ 190 h 265"/>
                <a:gd name="T16" fmla="*/ 19 w 302"/>
                <a:gd name="T17" fmla="*/ 19 h 265"/>
                <a:gd name="T18" fmla="*/ 283 w 302"/>
                <a:gd name="T19" fmla="*/ 19 h 265"/>
                <a:gd name="T20" fmla="*/ 283 w 302"/>
                <a:gd name="T21" fmla="*/ 171 h 265"/>
                <a:gd name="T22" fmla="*/ 113 w 302"/>
                <a:gd name="T23" fmla="*/ 171 h 265"/>
                <a:gd name="T24" fmla="*/ 104 w 302"/>
                <a:gd name="T25" fmla="*/ 171 h 265"/>
                <a:gd name="T26" fmla="*/ 99 w 302"/>
                <a:gd name="T27" fmla="*/ 175 h 265"/>
                <a:gd name="T28" fmla="*/ 56 w 302"/>
                <a:gd name="T29" fmla="*/ 218 h 265"/>
                <a:gd name="T30" fmla="*/ 56 w 302"/>
                <a:gd name="T31" fmla="*/ 190 h 265"/>
                <a:gd name="T32" fmla="*/ 56 w 302"/>
                <a:gd name="T33" fmla="*/ 171 h 265"/>
                <a:gd name="T34" fmla="*/ 37 w 302"/>
                <a:gd name="T35" fmla="*/ 171 h 265"/>
                <a:gd name="T36" fmla="*/ 19 w 302"/>
                <a:gd name="T37" fmla="*/ 171 h 265"/>
                <a:gd name="T38" fmla="*/ 19 w 302"/>
                <a:gd name="T39" fmla="*/ 19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2" h="265">
                  <a:moveTo>
                    <a:pt x="0" y="190"/>
                  </a:moveTo>
                  <a:lnTo>
                    <a:pt x="37" y="190"/>
                  </a:lnTo>
                  <a:lnTo>
                    <a:pt x="37" y="265"/>
                  </a:lnTo>
                  <a:lnTo>
                    <a:pt x="113" y="190"/>
                  </a:lnTo>
                  <a:lnTo>
                    <a:pt x="302" y="190"/>
                  </a:lnTo>
                  <a:lnTo>
                    <a:pt x="302" y="0"/>
                  </a:lnTo>
                  <a:lnTo>
                    <a:pt x="0" y="0"/>
                  </a:lnTo>
                  <a:lnTo>
                    <a:pt x="0" y="190"/>
                  </a:lnTo>
                  <a:close/>
                  <a:moveTo>
                    <a:pt x="19" y="19"/>
                  </a:moveTo>
                  <a:lnTo>
                    <a:pt x="283" y="19"/>
                  </a:lnTo>
                  <a:lnTo>
                    <a:pt x="283" y="171"/>
                  </a:lnTo>
                  <a:lnTo>
                    <a:pt x="113" y="171"/>
                  </a:lnTo>
                  <a:lnTo>
                    <a:pt x="104" y="171"/>
                  </a:lnTo>
                  <a:lnTo>
                    <a:pt x="99" y="175"/>
                  </a:lnTo>
                  <a:lnTo>
                    <a:pt x="56" y="218"/>
                  </a:lnTo>
                  <a:lnTo>
                    <a:pt x="56" y="190"/>
                  </a:lnTo>
                  <a:lnTo>
                    <a:pt x="56" y="171"/>
                  </a:lnTo>
                  <a:lnTo>
                    <a:pt x="37" y="171"/>
                  </a:lnTo>
                  <a:lnTo>
                    <a:pt x="19" y="171"/>
                  </a:lnTo>
                  <a:lnTo>
                    <a:pt x="19" y="19"/>
                  </a:lnTo>
                  <a:close/>
                </a:path>
              </a:pathLst>
            </a:custGeom>
            <a:solidFill>
              <a:srgbClr val="FFFFFF"/>
            </a:solidFill>
            <a:ln>
              <a:solidFill>
                <a:schemeClr val="bg1"/>
              </a:solidFill>
            </a:ln>
          </p:spPr>
          <p:txBody>
            <a:bodyPr vert="horz" wrap="square" lIns="91401" tIns="45700" rIns="91401" bIns="4570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3873"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srgbClr val="0171C7"/>
                </a:solidFill>
                <a:effectLst/>
                <a:uLnTx/>
                <a:uFillTx/>
                <a:latin typeface="Calibri" panose="020F0502020204030204"/>
                <a:ea typeface="+mn-ea"/>
                <a:cs typeface="+mn-cs"/>
              </a:endParaRPr>
            </a:p>
          </p:txBody>
        </p:sp>
      </p:grpSp>
      <p:sp>
        <p:nvSpPr>
          <p:cNvPr id="77" name="TextBox 76"/>
          <p:cNvSpPr txBox="1"/>
          <p:nvPr/>
        </p:nvSpPr>
        <p:spPr>
          <a:xfrm>
            <a:off x="238741" y="3100293"/>
            <a:ext cx="1274377" cy="793936"/>
          </a:xfrm>
          <a:prstGeom prst="rect">
            <a:avLst/>
          </a:prstGeom>
          <a:noFill/>
        </p:spPr>
        <p:txBody>
          <a:bodyPr wrap="square" lIns="182802" tIns="146241" rIns="182802" bIns="146241" rtlCol="0">
            <a:spAutoFit/>
          </a:bodyPr>
          <a:lstStyle/>
          <a:p>
            <a:pPr marL="0" marR="0" lvl="0" indent="0" algn="l" defTabSz="932239"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a:ln>
                  <a:noFill/>
                </a:ln>
                <a:solidFill>
                  <a:srgbClr val="505050"/>
                </a:solidFill>
                <a:effectLst/>
                <a:uLnTx/>
                <a:uFillTx/>
                <a:latin typeface="Segoe UI Semilight"/>
                <a:ea typeface="+mn-ea"/>
                <a:cs typeface="+mn-cs"/>
              </a:rPr>
              <a:t>Group: Math 101</a:t>
            </a:r>
          </a:p>
        </p:txBody>
      </p:sp>
      <p:grpSp>
        <p:nvGrpSpPr>
          <p:cNvPr id="16" name="Group 15"/>
          <p:cNvGrpSpPr/>
          <p:nvPr/>
        </p:nvGrpSpPr>
        <p:grpSpPr>
          <a:xfrm>
            <a:off x="2396148" y="5333900"/>
            <a:ext cx="466169" cy="466169"/>
            <a:chOff x="2396148" y="5333900"/>
            <a:chExt cx="466169" cy="466169"/>
          </a:xfrm>
          <a:solidFill>
            <a:schemeClr val="accent1"/>
          </a:solidFill>
        </p:grpSpPr>
        <p:sp>
          <p:nvSpPr>
            <p:cNvPr id="45" name="Oval 44"/>
            <p:cNvSpPr/>
            <p:nvPr/>
          </p:nvSpPr>
          <p:spPr bwMode="auto">
            <a:xfrm>
              <a:off x="2396148" y="5333900"/>
              <a:ext cx="466169" cy="466169"/>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marL="0" marR="0" lvl="0" indent="0" algn="ctr" defTabSz="931935"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0171C7"/>
                </a:solidFill>
                <a:effectLst/>
                <a:uLnTx/>
                <a:uFillTx/>
                <a:latin typeface="Calibri" panose="020F0502020204030204"/>
                <a:ea typeface="Segoe UI" pitchFamily="34" charset="0"/>
                <a:cs typeface="Segoe UI" pitchFamily="34" charset="0"/>
              </a:endParaRPr>
            </a:p>
          </p:txBody>
        </p:sp>
        <p:sp>
          <p:nvSpPr>
            <p:cNvPr id="15" name="Star: 5 Points 14"/>
            <p:cNvSpPr/>
            <p:nvPr/>
          </p:nvSpPr>
          <p:spPr bwMode="auto">
            <a:xfrm>
              <a:off x="2496455" y="5427007"/>
              <a:ext cx="265554" cy="265554"/>
            </a:xfrm>
            <a:prstGeom prst="star5">
              <a:avLst/>
            </a:prstGeom>
            <a:grp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pic>
        <p:nvPicPr>
          <p:cNvPr id="33" name="Picture 32" descr="A person smiling for the camera&#10;&#10;Description generated with very high confidence">
            <a:extLst>
              <a:ext uri="{FF2B5EF4-FFF2-40B4-BE49-F238E27FC236}">
                <a16:creationId xmlns:a16="http://schemas.microsoft.com/office/drawing/2014/main" id="{AADFFC74-0300-45E4-8486-D2A627213EDC}"/>
              </a:ext>
            </a:extLst>
          </p:cNvPr>
          <p:cNvPicPr>
            <a:picLocks noChangeAspect="1"/>
          </p:cNvPicPr>
          <p:nvPr/>
        </p:nvPicPr>
        <p:blipFill>
          <a:blip r:embed="rId3"/>
          <a:stretch>
            <a:fillRect/>
          </a:stretch>
        </p:blipFill>
        <p:spPr>
          <a:xfrm>
            <a:off x="2835566" y="4030662"/>
            <a:ext cx="477322" cy="49712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1506913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7A276-E6D2-41F4-964C-14357AB46233}"/>
              </a:ext>
            </a:extLst>
          </p:cNvPr>
          <p:cNvSpPr>
            <a:spLocks noGrp="1"/>
          </p:cNvSpPr>
          <p:nvPr>
            <p:ph type="title"/>
          </p:nvPr>
        </p:nvSpPr>
        <p:spPr/>
        <p:txBody>
          <a:bodyPr/>
          <a:lstStyle/>
          <a:p>
            <a:r>
              <a:rPr lang="en-US" dirty="0"/>
              <a:t>Graph Explorer</a:t>
            </a:r>
          </a:p>
        </p:txBody>
      </p:sp>
      <p:sp>
        <p:nvSpPr>
          <p:cNvPr id="3" name="Text Placeholder 2">
            <a:extLst>
              <a:ext uri="{FF2B5EF4-FFF2-40B4-BE49-F238E27FC236}">
                <a16:creationId xmlns:a16="http://schemas.microsoft.com/office/drawing/2014/main" id="{81455294-BEEB-467D-9A4B-0AAB9DE1925E}"/>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095841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a:t>Imagine what you can build</a:t>
            </a:r>
          </a:p>
        </p:txBody>
      </p:sp>
      <p:grpSp>
        <p:nvGrpSpPr>
          <p:cNvPr id="3" name="Group 2"/>
          <p:cNvGrpSpPr/>
          <p:nvPr/>
        </p:nvGrpSpPr>
        <p:grpSpPr>
          <a:xfrm>
            <a:off x="7098763" y="1421492"/>
            <a:ext cx="2428253" cy="1309605"/>
            <a:chOff x="626428" y="1548269"/>
            <a:chExt cx="2428253" cy="1309605"/>
          </a:xfrm>
        </p:grpSpPr>
        <p:sp>
          <p:nvSpPr>
            <p:cNvPr id="57" name="t2">
              <a:extLst>
                <a:ext uri="{FF2B5EF4-FFF2-40B4-BE49-F238E27FC236}">
                  <a16:creationId xmlns:a16="http://schemas.microsoft.com/office/drawing/2014/main" id="{BC443728-586D-4C16-BC7B-58380FBB1910}"/>
                </a:ext>
              </a:extLst>
            </p:cNvPr>
            <p:cNvSpPr txBox="1">
              <a:spLocks/>
            </p:cNvSpPr>
            <p:nvPr/>
          </p:nvSpPr>
          <p:spPr>
            <a:xfrm>
              <a:off x="626428" y="2303902"/>
              <a:ext cx="2428253" cy="553972"/>
            </a:xfrm>
            <a:prstGeom prst="rect">
              <a:avLst/>
            </a:prstGeom>
          </p:spPr>
          <p:txBody>
            <a:bodyPr vert="horz" wrap="square" lIns="182854" tIns="91427" rIns="182854" bIns="91427" rtlCol="0" anchor="ctr" anchorCtr="0">
              <a:spAutoFit/>
            </a:bodyPr>
            <a:lstStyle>
              <a:defPPr>
                <a:defRPr lang="en-US"/>
              </a:defPPr>
              <a:lvl1pPr marR="0" lvl="0" indent="0" fontAlgn="auto">
                <a:lnSpc>
                  <a:spcPct val="100000"/>
                </a:lnSpc>
                <a:spcBef>
                  <a:spcPts val="0"/>
                </a:spcBef>
                <a:spcAft>
                  <a:spcPts val="600"/>
                </a:spcAft>
                <a:buClrTx/>
                <a:buSzTx/>
                <a:buFont typeface="Arial" pitchFamily="34" charset="0"/>
                <a:buNone/>
                <a:tabLst/>
                <a:defRPr sz="2400" spc="0" baseline="0">
                  <a:gradFill>
                    <a:gsLst>
                      <a:gs pos="1250">
                        <a:schemeClr val="tx1"/>
                      </a:gs>
                      <a:gs pos="99000">
                        <a:schemeClr val="tx1"/>
                      </a:gs>
                    </a:gsLst>
                    <a:lin ang="5400000" scaled="0"/>
                  </a:gradFill>
                  <a:cs typeface="Segoe UI Semilight" panose="020B0402040204020203" pitchFamily="34" charset="0"/>
                </a:defRPr>
              </a:lvl1pPr>
              <a:lvl2pPr marL="0" marR="0" indent="0" fontAlgn="auto">
                <a:lnSpc>
                  <a:spcPct val="90000"/>
                </a:lnSpc>
                <a:spcBef>
                  <a:spcPct val="20000"/>
                </a:spcBef>
                <a:spcAft>
                  <a:spcPts val="0"/>
                </a:spcAft>
                <a:buClrTx/>
                <a:buSzPct val="90000"/>
                <a:buFontTx/>
                <a:buNone/>
                <a:tabLst/>
                <a:defRPr sz="2400" spc="0" baseline="0">
                  <a:gradFill>
                    <a:gsLst>
                      <a:gs pos="1250">
                        <a:schemeClr val="tx1"/>
                      </a:gs>
                      <a:gs pos="100000">
                        <a:schemeClr val="tx1"/>
                      </a:gs>
                    </a:gsLst>
                    <a:lin ang="5400000" scaled="0"/>
                  </a:gradFill>
                  <a:cs typeface="Segoe UI Semilight" panose="020B0402040204020203" pitchFamily="34" charset="0"/>
                </a:defRPr>
              </a:lvl2pPr>
              <a:lvl3pPr marL="228600" marR="0" indent="0"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cs typeface="Segoe UI Semilight" panose="020B0402040204020203" pitchFamily="34" charset="0"/>
                </a:defRPr>
              </a:lvl3pPr>
              <a:lvl4pPr marL="457200" marR="0" indent="0" fontAlgn="auto">
                <a:lnSpc>
                  <a:spcPct val="90000"/>
                </a:lnSpc>
                <a:spcBef>
                  <a:spcPct val="20000"/>
                </a:spcBef>
                <a:spcAft>
                  <a:spcPts val="0"/>
                </a:spcAft>
                <a:buClrTx/>
                <a:buSzPct val="90000"/>
                <a:buFont typeface="Arial" pitchFamily="34" charset="0"/>
                <a:buNone/>
                <a:tabLst/>
                <a:defRPr spc="0" baseline="0">
                  <a:gradFill>
                    <a:gsLst>
                      <a:gs pos="1250">
                        <a:schemeClr val="tx1"/>
                      </a:gs>
                      <a:gs pos="100000">
                        <a:schemeClr val="tx1"/>
                      </a:gs>
                    </a:gsLst>
                    <a:lin ang="5400000" scaled="0"/>
                  </a:gradFill>
                  <a:cs typeface="Segoe UI Semilight" panose="020B0402040204020203" pitchFamily="34" charset="0"/>
                </a:defRPr>
              </a:lvl4pPr>
              <a:lvl5pPr marL="685800" marR="0" indent="0" fontAlgn="auto">
                <a:lnSpc>
                  <a:spcPct val="90000"/>
                </a:lnSpc>
                <a:spcBef>
                  <a:spcPct val="20000"/>
                </a:spcBef>
                <a:spcAft>
                  <a:spcPts val="0"/>
                </a:spcAft>
                <a:buClrTx/>
                <a:buSzPct val="90000"/>
                <a:buFont typeface="Arial" pitchFamily="34" charset="0"/>
                <a:buNone/>
                <a:tabLst/>
                <a:defRPr spc="0" baseline="0">
                  <a:gradFill>
                    <a:gsLst>
                      <a:gs pos="1250">
                        <a:schemeClr val="tx1"/>
                      </a:gs>
                      <a:gs pos="100000">
                        <a:schemeClr val="tx1"/>
                      </a:gs>
                    </a:gsLst>
                    <a:lin ang="5400000" scaled="0"/>
                  </a:gradFill>
                  <a:cs typeface="Segoe UI Semilight" panose="020B0402040204020203" pitchFamily="34" charset="0"/>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pPr marL="0" marR="0" lvl="0" indent="0" algn="ctr" defTabSz="914224" rtl="0" eaLnBrk="1" fontAlgn="auto" latinLnBrk="0" hangingPunct="1">
                <a:lnSpc>
                  <a:spcPct val="100000"/>
                </a:lnSpc>
                <a:spcBef>
                  <a:spcPts val="0"/>
                </a:spcBef>
                <a:spcAft>
                  <a:spcPts val="600"/>
                </a:spcAft>
                <a:buClrTx/>
                <a:buSzTx/>
                <a:buFont typeface="Arial" pitchFamily="34" charset="0"/>
                <a:buNone/>
                <a:tabLst/>
                <a:defRPr/>
              </a:pPr>
              <a:r>
                <a:rPr kumimoji="0" lang="en-US" sz="2400" b="0" i="0" u="none" strike="noStrike" kern="0" cap="none" spc="0" normalizeH="0" baseline="0" noProof="0" dirty="0">
                  <a:ln>
                    <a:noFill/>
                  </a:ln>
                  <a:solidFill>
                    <a:srgbClr val="505050"/>
                  </a:solidFill>
                  <a:effectLst/>
                  <a:uLnTx/>
                  <a:uFillTx/>
                  <a:latin typeface="Segoe UI Semilight"/>
                  <a:ea typeface="+mn-ea"/>
                  <a:cs typeface="Segoe UI" panose="020B0502040204020203" pitchFamily="34" charset="0"/>
                </a:rPr>
                <a:t>Smart Meetings</a:t>
              </a:r>
            </a:p>
          </p:txBody>
        </p:sp>
        <p:pic>
          <p:nvPicPr>
            <p:cNvPr id="61" name="Picture 60">
              <a:extLst>
                <a:ext uri="{FF2B5EF4-FFF2-40B4-BE49-F238E27FC236}">
                  <a16:creationId xmlns:a16="http://schemas.microsoft.com/office/drawing/2014/main" id="{C2D8611C-E3AA-4763-8D55-ED1CA8C4B222}"/>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435742" y="1548269"/>
              <a:ext cx="809625" cy="828675"/>
            </a:xfrm>
            <a:prstGeom prst="rect">
              <a:avLst/>
            </a:prstGeom>
          </p:spPr>
        </p:pic>
      </p:grpSp>
      <p:grpSp>
        <p:nvGrpSpPr>
          <p:cNvPr id="5" name="Group 4"/>
          <p:cNvGrpSpPr/>
          <p:nvPr/>
        </p:nvGrpSpPr>
        <p:grpSpPr>
          <a:xfrm>
            <a:off x="6795300" y="4877675"/>
            <a:ext cx="3035179" cy="1246257"/>
            <a:chOff x="463375" y="3529614"/>
            <a:chExt cx="3035179" cy="1246257"/>
          </a:xfrm>
        </p:grpSpPr>
        <p:sp>
          <p:nvSpPr>
            <p:cNvPr id="59" name="t2">
              <a:extLst>
                <a:ext uri="{FF2B5EF4-FFF2-40B4-BE49-F238E27FC236}">
                  <a16:creationId xmlns:a16="http://schemas.microsoft.com/office/drawing/2014/main" id="{DDA3A9C9-ACD9-4667-835B-BF316E514BD8}"/>
                </a:ext>
              </a:extLst>
            </p:cNvPr>
            <p:cNvSpPr txBox="1">
              <a:spLocks/>
            </p:cNvSpPr>
            <p:nvPr/>
          </p:nvSpPr>
          <p:spPr>
            <a:xfrm>
              <a:off x="463375" y="4221899"/>
              <a:ext cx="3035179" cy="553972"/>
            </a:xfrm>
            <a:prstGeom prst="rect">
              <a:avLst/>
            </a:prstGeom>
          </p:spPr>
          <p:txBody>
            <a:bodyPr vert="horz" wrap="square" lIns="182854" tIns="91427" rIns="182854" bIns="91427" rtlCol="0" anchor="ctr" anchorCtr="0">
              <a:spAutoFit/>
            </a:bodyPr>
            <a:lstStyle>
              <a:defPPr>
                <a:defRPr lang="en-US"/>
              </a:defPPr>
              <a:lvl1pPr marR="0" lvl="0" indent="0" fontAlgn="auto">
                <a:lnSpc>
                  <a:spcPct val="100000"/>
                </a:lnSpc>
                <a:spcBef>
                  <a:spcPts val="0"/>
                </a:spcBef>
                <a:spcAft>
                  <a:spcPts val="600"/>
                </a:spcAft>
                <a:buClrTx/>
                <a:buSzTx/>
                <a:buFont typeface="Arial" pitchFamily="34" charset="0"/>
                <a:buNone/>
                <a:tabLst/>
                <a:defRPr sz="2400" spc="0" baseline="0">
                  <a:gradFill>
                    <a:gsLst>
                      <a:gs pos="1250">
                        <a:schemeClr val="tx1"/>
                      </a:gs>
                      <a:gs pos="99000">
                        <a:schemeClr val="tx1"/>
                      </a:gs>
                    </a:gsLst>
                    <a:lin ang="5400000" scaled="0"/>
                  </a:gradFill>
                  <a:cs typeface="Segoe UI Semilight" panose="020B0402040204020203" pitchFamily="34" charset="0"/>
                </a:defRPr>
              </a:lvl1pPr>
              <a:lvl2pPr marL="0" marR="0" indent="0" fontAlgn="auto">
                <a:lnSpc>
                  <a:spcPct val="90000"/>
                </a:lnSpc>
                <a:spcBef>
                  <a:spcPct val="20000"/>
                </a:spcBef>
                <a:spcAft>
                  <a:spcPts val="0"/>
                </a:spcAft>
                <a:buClrTx/>
                <a:buSzPct val="90000"/>
                <a:buFontTx/>
                <a:buNone/>
                <a:tabLst/>
                <a:defRPr sz="2400" spc="0" baseline="0">
                  <a:gradFill>
                    <a:gsLst>
                      <a:gs pos="1250">
                        <a:schemeClr val="tx1"/>
                      </a:gs>
                      <a:gs pos="100000">
                        <a:schemeClr val="tx1"/>
                      </a:gs>
                    </a:gsLst>
                    <a:lin ang="5400000" scaled="0"/>
                  </a:gradFill>
                  <a:cs typeface="Segoe UI Semilight" panose="020B0402040204020203" pitchFamily="34" charset="0"/>
                </a:defRPr>
              </a:lvl2pPr>
              <a:lvl3pPr marL="228600" marR="0" indent="0"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cs typeface="Segoe UI Semilight" panose="020B0402040204020203" pitchFamily="34" charset="0"/>
                </a:defRPr>
              </a:lvl3pPr>
              <a:lvl4pPr marL="457200" marR="0" indent="0" fontAlgn="auto">
                <a:lnSpc>
                  <a:spcPct val="90000"/>
                </a:lnSpc>
                <a:spcBef>
                  <a:spcPct val="20000"/>
                </a:spcBef>
                <a:spcAft>
                  <a:spcPts val="0"/>
                </a:spcAft>
                <a:buClrTx/>
                <a:buSzPct val="90000"/>
                <a:buFont typeface="Arial" pitchFamily="34" charset="0"/>
                <a:buNone/>
                <a:tabLst/>
                <a:defRPr spc="0" baseline="0">
                  <a:gradFill>
                    <a:gsLst>
                      <a:gs pos="1250">
                        <a:schemeClr val="tx1"/>
                      </a:gs>
                      <a:gs pos="100000">
                        <a:schemeClr val="tx1"/>
                      </a:gs>
                    </a:gsLst>
                    <a:lin ang="5400000" scaled="0"/>
                  </a:gradFill>
                  <a:cs typeface="Segoe UI Semilight" panose="020B0402040204020203" pitchFamily="34" charset="0"/>
                </a:defRPr>
              </a:lvl4pPr>
              <a:lvl5pPr marL="685800" marR="0" indent="0" fontAlgn="auto">
                <a:lnSpc>
                  <a:spcPct val="90000"/>
                </a:lnSpc>
                <a:spcBef>
                  <a:spcPct val="20000"/>
                </a:spcBef>
                <a:spcAft>
                  <a:spcPts val="0"/>
                </a:spcAft>
                <a:buClrTx/>
                <a:buSzPct val="90000"/>
                <a:buFont typeface="Arial" pitchFamily="34" charset="0"/>
                <a:buNone/>
                <a:tabLst/>
                <a:defRPr spc="0" baseline="0">
                  <a:gradFill>
                    <a:gsLst>
                      <a:gs pos="1250">
                        <a:schemeClr val="tx1"/>
                      </a:gs>
                      <a:gs pos="100000">
                        <a:schemeClr val="tx1"/>
                      </a:gs>
                    </a:gsLst>
                    <a:lin ang="5400000" scaled="0"/>
                  </a:gradFill>
                  <a:cs typeface="Segoe UI Semilight" panose="020B0402040204020203" pitchFamily="34" charset="0"/>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pPr marL="0" marR="0" lvl="0" indent="0" algn="ctr" defTabSz="914224" rtl="0" eaLnBrk="1" fontAlgn="auto" latinLnBrk="0" hangingPunct="1">
                <a:lnSpc>
                  <a:spcPct val="100000"/>
                </a:lnSpc>
                <a:spcBef>
                  <a:spcPts val="0"/>
                </a:spcBef>
                <a:spcAft>
                  <a:spcPts val="600"/>
                </a:spcAft>
                <a:buClrTx/>
                <a:buSzTx/>
                <a:buFont typeface="Arial" pitchFamily="34" charset="0"/>
                <a:buNone/>
                <a:tabLst/>
                <a:defRPr/>
              </a:pPr>
              <a:r>
                <a:rPr kumimoji="0" lang="en-US" sz="2400" b="0" i="0" u="none" strike="noStrike" kern="0" cap="none" spc="0" normalizeH="0" baseline="0" noProof="0" dirty="0">
                  <a:ln>
                    <a:noFill/>
                  </a:ln>
                  <a:solidFill>
                    <a:srgbClr val="505050"/>
                  </a:solidFill>
                  <a:effectLst/>
                  <a:uLnTx/>
                  <a:uFillTx/>
                  <a:latin typeface="Segoe UI Semilight"/>
                  <a:ea typeface="+mn-ea"/>
                  <a:cs typeface="Segoe UI" panose="020B0502040204020203" pitchFamily="34" charset="0"/>
                </a:rPr>
                <a:t>Custom Dashboards</a:t>
              </a:r>
            </a:p>
          </p:txBody>
        </p:sp>
        <p:pic>
          <p:nvPicPr>
            <p:cNvPr id="63" name="Picture 62">
              <a:extLst>
                <a:ext uri="{FF2B5EF4-FFF2-40B4-BE49-F238E27FC236}">
                  <a16:creationId xmlns:a16="http://schemas.microsoft.com/office/drawing/2014/main" id="{EC9F787F-15F5-4463-BDF2-D97A15954A87}"/>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1547576" y="3529614"/>
              <a:ext cx="866775" cy="657225"/>
            </a:xfrm>
            <a:prstGeom prst="rect">
              <a:avLst/>
            </a:prstGeom>
          </p:spPr>
        </p:pic>
      </p:grpSp>
      <p:grpSp>
        <p:nvGrpSpPr>
          <p:cNvPr id="9" name="Group 8"/>
          <p:cNvGrpSpPr/>
          <p:nvPr/>
        </p:nvGrpSpPr>
        <p:grpSpPr>
          <a:xfrm>
            <a:off x="2634513" y="1388757"/>
            <a:ext cx="3989603" cy="1342340"/>
            <a:chOff x="3232832" y="4730785"/>
            <a:chExt cx="3989603" cy="1342340"/>
          </a:xfrm>
        </p:grpSpPr>
        <p:sp>
          <p:nvSpPr>
            <p:cNvPr id="33" name="t2">
              <a:extLst/>
            </p:cNvPr>
            <p:cNvSpPr txBox="1">
              <a:spLocks/>
            </p:cNvSpPr>
            <p:nvPr/>
          </p:nvSpPr>
          <p:spPr>
            <a:xfrm>
              <a:off x="3232832" y="5519153"/>
              <a:ext cx="3989603" cy="553972"/>
            </a:xfrm>
            <a:prstGeom prst="rect">
              <a:avLst/>
            </a:prstGeom>
          </p:spPr>
          <p:txBody>
            <a:bodyPr vert="horz" wrap="square" lIns="182854" tIns="91427" rIns="182854" bIns="91427" rtlCol="0" anchor="ctr" anchorCtr="0">
              <a:spAutoFit/>
            </a:bodyPr>
            <a:lstStyle>
              <a:defPPr>
                <a:defRPr lang="en-US"/>
              </a:defPPr>
              <a:lvl1pPr marR="0" lvl="0" indent="0" algn="ctr" defTabSz="914224" fontAlgn="auto">
                <a:lnSpc>
                  <a:spcPct val="100000"/>
                </a:lnSpc>
                <a:spcBef>
                  <a:spcPts val="0"/>
                </a:spcBef>
                <a:spcAft>
                  <a:spcPts val="600"/>
                </a:spcAft>
                <a:buClrTx/>
                <a:buSzTx/>
                <a:buFont typeface="Arial" pitchFamily="34" charset="0"/>
                <a:buNone/>
                <a:tabLst/>
                <a:defRPr kumimoji="0" sz="2400" b="0" i="0" u="none" strike="noStrike" kern="0" cap="none" spc="0" normalizeH="0" baseline="0">
                  <a:ln>
                    <a:noFill/>
                  </a:ln>
                  <a:effectLst/>
                  <a:uLnTx/>
                  <a:uFillTx/>
                  <a:cs typeface="Segoe UI" panose="020B0502040204020203" pitchFamily="34" charset="0"/>
                </a:defRPr>
              </a:lvl1pPr>
              <a:lvl2pPr marL="0" marR="0" indent="0" fontAlgn="auto">
                <a:lnSpc>
                  <a:spcPct val="90000"/>
                </a:lnSpc>
                <a:spcBef>
                  <a:spcPct val="20000"/>
                </a:spcBef>
                <a:spcAft>
                  <a:spcPts val="0"/>
                </a:spcAft>
                <a:buClrTx/>
                <a:buSzPct val="90000"/>
                <a:buFontTx/>
                <a:buNone/>
                <a:tabLst/>
                <a:defRPr sz="2400" spc="0" baseline="0">
                  <a:gradFill>
                    <a:gsLst>
                      <a:gs pos="1250">
                        <a:schemeClr val="tx1"/>
                      </a:gs>
                      <a:gs pos="100000">
                        <a:schemeClr val="tx1"/>
                      </a:gs>
                    </a:gsLst>
                    <a:lin ang="5400000" scaled="0"/>
                  </a:gradFill>
                  <a:cs typeface="Segoe UI Semilight" panose="020B0402040204020203" pitchFamily="34" charset="0"/>
                </a:defRPr>
              </a:lvl2pPr>
              <a:lvl3pPr marL="228600" marR="0" indent="0"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cs typeface="Segoe UI Semilight" panose="020B0402040204020203" pitchFamily="34" charset="0"/>
                </a:defRPr>
              </a:lvl3pPr>
              <a:lvl4pPr marL="457200" marR="0" indent="0" fontAlgn="auto">
                <a:lnSpc>
                  <a:spcPct val="90000"/>
                </a:lnSpc>
                <a:spcBef>
                  <a:spcPct val="20000"/>
                </a:spcBef>
                <a:spcAft>
                  <a:spcPts val="0"/>
                </a:spcAft>
                <a:buClrTx/>
                <a:buSzPct val="90000"/>
                <a:buFont typeface="Arial" pitchFamily="34" charset="0"/>
                <a:buNone/>
                <a:tabLst/>
                <a:defRPr spc="0" baseline="0">
                  <a:gradFill>
                    <a:gsLst>
                      <a:gs pos="1250">
                        <a:schemeClr val="tx1"/>
                      </a:gs>
                      <a:gs pos="100000">
                        <a:schemeClr val="tx1"/>
                      </a:gs>
                    </a:gsLst>
                    <a:lin ang="5400000" scaled="0"/>
                  </a:gradFill>
                  <a:cs typeface="Segoe UI Semilight" panose="020B0402040204020203" pitchFamily="34" charset="0"/>
                </a:defRPr>
              </a:lvl4pPr>
              <a:lvl5pPr marL="685800" marR="0" indent="0" fontAlgn="auto">
                <a:lnSpc>
                  <a:spcPct val="90000"/>
                </a:lnSpc>
                <a:spcBef>
                  <a:spcPct val="20000"/>
                </a:spcBef>
                <a:spcAft>
                  <a:spcPts val="0"/>
                </a:spcAft>
                <a:buClrTx/>
                <a:buSzPct val="90000"/>
                <a:buFont typeface="Arial" pitchFamily="34" charset="0"/>
                <a:buNone/>
                <a:tabLst/>
                <a:defRPr spc="0" baseline="0">
                  <a:gradFill>
                    <a:gsLst>
                      <a:gs pos="1250">
                        <a:schemeClr val="tx1"/>
                      </a:gs>
                      <a:gs pos="100000">
                        <a:schemeClr val="tx1"/>
                      </a:gs>
                    </a:gsLst>
                    <a:lin ang="5400000" scaled="0"/>
                  </a:gradFill>
                  <a:cs typeface="Segoe UI Semilight" panose="020B0402040204020203" pitchFamily="34" charset="0"/>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pPr marL="0" marR="0" lvl="0" indent="0" algn="ctr" defTabSz="914224" rtl="0" eaLnBrk="1" fontAlgn="auto" latinLnBrk="0" hangingPunct="1">
                <a:lnSpc>
                  <a:spcPct val="100000"/>
                </a:lnSpc>
                <a:spcBef>
                  <a:spcPts val="0"/>
                </a:spcBef>
                <a:spcAft>
                  <a:spcPts val="600"/>
                </a:spcAft>
                <a:buClrTx/>
                <a:buSzTx/>
                <a:buFont typeface="Arial" pitchFamily="34" charset="0"/>
                <a:buNone/>
                <a:tabLst/>
                <a:defRPr/>
              </a:pPr>
              <a:r>
                <a:rPr kumimoji="0" lang="en-US" sz="2400" b="0" i="0" u="none" strike="noStrike" kern="0" cap="none" spc="0" normalizeH="0" baseline="0" noProof="0" dirty="0">
                  <a:ln>
                    <a:noFill/>
                  </a:ln>
                  <a:solidFill>
                    <a:srgbClr val="505050"/>
                  </a:solidFill>
                  <a:effectLst/>
                  <a:uLnTx/>
                  <a:uFillTx/>
                  <a:latin typeface="Segoe UI Semilight"/>
                  <a:ea typeface="+mn-ea"/>
                  <a:cs typeface="Segoe UI" panose="020B0502040204020203" pitchFamily="34" charset="0"/>
                </a:rPr>
                <a:t>Intelligent Business Process</a:t>
              </a:r>
            </a:p>
          </p:txBody>
        </p:sp>
        <p:pic>
          <p:nvPicPr>
            <p:cNvPr id="34" name="Picture 33">
              <a:extLst/>
            </p:cNvPr>
            <p:cNvPicPr>
              <a:picLocks noChangeAspect="1"/>
            </p:cNvPicPr>
            <p:nvPr/>
          </p:nvPicPr>
          <p:blipFill>
            <a:blip r:embed="rId5">
              <a:clrChange>
                <a:clrFrom>
                  <a:srgbClr val="FFFFFF"/>
                </a:clrFrom>
                <a:clrTo>
                  <a:srgbClr val="FFFFFF">
                    <a:alpha val="0"/>
                  </a:srgbClr>
                </a:clrTo>
              </a:clrChange>
            </a:blip>
            <a:stretch>
              <a:fillRect/>
            </a:stretch>
          </p:blipFill>
          <p:spPr>
            <a:xfrm>
              <a:off x="4732332" y="4730785"/>
              <a:ext cx="990600" cy="866775"/>
            </a:xfrm>
            <a:prstGeom prst="rect">
              <a:avLst/>
            </a:prstGeom>
          </p:spPr>
        </p:pic>
      </p:grpSp>
      <p:grpSp>
        <p:nvGrpSpPr>
          <p:cNvPr id="11" name="Group 10"/>
          <p:cNvGrpSpPr/>
          <p:nvPr/>
        </p:nvGrpSpPr>
        <p:grpSpPr>
          <a:xfrm>
            <a:off x="7245146" y="3153956"/>
            <a:ext cx="2135487" cy="1300861"/>
            <a:chOff x="616869" y="3017987"/>
            <a:chExt cx="2135487" cy="1300861"/>
          </a:xfrm>
        </p:grpSpPr>
        <p:sp>
          <p:nvSpPr>
            <p:cNvPr id="30" name="t2">
              <a:extLst/>
            </p:cNvPr>
            <p:cNvSpPr txBox="1">
              <a:spLocks/>
            </p:cNvSpPr>
            <p:nvPr/>
          </p:nvSpPr>
          <p:spPr>
            <a:xfrm>
              <a:off x="616869" y="3764876"/>
              <a:ext cx="2135487" cy="553972"/>
            </a:xfrm>
            <a:prstGeom prst="rect">
              <a:avLst/>
            </a:prstGeom>
          </p:spPr>
          <p:txBody>
            <a:bodyPr vert="horz" wrap="square" lIns="182854" tIns="91427" rIns="182854" bIns="91427" rtlCol="0" anchor="ctr" anchorCtr="0">
              <a:spAutoFit/>
            </a:bodyPr>
            <a:lstStyle>
              <a:defPPr>
                <a:defRPr lang="en-US"/>
              </a:defPPr>
              <a:lvl1pPr marR="0" lvl="0" indent="0" algn="ctr" defTabSz="914224" fontAlgn="auto">
                <a:lnSpc>
                  <a:spcPct val="100000"/>
                </a:lnSpc>
                <a:spcBef>
                  <a:spcPts val="0"/>
                </a:spcBef>
                <a:spcAft>
                  <a:spcPts val="600"/>
                </a:spcAft>
                <a:buClrTx/>
                <a:buSzTx/>
                <a:buFont typeface="Arial" pitchFamily="34" charset="0"/>
                <a:buNone/>
                <a:tabLst/>
                <a:defRPr kumimoji="0" sz="2400" b="0" i="0" u="none" strike="noStrike" kern="0" cap="none" spc="0" normalizeH="0" baseline="0">
                  <a:ln>
                    <a:noFill/>
                  </a:ln>
                  <a:effectLst/>
                  <a:uLnTx/>
                  <a:uFillTx/>
                  <a:cs typeface="Segoe UI" panose="020B0502040204020203" pitchFamily="34" charset="0"/>
                </a:defRPr>
              </a:lvl1pPr>
              <a:lvl2pPr marL="0" marR="0" indent="0" fontAlgn="auto">
                <a:lnSpc>
                  <a:spcPct val="90000"/>
                </a:lnSpc>
                <a:spcBef>
                  <a:spcPct val="20000"/>
                </a:spcBef>
                <a:spcAft>
                  <a:spcPts val="0"/>
                </a:spcAft>
                <a:buClrTx/>
                <a:buSzPct val="90000"/>
                <a:buFontTx/>
                <a:buNone/>
                <a:tabLst/>
                <a:defRPr sz="2400" spc="0" baseline="0">
                  <a:gradFill>
                    <a:gsLst>
                      <a:gs pos="1250">
                        <a:schemeClr val="tx1"/>
                      </a:gs>
                      <a:gs pos="100000">
                        <a:schemeClr val="tx1"/>
                      </a:gs>
                    </a:gsLst>
                    <a:lin ang="5400000" scaled="0"/>
                  </a:gradFill>
                  <a:cs typeface="Segoe UI Semilight" panose="020B0402040204020203" pitchFamily="34" charset="0"/>
                </a:defRPr>
              </a:lvl2pPr>
              <a:lvl3pPr marL="228600" marR="0" indent="0"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cs typeface="Segoe UI Semilight" panose="020B0402040204020203" pitchFamily="34" charset="0"/>
                </a:defRPr>
              </a:lvl3pPr>
              <a:lvl4pPr marL="457200" marR="0" indent="0" fontAlgn="auto">
                <a:lnSpc>
                  <a:spcPct val="90000"/>
                </a:lnSpc>
                <a:spcBef>
                  <a:spcPct val="20000"/>
                </a:spcBef>
                <a:spcAft>
                  <a:spcPts val="0"/>
                </a:spcAft>
                <a:buClrTx/>
                <a:buSzPct val="90000"/>
                <a:buFont typeface="Arial" pitchFamily="34" charset="0"/>
                <a:buNone/>
                <a:tabLst/>
                <a:defRPr spc="0" baseline="0">
                  <a:gradFill>
                    <a:gsLst>
                      <a:gs pos="1250">
                        <a:schemeClr val="tx1"/>
                      </a:gs>
                      <a:gs pos="100000">
                        <a:schemeClr val="tx1"/>
                      </a:gs>
                    </a:gsLst>
                    <a:lin ang="5400000" scaled="0"/>
                  </a:gradFill>
                  <a:cs typeface="Segoe UI Semilight" panose="020B0402040204020203" pitchFamily="34" charset="0"/>
                </a:defRPr>
              </a:lvl4pPr>
              <a:lvl5pPr marL="685800" marR="0" indent="0" fontAlgn="auto">
                <a:lnSpc>
                  <a:spcPct val="90000"/>
                </a:lnSpc>
                <a:spcBef>
                  <a:spcPct val="20000"/>
                </a:spcBef>
                <a:spcAft>
                  <a:spcPts val="0"/>
                </a:spcAft>
                <a:buClrTx/>
                <a:buSzPct val="90000"/>
                <a:buFont typeface="Arial" pitchFamily="34" charset="0"/>
                <a:buNone/>
                <a:tabLst/>
                <a:defRPr spc="0" baseline="0">
                  <a:gradFill>
                    <a:gsLst>
                      <a:gs pos="1250">
                        <a:schemeClr val="tx1"/>
                      </a:gs>
                      <a:gs pos="100000">
                        <a:schemeClr val="tx1"/>
                      </a:gs>
                    </a:gsLst>
                    <a:lin ang="5400000" scaled="0"/>
                  </a:gradFill>
                  <a:cs typeface="Segoe UI Semilight" panose="020B0402040204020203" pitchFamily="34" charset="0"/>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pPr marL="0" marR="0" lvl="0" indent="0" algn="ctr" defTabSz="914224" rtl="0" eaLnBrk="1" fontAlgn="auto" latinLnBrk="0" hangingPunct="1">
                <a:lnSpc>
                  <a:spcPct val="100000"/>
                </a:lnSpc>
                <a:spcBef>
                  <a:spcPts val="0"/>
                </a:spcBef>
                <a:spcAft>
                  <a:spcPts val="600"/>
                </a:spcAft>
                <a:buClrTx/>
                <a:buSzTx/>
                <a:buFont typeface="Arial" pitchFamily="34" charset="0"/>
                <a:buNone/>
                <a:tabLst/>
                <a:defRPr/>
              </a:pPr>
              <a:r>
                <a:rPr kumimoji="0" lang="en-US" sz="2400" b="0" i="0" u="none" strike="noStrike" kern="0" cap="none" spc="0" normalizeH="0" baseline="0" noProof="0" dirty="0">
                  <a:ln>
                    <a:noFill/>
                  </a:ln>
                  <a:solidFill>
                    <a:srgbClr val="505050"/>
                  </a:solidFill>
                  <a:effectLst/>
                  <a:uLnTx/>
                  <a:uFillTx/>
                  <a:latin typeface="Segoe UI Semilight"/>
                  <a:ea typeface="+mn-ea"/>
                  <a:cs typeface="Segoe UI" panose="020B0502040204020203" pitchFamily="34" charset="0"/>
                </a:rPr>
                <a:t>Smart Pickers</a:t>
              </a:r>
            </a:p>
          </p:txBody>
        </p:sp>
        <p:grpSp>
          <p:nvGrpSpPr>
            <p:cNvPr id="35" name="Group 34">
              <a:extLst/>
            </p:cNvPr>
            <p:cNvGrpSpPr/>
            <p:nvPr/>
          </p:nvGrpSpPr>
          <p:grpSpPr>
            <a:xfrm>
              <a:off x="1213095" y="3017987"/>
              <a:ext cx="796615" cy="715839"/>
              <a:chOff x="4625609" y="3561847"/>
              <a:chExt cx="2418201" cy="2309420"/>
            </a:xfrm>
          </p:grpSpPr>
          <p:grpSp>
            <p:nvGrpSpPr>
              <p:cNvPr id="36" name="Group 35">
                <a:extLst/>
              </p:cNvPr>
              <p:cNvGrpSpPr/>
              <p:nvPr/>
            </p:nvGrpSpPr>
            <p:grpSpPr>
              <a:xfrm>
                <a:off x="4625609" y="3561847"/>
                <a:ext cx="2418201" cy="1472026"/>
                <a:chOff x="4625609" y="3561849"/>
                <a:chExt cx="2418201" cy="1472026"/>
              </a:xfrm>
            </p:grpSpPr>
            <p:sp>
              <p:nvSpPr>
                <p:cNvPr id="38" name="Oval 37">
                  <a:extLst/>
                </p:cNvPr>
                <p:cNvSpPr/>
                <p:nvPr/>
              </p:nvSpPr>
              <p:spPr bwMode="auto">
                <a:xfrm>
                  <a:off x="4945941" y="3593824"/>
                  <a:ext cx="567918" cy="567919"/>
                </a:xfrm>
                <a:prstGeom prst="ellipse">
                  <a:avLst/>
                </a:prstGeom>
                <a:noFill/>
                <a:ln w="31750">
                  <a:solidFill>
                    <a:srgbClr val="25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9" name="Oval 38">
                  <a:extLst/>
                </p:cNvPr>
                <p:cNvSpPr/>
                <p:nvPr/>
              </p:nvSpPr>
              <p:spPr bwMode="auto">
                <a:xfrm>
                  <a:off x="4625609" y="4465956"/>
                  <a:ext cx="567918" cy="567919"/>
                </a:xfrm>
                <a:prstGeom prst="ellipse">
                  <a:avLst/>
                </a:prstGeom>
                <a:noFill/>
                <a:ln w="31750">
                  <a:solidFill>
                    <a:srgbClr val="25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0" name="Oval 39">
                  <a:extLst/>
                </p:cNvPr>
                <p:cNvSpPr/>
                <p:nvPr/>
              </p:nvSpPr>
              <p:spPr bwMode="auto">
                <a:xfrm>
                  <a:off x="6475892" y="4382455"/>
                  <a:ext cx="567918" cy="567920"/>
                </a:xfrm>
                <a:prstGeom prst="ellipse">
                  <a:avLst/>
                </a:prstGeom>
                <a:noFill/>
                <a:ln w="31750">
                  <a:solidFill>
                    <a:srgbClr val="25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1" name="Oval 40">
                  <a:extLst/>
                </p:cNvPr>
                <p:cNvSpPr/>
                <p:nvPr/>
              </p:nvSpPr>
              <p:spPr bwMode="auto">
                <a:xfrm>
                  <a:off x="6226240" y="3561849"/>
                  <a:ext cx="567918" cy="567919"/>
                </a:xfrm>
                <a:prstGeom prst="ellipse">
                  <a:avLst/>
                </a:prstGeom>
                <a:noFill/>
                <a:ln w="31750">
                  <a:solidFill>
                    <a:srgbClr val="25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42" name="Straight Connector 41">
                  <a:extLst/>
                </p:cNvPr>
                <p:cNvCxnSpPr/>
                <p:nvPr/>
              </p:nvCxnSpPr>
              <p:spPr>
                <a:xfrm>
                  <a:off x="5408439" y="4112376"/>
                  <a:ext cx="341324" cy="630380"/>
                </a:xfrm>
                <a:prstGeom prst="line">
                  <a:avLst/>
                </a:prstGeom>
                <a:ln w="31750">
                  <a:solidFill>
                    <a:srgbClr val="2576BB"/>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p:cNvPr>
                <p:cNvCxnSpPr>
                  <a:stCxn id="39" idx="6"/>
                </p:cNvCxnSpPr>
                <p:nvPr/>
              </p:nvCxnSpPr>
              <p:spPr>
                <a:xfrm>
                  <a:off x="5193528" y="4749915"/>
                  <a:ext cx="497808" cy="116065"/>
                </a:xfrm>
                <a:prstGeom prst="line">
                  <a:avLst/>
                </a:prstGeom>
                <a:ln w="31750">
                  <a:solidFill>
                    <a:srgbClr val="2576BB"/>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p:cNvPr>
                <p:cNvCxnSpPr/>
                <p:nvPr/>
              </p:nvCxnSpPr>
              <p:spPr>
                <a:xfrm flipH="1">
                  <a:off x="5869908" y="4133509"/>
                  <a:ext cx="460942" cy="637799"/>
                </a:xfrm>
                <a:prstGeom prst="line">
                  <a:avLst/>
                </a:prstGeom>
                <a:ln w="31750">
                  <a:solidFill>
                    <a:srgbClr val="2576BB"/>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p:cNvPr>
                <p:cNvCxnSpPr>
                  <a:endCxn id="40" idx="2"/>
                </p:cNvCxnSpPr>
                <p:nvPr/>
              </p:nvCxnSpPr>
              <p:spPr>
                <a:xfrm flipV="1">
                  <a:off x="5904499" y="4666415"/>
                  <a:ext cx="571393" cy="169533"/>
                </a:xfrm>
                <a:prstGeom prst="line">
                  <a:avLst/>
                </a:prstGeom>
                <a:ln w="31750">
                  <a:solidFill>
                    <a:srgbClr val="2576BB"/>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7" name="Freeform 51">
                <a:extLst/>
              </p:cNvPr>
              <p:cNvSpPr/>
              <p:nvPr/>
            </p:nvSpPr>
            <p:spPr bwMode="auto">
              <a:xfrm>
                <a:off x="5624933" y="4758462"/>
                <a:ext cx="864027" cy="1112805"/>
              </a:xfrm>
              <a:custGeom>
                <a:avLst/>
                <a:gdLst>
                  <a:gd name="connsiteX0" fmla="*/ 799525 w 845475"/>
                  <a:gd name="connsiteY0" fmla="*/ 983324 h 1075224"/>
                  <a:gd name="connsiteX1" fmla="*/ 845475 w 845475"/>
                  <a:gd name="connsiteY1" fmla="*/ 703031 h 1075224"/>
                  <a:gd name="connsiteX2" fmla="*/ 716816 w 845475"/>
                  <a:gd name="connsiteY2" fmla="*/ 303268 h 1075224"/>
                  <a:gd name="connsiteX3" fmla="*/ 730601 w 845475"/>
                  <a:gd name="connsiteY3" fmla="*/ 280293 h 1075224"/>
                  <a:gd name="connsiteX4" fmla="*/ 643296 w 845475"/>
                  <a:gd name="connsiteY4" fmla="*/ 229748 h 1075224"/>
                  <a:gd name="connsiteX5" fmla="*/ 588157 w 845475"/>
                  <a:gd name="connsiteY5" fmla="*/ 326243 h 1075224"/>
                  <a:gd name="connsiteX6" fmla="*/ 500852 w 845475"/>
                  <a:gd name="connsiteY6" fmla="*/ 243533 h 1075224"/>
                  <a:gd name="connsiteX7" fmla="*/ 441117 w 845475"/>
                  <a:gd name="connsiteY7" fmla="*/ 326243 h 1075224"/>
                  <a:gd name="connsiteX8" fmla="*/ 363003 w 845475"/>
                  <a:gd name="connsiteY8" fmla="*/ 248128 h 1075224"/>
                  <a:gd name="connsiteX9" fmla="*/ 289483 w 845475"/>
                  <a:gd name="connsiteY9" fmla="*/ 340028 h 1075224"/>
                  <a:gd name="connsiteX10" fmla="*/ 197584 w 845475"/>
                  <a:gd name="connsiteY10" fmla="*/ 0 h 1075224"/>
                  <a:gd name="connsiteX11" fmla="*/ 137850 w 845475"/>
                  <a:gd name="connsiteY11" fmla="*/ 59734 h 1075224"/>
                  <a:gd name="connsiteX12" fmla="*/ 174609 w 845475"/>
                  <a:gd name="connsiteY12" fmla="*/ 615726 h 1075224"/>
                  <a:gd name="connsiteX13" fmla="*/ 82709 w 845475"/>
                  <a:gd name="connsiteY13" fmla="*/ 491662 h 1075224"/>
                  <a:gd name="connsiteX14" fmla="*/ 0 w 845475"/>
                  <a:gd name="connsiteY14" fmla="*/ 551397 h 1075224"/>
                  <a:gd name="connsiteX15" fmla="*/ 165419 w 845475"/>
                  <a:gd name="connsiteY15" fmla="*/ 808715 h 1075224"/>
                  <a:gd name="connsiteX16" fmla="*/ 450307 w 845475"/>
                  <a:gd name="connsiteY16" fmla="*/ 1075224 h 1075224"/>
                  <a:gd name="connsiteX17" fmla="*/ 799525 w 845475"/>
                  <a:gd name="connsiteY17" fmla="*/ 983324 h 1075224"/>
                  <a:gd name="connsiteX0" fmla="*/ 799525 w 845475"/>
                  <a:gd name="connsiteY0" fmla="*/ 983324 h 1075224"/>
                  <a:gd name="connsiteX1" fmla="*/ 845475 w 845475"/>
                  <a:gd name="connsiteY1" fmla="*/ 703031 h 1075224"/>
                  <a:gd name="connsiteX2" fmla="*/ 716816 w 845475"/>
                  <a:gd name="connsiteY2" fmla="*/ 303268 h 1075224"/>
                  <a:gd name="connsiteX3" fmla="*/ 730601 w 845475"/>
                  <a:gd name="connsiteY3" fmla="*/ 280293 h 1075224"/>
                  <a:gd name="connsiteX4" fmla="*/ 643296 w 845475"/>
                  <a:gd name="connsiteY4" fmla="*/ 229748 h 1075224"/>
                  <a:gd name="connsiteX5" fmla="*/ 588157 w 845475"/>
                  <a:gd name="connsiteY5" fmla="*/ 326243 h 1075224"/>
                  <a:gd name="connsiteX6" fmla="*/ 500852 w 845475"/>
                  <a:gd name="connsiteY6" fmla="*/ 243533 h 1075224"/>
                  <a:gd name="connsiteX7" fmla="*/ 441117 w 845475"/>
                  <a:gd name="connsiteY7" fmla="*/ 326243 h 1075224"/>
                  <a:gd name="connsiteX8" fmla="*/ 363003 w 845475"/>
                  <a:gd name="connsiteY8" fmla="*/ 248128 h 1075224"/>
                  <a:gd name="connsiteX9" fmla="*/ 289483 w 845475"/>
                  <a:gd name="connsiteY9" fmla="*/ 340028 h 1075224"/>
                  <a:gd name="connsiteX10" fmla="*/ 197584 w 845475"/>
                  <a:gd name="connsiteY10" fmla="*/ 0 h 1075224"/>
                  <a:gd name="connsiteX11" fmla="*/ 74240 w 845475"/>
                  <a:gd name="connsiteY11" fmla="*/ 30579 h 1075224"/>
                  <a:gd name="connsiteX12" fmla="*/ 174609 w 845475"/>
                  <a:gd name="connsiteY12" fmla="*/ 615726 h 1075224"/>
                  <a:gd name="connsiteX13" fmla="*/ 82709 w 845475"/>
                  <a:gd name="connsiteY13" fmla="*/ 491662 h 1075224"/>
                  <a:gd name="connsiteX14" fmla="*/ 0 w 845475"/>
                  <a:gd name="connsiteY14" fmla="*/ 551397 h 1075224"/>
                  <a:gd name="connsiteX15" fmla="*/ 165419 w 845475"/>
                  <a:gd name="connsiteY15" fmla="*/ 808715 h 1075224"/>
                  <a:gd name="connsiteX16" fmla="*/ 450307 w 845475"/>
                  <a:gd name="connsiteY16" fmla="*/ 1075224 h 1075224"/>
                  <a:gd name="connsiteX17" fmla="*/ 799525 w 845475"/>
                  <a:gd name="connsiteY17" fmla="*/ 983324 h 1075224"/>
                  <a:gd name="connsiteX0" fmla="*/ 799525 w 845475"/>
                  <a:gd name="connsiteY0" fmla="*/ 1006211 h 1098111"/>
                  <a:gd name="connsiteX1" fmla="*/ 845475 w 845475"/>
                  <a:gd name="connsiteY1" fmla="*/ 725918 h 1098111"/>
                  <a:gd name="connsiteX2" fmla="*/ 716816 w 845475"/>
                  <a:gd name="connsiteY2" fmla="*/ 326155 h 1098111"/>
                  <a:gd name="connsiteX3" fmla="*/ 730601 w 845475"/>
                  <a:gd name="connsiteY3" fmla="*/ 303180 h 1098111"/>
                  <a:gd name="connsiteX4" fmla="*/ 643296 w 845475"/>
                  <a:gd name="connsiteY4" fmla="*/ 252635 h 1098111"/>
                  <a:gd name="connsiteX5" fmla="*/ 588157 w 845475"/>
                  <a:gd name="connsiteY5" fmla="*/ 349130 h 1098111"/>
                  <a:gd name="connsiteX6" fmla="*/ 500852 w 845475"/>
                  <a:gd name="connsiteY6" fmla="*/ 266420 h 1098111"/>
                  <a:gd name="connsiteX7" fmla="*/ 441117 w 845475"/>
                  <a:gd name="connsiteY7" fmla="*/ 349130 h 1098111"/>
                  <a:gd name="connsiteX8" fmla="*/ 363003 w 845475"/>
                  <a:gd name="connsiteY8" fmla="*/ 271015 h 1098111"/>
                  <a:gd name="connsiteX9" fmla="*/ 289483 w 845475"/>
                  <a:gd name="connsiteY9" fmla="*/ 362915 h 1098111"/>
                  <a:gd name="connsiteX10" fmla="*/ 197584 w 845475"/>
                  <a:gd name="connsiteY10" fmla="*/ 22887 h 1098111"/>
                  <a:gd name="connsiteX11" fmla="*/ 74240 w 845475"/>
                  <a:gd name="connsiteY11" fmla="*/ 53466 h 1098111"/>
                  <a:gd name="connsiteX12" fmla="*/ 174609 w 845475"/>
                  <a:gd name="connsiteY12" fmla="*/ 638613 h 1098111"/>
                  <a:gd name="connsiteX13" fmla="*/ 82709 w 845475"/>
                  <a:gd name="connsiteY13" fmla="*/ 514549 h 1098111"/>
                  <a:gd name="connsiteX14" fmla="*/ 0 w 845475"/>
                  <a:gd name="connsiteY14" fmla="*/ 574284 h 1098111"/>
                  <a:gd name="connsiteX15" fmla="*/ 165419 w 845475"/>
                  <a:gd name="connsiteY15" fmla="*/ 831602 h 1098111"/>
                  <a:gd name="connsiteX16" fmla="*/ 450307 w 845475"/>
                  <a:gd name="connsiteY16" fmla="*/ 1098111 h 1098111"/>
                  <a:gd name="connsiteX17" fmla="*/ 799525 w 845475"/>
                  <a:gd name="connsiteY17" fmla="*/ 1006211 h 1098111"/>
                  <a:gd name="connsiteX0" fmla="*/ 799525 w 845475"/>
                  <a:gd name="connsiteY0" fmla="*/ 1000473 h 1092373"/>
                  <a:gd name="connsiteX1" fmla="*/ 845475 w 845475"/>
                  <a:gd name="connsiteY1" fmla="*/ 720180 h 1092373"/>
                  <a:gd name="connsiteX2" fmla="*/ 716816 w 845475"/>
                  <a:gd name="connsiteY2" fmla="*/ 320417 h 1092373"/>
                  <a:gd name="connsiteX3" fmla="*/ 730601 w 845475"/>
                  <a:gd name="connsiteY3" fmla="*/ 297442 h 1092373"/>
                  <a:gd name="connsiteX4" fmla="*/ 643296 w 845475"/>
                  <a:gd name="connsiteY4" fmla="*/ 246897 h 1092373"/>
                  <a:gd name="connsiteX5" fmla="*/ 588157 w 845475"/>
                  <a:gd name="connsiteY5" fmla="*/ 343392 h 1092373"/>
                  <a:gd name="connsiteX6" fmla="*/ 500852 w 845475"/>
                  <a:gd name="connsiteY6" fmla="*/ 260682 h 1092373"/>
                  <a:gd name="connsiteX7" fmla="*/ 441117 w 845475"/>
                  <a:gd name="connsiteY7" fmla="*/ 343392 h 1092373"/>
                  <a:gd name="connsiteX8" fmla="*/ 363003 w 845475"/>
                  <a:gd name="connsiteY8" fmla="*/ 265277 h 1092373"/>
                  <a:gd name="connsiteX9" fmla="*/ 289483 w 845475"/>
                  <a:gd name="connsiteY9" fmla="*/ 357177 h 1092373"/>
                  <a:gd name="connsiteX10" fmla="*/ 197584 w 845475"/>
                  <a:gd name="connsiteY10" fmla="*/ 17149 h 1092373"/>
                  <a:gd name="connsiteX11" fmla="*/ 74240 w 845475"/>
                  <a:gd name="connsiteY11" fmla="*/ 47728 h 1092373"/>
                  <a:gd name="connsiteX12" fmla="*/ 174609 w 845475"/>
                  <a:gd name="connsiteY12" fmla="*/ 632875 h 1092373"/>
                  <a:gd name="connsiteX13" fmla="*/ 82709 w 845475"/>
                  <a:gd name="connsiteY13" fmla="*/ 508811 h 1092373"/>
                  <a:gd name="connsiteX14" fmla="*/ 0 w 845475"/>
                  <a:gd name="connsiteY14" fmla="*/ 568546 h 1092373"/>
                  <a:gd name="connsiteX15" fmla="*/ 165419 w 845475"/>
                  <a:gd name="connsiteY15" fmla="*/ 825864 h 1092373"/>
                  <a:gd name="connsiteX16" fmla="*/ 450307 w 845475"/>
                  <a:gd name="connsiteY16" fmla="*/ 1092373 h 1092373"/>
                  <a:gd name="connsiteX17" fmla="*/ 799525 w 845475"/>
                  <a:gd name="connsiteY17" fmla="*/ 1000473 h 1092373"/>
                  <a:gd name="connsiteX0" fmla="*/ 799525 w 845475"/>
                  <a:gd name="connsiteY0" fmla="*/ 1020905 h 1112805"/>
                  <a:gd name="connsiteX1" fmla="*/ 845475 w 845475"/>
                  <a:gd name="connsiteY1" fmla="*/ 740612 h 1112805"/>
                  <a:gd name="connsiteX2" fmla="*/ 716816 w 845475"/>
                  <a:gd name="connsiteY2" fmla="*/ 340849 h 1112805"/>
                  <a:gd name="connsiteX3" fmla="*/ 730601 w 845475"/>
                  <a:gd name="connsiteY3" fmla="*/ 317874 h 1112805"/>
                  <a:gd name="connsiteX4" fmla="*/ 643296 w 845475"/>
                  <a:gd name="connsiteY4" fmla="*/ 267329 h 1112805"/>
                  <a:gd name="connsiteX5" fmla="*/ 588157 w 845475"/>
                  <a:gd name="connsiteY5" fmla="*/ 363824 h 1112805"/>
                  <a:gd name="connsiteX6" fmla="*/ 500852 w 845475"/>
                  <a:gd name="connsiteY6" fmla="*/ 281114 h 1112805"/>
                  <a:gd name="connsiteX7" fmla="*/ 441117 w 845475"/>
                  <a:gd name="connsiteY7" fmla="*/ 363824 h 1112805"/>
                  <a:gd name="connsiteX8" fmla="*/ 363003 w 845475"/>
                  <a:gd name="connsiteY8" fmla="*/ 285709 h 1112805"/>
                  <a:gd name="connsiteX9" fmla="*/ 289483 w 845475"/>
                  <a:gd name="connsiteY9" fmla="*/ 377609 h 1112805"/>
                  <a:gd name="connsiteX10" fmla="*/ 197584 w 845475"/>
                  <a:gd name="connsiteY10" fmla="*/ 37581 h 1112805"/>
                  <a:gd name="connsiteX11" fmla="*/ 74240 w 845475"/>
                  <a:gd name="connsiteY11" fmla="*/ 68160 h 1112805"/>
                  <a:gd name="connsiteX12" fmla="*/ 174609 w 845475"/>
                  <a:gd name="connsiteY12" fmla="*/ 653307 h 1112805"/>
                  <a:gd name="connsiteX13" fmla="*/ 82709 w 845475"/>
                  <a:gd name="connsiteY13" fmla="*/ 529243 h 1112805"/>
                  <a:gd name="connsiteX14" fmla="*/ 0 w 845475"/>
                  <a:gd name="connsiteY14" fmla="*/ 588978 h 1112805"/>
                  <a:gd name="connsiteX15" fmla="*/ 165419 w 845475"/>
                  <a:gd name="connsiteY15" fmla="*/ 846296 h 1112805"/>
                  <a:gd name="connsiteX16" fmla="*/ 450307 w 845475"/>
                  <a:gd name="connsiteY16" fmla="*/ 1112805 h 1112805"/>
                  <a:gd name="connsiteX17" fmla="*/ 799525 w 845475"/>
                  <a:gd name="connsiteY17" fmla="*/ 1020905 h 1112805"/>
                  <a:gd name="connsiteX0" fmla="*/ 818078 w 864028"/>
                  <a:gd name="connsiteY0" fmla="*/ 1020905 h 1112805"/>
                  <a:gd name="connsiteX1" fmla="*/ 864028 w 864028"/>
                  <a:gd name="connsiteY1" fmla="*/ 740612 h 1112805"/>
                  <a:gd name="connsiteX2" fmla="*/ 735369 w 864028"/>
                  <a:gd name="connsiteY2" fmla="*/ 340849 h 1112805"/>
                  <a:gd name="connsiteX3" fmla="*/ 749154 w 864028"/>
                  <a:gd name="connsiteY3" fmla="*/ 317874 h 1112805"/>
                  <a:gd name="connsiteX4" fmla="*/ 661849 w 864028"/>
                  <a:gd name="connsiteY4" fmla="*/ 267329 h 1112805"/>
                  <a:gd name="connsiteX5" fmla="*/ 606710 w 864028"/>
                  <a:gd name="connsiteY5" fmla="*/ 363824 h 1112805"/>
                  <a:gd name="connsiteX6" fmla="*/ 519405 w 864028"/>
                  <a:gd name="connsiteY6" fmla="*/ 281114 h 1112805"/>
                  <a:gd name="connsiteX7" fmla="*/ 459670 w 864028"/>
                  <a:gd name="connsiteY7" fmla="*/ 363824 h 1112805"/>
                  <a:gd name="connsiteX8" fmla="*/ 381556 w 864028"/>
                  <a:gd name="connsiteY8" fmla="*/ 285709 h 1112805"/>
                  <a:gd name="connsiteX9" fmla="*/ 308036 w 864028"/>
                  <a:gd name="connsiteY9" fmla="*/ 377609 h 1112805"/>
                  <a:gd name="connsiteX10" fmla="*/ 216137 w 864028"/>
                  <a:gd name="connsiteY10" fmla="*/ 37581 h 1112805"/>
                  <a:gd name="connsiteX11" fmla="*/ 92793 w 864028"/>
                  <a:gd name="connsiteY11" fmla="*/ 68160 h 1112805"/>
                  <a:gd name="connsiteX12" fmla="*/ 193162 w 864028"/>
                  <a:gd name="connsiteY12" fmla="*/ 653307 h 1112805"/>
                  <a:gd name="connsiteX13" fmla="*/ 101262 w 864028"/>
                  <a:gd name="connsiteY13" fmla="*/ 529243 h 1112805"/>
                  <a:gd name="connsiteX14" fmla="*/ 0 w 864028"/>
                  <a:gd name="connsiteY14" fmla="*/ 567775 h 1112805"/>
                  <a:gd name="connsiteX15" fmla="*/ 183972 w 864028"/>
                  <a:gd name="connsiteY15" fmla="*/ 846296 h 1112805"/>
                  <a:gd name="connsiteX16" fmla="*/ 468860 w 864028"/>
                  <a:gd name="connsiteY16" fmla="*/ 1112805 h 1112805"/>
                  <a:gd name="connsiteX17" fmla="*/ 818078 w 864028"/>
                  <a:gd name="connsiteY17" fmla="*/ 1020905 h 1112805"/>
                  <a:gd name="connsiteX0" fmla="*/ 818078 w 864028"/>
                  <a:gd name="connsiteY0" fmla="*/ 1020905 h 1112805"/>
                  <a:gd name="connsiteX1" fmla="*/ 864028 w 864028"/>
                  <a:gd name="connsiteY1" fmla="*/ 740612 h 1112805"/>
                  <a:gd name="connsiteX2" fmla="*/ 735369 w 864028"/>
                  <a:gd name="connsiteY2" fmla="*/ 340849 h 1112805"/>
                  <a:gd name="connsiteX3" fmla="*/ 749154 w 864028"/>
                  <a:gd name="connsiteY3" fmla="*/ 317874 h 1112805"/>
                  <a:gd name="connsiteX4" fmla="*/ 661849 w 864028"/>
                  <a:gd name="connsiteY4" fmla="*/ 267329 h 1112805"/>
                  <a:gd name="connsiteX5" fmla="*/ 606710 w 864028"/>
                  <a:gd name="connsiteY5" fmla="*/ 363824 h 1112805"/>
                  <a:gd name="connsiteX6" fmla="*/ 519405 w 864028"/>
                  <a:gd name="connsiteY6" fmla="*/ 281114 h 1112805"/>
                  <a:gd name="connsiteX7" fmla="*/ 459670 w 864028"/>
                  <a:gd name="connsiteY7" fmla="*/ 363824 h 1112805"/>
                  <a:gd name="connsiteX8" fmla="*/ 381556 w 864028"/>
                  <a:gd name="connsiteY8" fmla="*/ 285709 h 1112805"/>
                  <a:gd name="connsiteX9" fmla="*/ 308036 w 864028"/>
                  <a:gd name="connsiteY9" fmla="*/ 377609 h 1112805"/>
                  <a:gd name="connsiteX10" fmla="*/ 216137 w 864028"/>
                  <a:gd name="connsiteY10" fmla="*/ 37581 h 1112805"/>
                  <a:gd name="connsiteX11" fmla="*/ 92793 w 864028"/>
                  <a:gd name="connsiteY11" fmla="*/ 68160 h 1112805"/>
                  <a:gd name="connsiteX12" fmla="*/ 193162 w 864028"/>
                  <a:gd name="connsiteY12" fmla="*/ 653307 h 1112805"/>
                  <a:gd name="connsiteX13" fmla="*/ 101262 w 864028"/>
                  <a:gd name="connsiteY13" fmla="*/ 529243 h 1112805"/>
                  <a:gd name="connsiteX14" fmla="*/ 0 w 864028"/>
                  <a:gd name="connsiteY14" fmla="*/ 567775 h 1112805"/>
                  <a:gd name="connsiteX15" fmla="*/ 183972 w 864028"/>
                  <a:gd name="connsiteY15" fmla="*/ 846296 h 1112805"/>
                  <a:gd name="connsiteX16" fmla="*/ 468860 w 864028"/>
                  <a:gd name="connsiteY16" fmla="*/ 1112805 h 1112805"/>
                  <a:gd name="connsiteX17" fmla="*/ 818078 w 864028"/>
                  <a:gd name="connsiteY17" fmla="*/ 1020905 h 1112805"/>
                  <a:gd name="connsiteX0" fmla="*/ 818078 w 864028"/>
                  <a:gd name="connsiteY0" fmla="*/ 1020905 h 1112805"/>
                  <a:gd name="connsiteX1" fmla="*/ 864028 w 864028"/>
                  <a:gd name="connsiteY1" fmla="*/ 740612 h 1112805"/>
                  <a:gd name="connsiteX2" fmla="*/ 735369 w 864028"/>
                  <a:gd name="connsiteY2" fmla="*/ 340849 h 1112805"/>
                  <a:gd name="connsiteX3" fmla="*/ 749154 w 864028"/>
                  <a:gd name="connsiteY3" fmla="*/ 317874 h 1112805"/>
                  <a:gd name="connsiteX4" fmla="*/ 661849 w 864028"/>
                  <a:gd name="connsiteY4" fmla="*/ 267329 h 1112805"/>
                  <a:gd name="connsiteX5" fmla="*/ 606710 w 864028"/>
                  <a:gd name="connsiteY5" fmla="*/ 363824 h 1112805"/>
                  <a:gd name="connsiteX6" fmla="*/ 519405 w 864028"/>
                  <a:gd name="connsiteY6" fmla="*/ 281114 h 1112805"/>
                  <a:gd name="connsiteX7" fmla="*/ 459670 w 864028"/>
                  <a:gd name="connsiteY7" fmla="*/ 363824 h 1112805"/>
                  <a:gd name="connsiteX8" fmla="*/ 381556 w 864028"/>
                  <a:gd name="connsiteY8" fmla="*/ 285709 h 1112805"/>
                  <a:gd name="connsiteX9" fmla="*/ 308036 w 864028"/>
                  <a:gd name="connsiteY9" fmla="*/ 377609 h 1112805"/>
                  <a:gd name="connsiteX10" fmla="*/ 216137 w 864028"/>
                  <a:gd name="connsiteY10" fmla="*/ 37581 h 1112805"/>
                  <a:gd name="connsiteX11" fmla="*/ 92793 w 864028"/>
                  <a:gd name="connsiteY11" fmla="*/ 68160 h 1112805"/>
                  <a:gd name="connsiteX12" fmla="*/ 193162 w 864028"/>
                  <a:gd name="connsiteY12" fmla="*/ 653307 h 1112805"/>
                  <a:gd name="connsiteX13" fmla="*/ 101262 w 864028"/>
                  <a:gd name="connsiteY13" fmla="*/ 529243 h 1112805"/>
                  <a:gd name="connsiteX14" fmla="*/ 0 w 864028"/>
                  <a:gd name="connsiteY14" fmla="*/ 567775 h 1112805"/>
                  <a:gd name="connsiteX15" fmla="*/ 183972 w 864028"/>
                  <a:gd name="connsiteY15" fmla="*/ 846296 h 1112805"/>
                  <a:gd name="connsiteX16" fmla="*/ 468860 w 864028"/>
                  <a:gd name="connsiteY16" fmla="*/ 1112805 h 1112805"/>
                  <a:gd name="connsiteX17" fmla="*/ 818078 w 864028"/>
                  <a:gd name="connsiteY17" fmla="*/ 1020905 h 1112805"/>
                  <a:gd name="connsiteX0" fmla="*/ 818078 w 864028"/>
                  <a:gd name="connsiteY0" fmla="*/ 1020905 h 1112805"/>
                  <a:gd name="connsiteX1" fmla="*/ 864028 w 864028"/>
                  <a:gd name="connsiteY1" fmla="*/ 740612 h 1112805"/>
                  <a:gd name="connsiteX2" fmla="*/ 735369 w 864028"/>
                  <a:gd name="connsiteY2" fmla="*/ 340849 h 1112805"/>
                  <a:gd name="connsiteX3" fmla="*/ 749154 w 864028"/>
                  <a:gd name="connsiteY3" fmla="*/ 317874 h 1112805"/>
                  <a:gd name="connsiteX4" fmla="*/ 661849 w 864028"/>
                  <a:gd name="connsiteY4" fmla="*/ 267329 h 1112805"/>
                  <a:gd name="connsiteX5" fmla="*/ 606710 w 864028"/>
                  <a:gd name="connsiteY5" fmla="*/ 363824 h 1112805"/>
                  <a:gd name="connsiteX6" fmla="*/ 519405 w 864028"/>
                  <a:gd name="connsiteY6" fmla="*/ 281114 h 1112805"/>
                  <a:gd name="connsiteX7" fmla="*/ 459670 w 864028"/>
                  <a:gd name="connsiteY7" fmla="*/ 363824 h 1112805"/>
                  <a:gd name="connsiteX8" fmla="*/ 381556 w 864028"/>
                  <a:gd name="connsiteY8" fmla="*/ 285709 h 1112805"/>
                  <a:gd name="connsiteX9" fmla="*/ 308036 w 864028"/>
                  <a:gd name="connsiteY9" fmla="*/ 377609 h 1112805"/>
                  <a:gd name="connsiteX10" fmla="*/ 216137 w 864028"/>
                  <a:gd name="connsiteY10" fmla="*/ 37581 h 1112805"/>
                  <a:gd name="connsiteX11" fmla="*/ 92793 w 864028"/>
                  <a:gd name="connsiteY11" fmla="*/ 68160 h 1112805"/>
                  <a:gd name="connsiteX12" fmla="*/ 193162 w 864028"/>
                  <a:gd name="connsiteY12" fmla="*/ 653307 h 1112805"/>
                  <a:gd name="connsiteX13" fmla="*/ 101262 w 864028"/>
                  <a:gd name="connsiteY13" fmla="*/ 529243 h 1112805"/>
                  <a:gd name="connsiteX14" fmla="*/ 0 w 864028"/>
                  <a:gd name="connsiteY14" fmla="*/ 567775 h 1112805"/>
                  <a:gd name="connsiteX15" fmla="*/ 183972 w 864028"/>
                  <a:gd name="connsiteY15" fmla="*/ 846296 h 1112805"/>
                  <a:gd name="connsiteX16" fmla="*/ 468860 w 864028"/>
                  <a:gd name="connsiteY16" fmla="*/ 1112805 h 1112805"/>
                  <a:gd name="connsiteX17" fmla="*/ 818078 w 864028"/>
                  <a:gd name="connsiteY17" fmla="*/ 1020905 h 1112805"/>
                  <a:gd name="connsiteX0" fmla="*/ 818078 w 864028"/>
                  <a:gd name="connsiteY0" fmla="*/ 1020905 h 1112805"/>
                  <a:gd name="connsiteX1" fmla="*/ 864028 w 864028"/>
                  <a:gd name="connsiteY1" fmla="*/ 740612 h 1112805"/>
                  <a:gd name="connsiteX2" fmla="*/ 735369 w 864028"/>
                  <a:gd name="connsiteY2" fmla="*/ 340849 h 1112805"/>
                  <a:gd name="connsiteX3" fmla="*/ 749154 w 864028"/>
                  <a:gd name="connsiteY3" fmla="*/ 317874 h 1112805"/>
                  <a:gd name="connsiteX4" fmla="*/ 661849 w 864028"/>
                  <a:gd name="connsiteY4" fmla="*/ 267329 h 1112805"/>
                  <a:gd name="connsiteX5" fmla="*/ 606710 w 864028"/>
                  <a:gd name="connsiteY5" fmla="*/ 363824 h 1112805"/>
                  <a:gd name="connsiteX6" fmla="*/ 519405 w 864028"/>
                  <a:gd name="connsiteY6" fmla="*/ 281114 h 1112805"/>
                  <a:gd name="connsiteX7" fmla="*/ 459670 w 864028"/>
                  <a:gd name="connsiteY7" fmla="*/ 363824 h 1112805"/>
                  <a:gd name="connsiteX8" fmla="*/ 381556 w 864028"/>
                  <a:gd name="connsiteY8" fmla="*/ 285709 h 1112805"/>
                  <a:gd name="connsiteX9" fmla="*/ 308036 w 864028"/>
                  <a:gd name="connsiteY9" fmla="*/ 377609 h 1112805"/>
                  <a:gd name="connsiteX10" fmla="*/ 216137 w 864028"/>
                  <a:gd name="connsiteY10" fmla="*/ 37581 h 1112805"/>
                  <a:gd name="connsiteX11" fmla="*/ 92793 w 864028"/>
                  <a:gd name="connsiteY11" fmla="*/ 68160 h 1112805"/>
                  <a:gd name="connsiteX12" fmla="*/ 193162 w 864028"/>
                  <a:gd name="connsiteY12" fmla="*/ 653307 h 1112805"/>
                  <a:gd name="connsiteX13" fmla="*/ 101262 w 864028"/>
                  <a:gd name="connsiteY13" fmla="*/ 529243 h 1112805"/>
                  <a:gd name="connsiteX14" fmla="*/ 0 w 864028"/>
                  <a:gd name="connsiteY14" fmla="*/ 567775 h 1112805"/>
                  <a:gd name="connsiteX15" fmla="*/ 183972 w 864028"/>
                  <a:gd name="connsiteY15" fmla="*/ 846296 h 1112805"/>
                  <a:gd name="connsiteX16" fmla="*/ 468860 w 864028"/>
                  <a:gd name="connsiteY16" fmla="*/ 1112805 h 1112805"/>
                  <a:gd name="connsiteX17" fmla="*/ 818078 w 864028"/>
                  <a:gd name="connsiteY17" fmla="*/ 1020905 h 1112805"/>
                  <a:gd name="connsiteX0" fmla="*/ 818078 w 864028"/>
                  <a:gd name="connsiteY0" fmla="*/ 1020905 h 1112805"/>
                  <a:gd name="connsiteX1" fmla="*/ 864028 w 864028"/>
                  <a:gd name="connsiteY1" fmla="*/ 740612 h 1112805"/>
                  <a:gd name="connsiteX2" fmla="*/ 749154 w 864028"/>
                  <a:gd name="connsiteY2" fmla="*/ 317874 h 1112805"/>
                  <a:gd name="connsiteX3" fmla="*/ 661849 w 864028"/>
                  <a:gd name="connsiteY3" fmla="*/ 267329 h 1112805"/>
                  <a:gd name="connsiteX4" fmla="*/ 606710 w 864028"/>
                  <a:gd name="connsiteY4" fmla="*/ 363824 h 1112805"/>
                  <a:gd name="connsiteX5" fmla="*/ 519405 w 864028"/>
                  <a:gd name="connsiteY5" fmla="*/ 281114 h 1112805"/>
                  <a:gd name="connsiteX6" fmla="*/ 459670 w 864028"/>
                  <a:gd name="connsiteY6" fmla="*/ 363824 h 1112805"/>
                  <a:gd name="connsiteX7" fmla="*/ 381556 w 864028"/>
                  <a:gd name="connsiteY7" fmla="*/ 285709 h 1112805"/>
                  <a:gd name="connsiteX8" fmla="*/ 308036 w 864028"/>
                  <a:gd name="connsiteY8" fmla="*/ 377609 h 1112805"/>
                  <a:gd name="connsiteX9" fmla="*/ 216137 w 864028"/>
                  <a:gd name="connsiteY9" fmla="*/ 37581 h 1112805"/>
                  <a:gd name="connsiteX10" fmla="*/ 92793 w 864028"/>
                  <a:gd name="connsiteY10" fmla="*/ 68160 h 1112805"/>
                  <a:gd name="connsiteX11" fmla="*/ 193162 w 864028"/>
                  <a:gd name="connsiteY11" fmla="*/ 653307 h 1112805"/>
                  <a:gd name="connsiteX12" fmla="*/ 101262 w 864028"/>
                  <a:gd name="connsiteY12" fmla="*/ 529243 h 1112805"/>
                  <a:gd name="connsiteX13" fmla="*/ 0 w 864028"/>
                  <a:gd name="connsiteY13" fmla="*/ 567775 h 1112805"/>
                  <a:gd name="connsiteX14" fmla="*/ 183972 w 864028"/>
                  <a:gd name="connsiteY14" fmla="*/ 846296 h 1112805"/>
                  <a:gd name="connsiteX15" fmla="*/ 468860 w 864028"/>
                  <a:gd name="connsiteY15" fmla="*/ 1112805 h 1112805"/>
                  <a:gd name="connsiteX16" fmla="*/ 818078 w 864028"/>
                  <a:gd name="connsiteY16" fmla="*/ 1020905 h 1112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64028" h="1112805">
                    <a:moveTo>
                      <a:pt x="818078" y="1020905"/>
                    </a:moveTo>
                    <a:lnTo>
                      <a:pt x="864028" y="740612"/>
                    </a:lnTo>
                    <a:lnTo>
                      <a:pt x="749154" y="317874"/>
                    </a:lnTo>
                    <a:cubicBezTo>
                      <a:pt x="720052" y="301026"/>
                      <a:pt x="717455" y="255023"/>
                      <a:pt x="661849" y="267329"/>
                    </a:cubicBezTo>
                    <a:cubicBezTo>
                      <a:pt x="606243" y="279635"/>
                      <a:pt x="625090" y="331659"/>
                      <a:pt x="606710" y="363824"/>
                    </a:cubicBezTo>
                    <a:cubicBezTo>
                      <a:pt x="577608" y="336254"/>
                      <a:pt x="577662" y="282180"/>
                      <a:pt x="519405" y="281114"/>
                    </a:cubicBezTo>
                    <a:cubicBezTo>
                      <a:pt x="461148" y="280048"/>
                      <a:pt x="479582" y="336254"/>
                      <a:pt x="459670" y="363824"/>
                    </a:cubicBezTo>
                    <a:cubicBezTo>
                      <a:pt x="433632" y="337786"/>
                      <a:pt x="434098" y="279942"/>
                      <a:pt x="381556" y="285709"/>
                    </a:cubicBezTo>
                    <a:cubicBezTo>
                      <a:pt x="329014" y="291476"/>
                      <a:pt x="332543" y="346976"/>
                      <a:pt x="308036" y="377609"/>
                    </a:cubicBezTo>
                    <a:lnTo>
                      <a:pt x="216137" y="37581"/>
                    </a:lnTo>
                    <a:cubicBezTo>
                      <a:pt x="193575" y="-10536"/>
                      <a:pt x="99453" y="-24197"/>
                      <a:pt x="92793" y="68160"/>
                    </a:cubicBezTo>
                    <a:lnTo>
                      <a:pt x="193162" y="653307"/>
                    </a:lnTo>
                    <a:lnTo>
                      <a:pt x="101262" y="529243"/>
                    </a:lnTo>
                    <a:cubicBezTo>
                      <a:pt x="67508" y="542087"/>
                      <a:pt x="33754" y="517825"/>
                      <a:pt x="0" y="567775"/>
                    </a:cubicBezTo>
                    <a:lnTo>
                      <a:pt x="183972" y="846296"/>
                    </a:lnTo>
                    <a:lnTo>
                      <a:pt x="468860" y="1112805"/>
                    </a:lnTo>
                    <a:lnTo>
                      <a:pt x="818078" y="1020905"/>
                    </a:lnTo>
                    <a:close/>
                  </a:path>
                </a:pathLst>
              </a:custGeom>
              <a:noFill/>
              <a:ln w="31750">
                <a:solidFill>
                  <a:srgbClr val="25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grpSp>
        <p:nvGrpSpPr>
          <p:cNvPr id="10" name="Group 9"/>
          <p:cNvGrpSpPr/>
          <p:nvPr/>
        </p:nvGrpSpPr>
        <p:grpSpPr>
          <a:xfrm>
            <a:off x="3081095" y="4743849"/>
            <a:ext cx="3096438" cy="1380083"/>
            <a:chOff x="136394" y="4877982"/>
            <a:chExt cx="3096438" cy="1380083"/>
          </a:xfrm>
        </p:grpSpPr>
        <p:sp>
          <p:nvSpPr>
            <p:cNvPr id="32" name="t2">
              <a:extLst/>
            </p:cNvPr>
            <p:cNvSpPr txBox="1">
              <a:spLocks/>
            </p:cNvSpPr>
            <p:nvPr/>
          </p:nvSpPr>
          <p:spPr>
            <a:xfrm>
              <a:off x="136394" y="5704093"/>
              <a:ext cx="3096438" cy="553972"/>
            </a:xfrm>
            <a:prstGeom prst="rect">
              <a:avLst/>
            </a:prstGeom>
          </p:spPr>
          <p:txBody>
            <a:bodyPr vert="horz" wrap="square" lIns="182854" tIns="91427" rIns="182854" bIns="91427" rtlCol="0" anchor="ctr" anchorCtr="0">
              <a:spAutoFit/>
            </a:bodyPr>
            <a:lstStyle>
              <a:defPPr>
                <a:defRPr lang="en-US"/>
              </a:defPPr>
              <a:lvl1pPr marR="0" lvl="0" indent="0" algn="ctr" defTabSz="914224" fontAlgn="auto">
                <a:lnSpc>
                  <a:spcPct val="100000"/>
                </a:lnSpc>
                <a:spcBef>
                  <a:spcPts val="0"/>
                </a:spcBef>
                <a:spcAft>
                  <a:spcPts val="600"/>
                </a:spcAft>
                <a:buClrTx/>
                <a:buSzTx/>
                <a:buFont typeface="Arial" pitchFamily="34" charset="0"/>
                <a:buNone/>
                <a:tabLst/>
                <a:defRPr kumimoji="0" sz="2400" b="0" i="0" u="none" strike="noStrike" kern="0" cap="none" spc="0" normalizeH="0" baseline="0">
                  <a:ln>
                    <a:noFill/>
                  </a:ln>
                  <a:effectLst/>
                  <a:uLnTx/>
                  <a:uFillTx/>
                  <a:cs typeface="Segoe UI" panose="020B0502040204020203" pitchFamily="34" charset="0"/>
                </a:defRPr>
              </a:lvl1pPr>
              <a:lvl2pPr marL="0" marR="0" indent="0" fontAlgn="auto">
                <a:lnSpc>
                  <a:spcPct val="90000"/>
                </a:lnSpc>
                <a:spcBef>
                  <a:spcPct val="20000"/>
                </a:spcBef>
                <a:spcAft>
                  <a:spcPts val="0"/>
                </a:spcAft>
                <a:buClrTx/>
                <a:buSzPct val="90000"/>
                <a:buFontTx/>
                <a:buNone/>
                <a:tabLst/>
                <a:defRPr sz="2400" spc="0" baseline="0">
                  <a:gradFill>
                    <a:gsLst>
                      <a:gs pos="1250">
                        <a:schemeClr val="tx1"/>
                      </a:gs>
                      <a:gs pos="100000">
                        <a:schemeClr val="tx1"/>
                      </a:gs>
                    </a:gsLst>
                    <a:lin ang="5400000" scaled="0"/>
                  </a:gradFill>
                  <a:cs typeface="Segoe UI Semilight" panose="020B0402040204020203" pitchFamily="34" charset="0"/>
                </a:defRPr>
              </a:lvl2pPr>
              <a:lvl3pPr marL="228600" marR="0" indent="0"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cs typeface="Segoe UI Semilight" panose="020B0402040204020203" pitchFamily="34" charset="0"/>
                </a:defRPr>
              </a:lvl3pPr>
              <a:lvl4pPr marL="457200" marR="0" indent="0" fontAlgn="auto">
                <a:lnSpc>
                  <a:spcPct val="90000"/>
                </a:lnSpc>
                <a:spcBef>
                  <a:spcPct val="20000"/>
                </a:spcBef>
                <a:spcAft>
                  <a:spcPts val="0"/>
                </a:spcAft>
                <a:buClrTx/>
                <a:buSzPct val="90000"/>
                <a:buFont typeface="Arial" pitchFamily="34" charset="0"/>
                <a:buNone/>
                <a:tabLst/>
                <a:defRPr spc="0" baseline="0">
                  <a:gradFill>
                    <a:gsLst>
                      <a:gs pos="1250">
                        <a:schemeClr val="tx1"/>
                      </a:gs>
                      <a:gs pos="100000">
                        <a:schemeClr val="tx1"/>
                      </a:gs>
                    </a:gsLst>
                    <a:lin ang="5400000" scaled="0"/>
                  </a:gradFill>
                  <a:cs typeface="Segoe UI Semilight" panose="020B0402040204020203" pitchFamily="34" charset="0"/>
                </a:defRPr>
              </a:lvl4pPr>
              <a:lvl5pPr marL="685800" marR="0" indent="0" fontAlgn="auto">
                <a:lnSpc>
                  <a:spcPct val="90000"/>
                </a:lnSpc>
                <a:spcBef>
                  <a:spcPct val="20000"/>
                </a:spcBef>
                <a:spcAft>
                  <a:spcPts val="0"/>
                </a:spcAft>
                <a:buClrTx/>
                <a:buSzPct val="90000"/>
                <a:buFont typeface="Arial" pitchFamily="34" charset="0"/>
                <a:buNone/>
                <a:tabLst/>
                <a:defRPr spc="0" baseline="0">
                  <a:gradFill>
                    <a:gsLst>
                      <a:gs pos="1250">
                        <a:schemeClr val="tx1"/>
                      </a:gs>
                      <a:gs pos="100000">
                        <a:schemeClr val="tx1"/>
                      </a:gs>
                    </a:gsLst>
                    <a:lin ang="5400000" scaled="0"/>
                  </a:gradFill>
                  <a:cs typeface="Segoe UI Semilight" panose="020B0402040204020203" pitchFamily="34" charset="0"/>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pPr marL="0" marR="0" lvl="0" indent="0" algn="ctr" defTabSz="914224" rtl="0" eaLnBrk="1" fontAlgn="auto" latinLnBrk="0" hangingPunct="1">
                <a:lnSpc>
                  <a:spcPct val="100000"/>
                </a:lnSpc>
                <a:spcBef>
                  <a:spcPts val="0"/>
                </a:spcBef>
                <a:spcAft>
                  <a:spcPts val="600"/>
                </a:spcAft>
                <a:buClrTx/>
                <a:buSzTx/>
                <a:buFont typeface="Arial" pitchFamily="34" charset="0"/>
                <a:buNone/>
                <a:tabLst/>
                <a:defRPr/>
              </a:pPr>
              <a:r>
                <a:rPr kumimoji="0" lang="en-US" sz="2400" b="0" i="0" u="none" strike="noStrike" kern="0" cap="none" spc="0" normalizeH="0" baseline="0" noProof="0" dirty="0">
                  <a:ln>
                    <a:noFill/>
                  </a:ln>
                  <a:solidFill>
                    <a:srgbClr val="505050"/>
                  </a:solidFill>
                  <a:effectLst/>
                  <a:uLnTx/>
                  <a:uFillTx/>
                  <a:latin typeface="Segoe UI Semilight"/>
                  <a:ea typeface="+mn-ea"/>
                  <a:cs typeface="Segoe UI" panose="020B0502040204020203" pitchFamily="34" charset="0"/>
                </a:rPr>
                <a:t>Graph-Powered Bots</a:t>
              </a:r>
            </a:p>
          </p:txBody>
        </p:sp>
        <p:pic>
          <p:nvPicPr>
            <p:cNvPr id="46" name="Graphic 45" descr="Head with Gears">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286964" y="4877982"/>
              <a:ext cx="823913" cy="823913"/>
            </a:xfrm>
            <a:prstGeom prst="rect">
              <a:avLst/>
            </a:prstGeom>
          </p:spPr>
        </p:pic>
      </p:grpSp>
      <p:grpSp>
        <p:nvGrpSpPr>
          <p:cNvPr id="8" name="Group 7"/>
          <p:cNvGrpSpPr/>
          <p:nvPr/>
        </p:nvGrpSpPr>
        <p:grpSpPr>
          <a:xfrm>
            <a:off x="2746226" y="3021286"/>
            <a:ext cx="3809737" cy="1428089"/>
            <a:chOff x="2922367" y="2990335"/>
            <a:chExt cx="3809737" cy="1428089"/>
          </a:xfrm>
        </p:grpSpPr>
        <p:sp>
          <p:nvSpPr>
            <p:cNvPr id="31" name="t2">
              <a:extLst/>
            </p:cNvPr>
            <p:cNvSpPr txBox="1">
              <a:spLocks/>
            </p:cNvSpPr>
            <p:nvPr/>
          </p:nvSpPr>
          <p:spPr>
            <a:xfrm>
              <a:off x="2922367" y="3864452"/>
              <a:ext cx="3809737" cy="553972"/>
            </a:xfrm>
            <a:prstGeom prst="rect">
              <a:avLst/>
            </a:prstGeom>
          </p:spPr>
          <p:txBody>
            <a:bodyPr vert="horz" wrap="square" lIns="182854" tIns="91427" rIns="182854" bIns="91427" rtlCol="0" anchor="ctr" anchorCtr="0">
              <a:spAutoFit/>
            </a:bodyPr>
            <a:lstStyle>
              <a:defPPr>
                <a:defRPr lang="en-US"/>
              </a:defPPr>
              <a:lvl1pPr marR="0" lvl="0" indent="0" algn="ctr" defTabSz="914224" fontAlgn="auto">
                <a:lnSpc>
                  <a:spcPct val="100000"/>
                </a:lnSpc>
                <a:spcBef>
                  <a:spcPts val="0"/>
                </a:spcBef>
                <a:spcAft>
                  <a:spcPts val="600"/>
                </a:spcAft>
                <a:buClrTx/>
                <a:buSzTx/>
                <a:buFont typeface="Arial" pitchFamily="34" charset="0"/>
                <a:buNone/>
                <a:tabLst/>
                <a:defRPr kumimoji="0" sz="2400" b="0" i="0" u="none" strike="noStrike" kern="0" cap="none" spc="0" normalizeH="0" baseline="0">
                  <a:ln>
                    <a:noFill/>
                  </a:ln>
                  <a:effectLst/>
                  <a:uLnTx/>
                  <a:uFillTx/>
                  <a:cs typeface="Segoe UI" panose="020B0502040204020203" pitchFamily="34" charset="0"/>
                </a:defRPr>
              </a:lvl1pPr>
              <a:lvl2pPr marL="0" marR="0" indent="0" fontAlgn="auto">
                <a:lnSpc>
                  <a:spcPct val="90000"/>
                </a:lnSpc>
                <a:spcBef>
                  <a:spcPct val="20000"/>
                </a:spcBef>
                <a:spcAft>
                  <a:spcPts val="0"/>
                </a:spcAft>
                <a:buClrTx/>
                <a:buSzPct val="90000"/>
                <a:buFontTx/>
                <a:buNone/>
                <a:tabLst/>
                <a:defRPr sz="2400" spc="0" baseline="0">
                  <a:gradFill>
                    <a:gsLst>
                      <a:gs pos="1250">
                        <a:schemeClr val="tx1"/>
                      </a:gs>
                      <a:gs pos="100000">
                        <a:schemeClr val="tx1"/>
                      </a:gs>
                    </a:gsLst>
                    <a:lin ang="5400000" scaled="0"/>
                  </a:gradFill>
                  <a:cs typeface="Segoe UI Semilight" panose="020B0402040204020203" pitchFamily="34" charset="0"/>
                </a:defRPr>
              </a:lvl2pPr>
              <a:lvl3pPr marL="228600" marR="0" indent="0"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cs typeface="Segoe UI Semilight" panose="020B0402040204020203" pitchFamily="34" charset="0"/>
                </a:defRPr>
              </a:lvl3pPr>
              <a:lvl4pPr marL="457200" marR="0" indent="0" fontAlgn="auto">
                <a:lnSpc>
                  <a:spcPct val="90000"/>
                </a:lnSpc>
                <a:spcBef>
                  <a:spcPct val="20000"/>
                </a:spcBef>
                <a:spcAft>
                  <a:spcPts val="0"/>
                </a:spcAft>
                <a:buClrTx/>
                <a:buSzPct val="90000"/>
                <a:buFont typeface="Arial" pitchFamily="34" charset="0"/>
                <a:buNone/>
                <a:tabLst/>
                <a:defRPr spc="0" baseline="0">
                  <a:gradFill>
                    <a:gsLst>
                      <a:gs pos="1250">
                        <a:schemeClr val="tx1"/>
                      </a:gs>
                      <a:gs pos="100000">
                        <a:schemeClr val="tx1"/>
                      </a:gs>
                    </a:gsLst>
                    <a:lin ang="5400000" scaled="0"/>
                  </a:gradFill>
                  <a:cs typeface="Segoe UI Semilight" panose="020B0402040204020203" pitchFamily="34" charset="0"/>
                </a:defRPr>
              </a:lvl4pPr>
              <a:lvl5pPr marL="685800" marR="0" indent="0" fontAlgn="auto">
                <a:lnSpc>
                  <a:spcPct val="90000"/>
                </a:lnSpc>
                <a:spcBef>
                  <a:spcPct val="20000"/>
                </a:spcBef>
                <a:spcAft>
                  <a:spcPts val="0"/>
                </a:spcAft>
                <a:buClrTx/>
                <a:buSzPct val="90000"/>
                <a:buFont typeface="Arial" pitchFamily="34" charset="0"/>
                <a:buNone/>
                <a:tabLst/>
                <a:defRPr spc="0" baseline="0">
                  <a:gradFill>
                    <a:gsLst>
                      <a:gs pos="1250">
                        <a:schemeClr val="tx1"/>
                      </a:gs>
                      <a:gs pos="100000">
                        <a:schemeClr val="tx1"/>
                      </a:gs>
                    </a:gsLst>
                    <a:lin ang="5400000" scaled="0"/>
                  </a:gradFill>
                  <a:cs typeface="Segoe UI Semilight" panose="020B0402040204020203" pitchFamily="34" charset="0"/>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pPr marL="0" marR="0" lvl="0" indent="0" algn="ctr" defTabSz="914224" rtl="0" eaLnBrk="1" fontAlgn="auto" latinLnBrk="0" hangingPunct="1">
                <a:lnSpc>
                  <a:spcPct val="100000"/>
                </a:lnSpc>
                <a:spcBef>
                  <a:spcPts val="0"/>
                </a:spcBef>
                <a:spcAft>
                  <a:spcPts val="600"/>
                </a:spcAft>
                <a:buClrTx/>
                <a:buSzTx/>
                <a:buFont typeface="Arial" pitchFamily="34" charset="0"/>
                <a:buNone/>
                <a:tabLst/>
                <a:defRPr/>
              </a:pPr>
              <a:r>
                <a:rPr kumimoji="0" lang="en-US" sz="2400" b="0" i="0" u="none" strike="noStrike" kern="0" cap="none" spc="0" normalizeH="0" baseline="0" noProof="0" dirty="0">
                  <a:ln>
                    <a:noFill/>
                  </a:ln>
                  <a:solidFill>
                    <a:srgbClr val="505050"/>
                  </a:solidFill>
                  <a:effectLst/>
                  <a:uLnTx/>
                  <a:uFillTx/>
                  <a:latin typeface="Segoe UI Semilight"/>
                  <a:ea typeface="+mn-ea"/>
                  <a:cs typeface="Segoe UI" panose="020B0502040204020203" pitchFamily="34" charset="0"/>
                </a:rPr>
                <a:t>Graph-Connected Devices</a:t>
              </a:r>
            </a:p>
          </p:txBody>
        </p:sp>
        <p:pic>
          <p:nvPicPr>
            <p:cNvPr id="47" name="Graphic 46" descr="Wireless router">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370035" y="2990335"/>
              <a:ext cx="914400" cy="914400"/>
            </a:xfrm>
            <a:prstGeom prst="rect">
              <a:avLst/>
            </a:prstGeom>
          </p:spPr>
        </p:pic>
      </p:grpSp>
      <p:sp>
        <p:nvSpPr>
          <p:cNvPr id="85" name="t2">
            <a:extLst/>
          </p:cNvPr>
          <p:cNvSpPr txBox="1">
            <a:spLocks/>
          </p:cNvSpPr>
          <p:nvPr/>
        </p:nvSpPr>
        <p:spPr>
          <a:xfrm>
            <a:off x="9863816" y="5526962"/>
            <a:ext cx="4168168" cy="615527"/>
          </a:xfrm>
          <a:prstGeom prst="rect">
            <a:avLst/>
          </a:prstGeom>
        </p:spPr>
        <p:txBody>
          <a:bodyPr vert="horz" wrap="square" lIns="182854" tIns="91427" rIns="182854" bIns="91427" rtlCol="0" anchor="ctr" anchorCtr="0">
            <a:spAutoFit/>
          </a:bodyPr>
          <a:lstStyle>
            <a:defPPr>
              <a:defRPr lang="en-US"/>
            </a:defPPr>
            <a:lvl1pPr marR="0" lvl="0" indent="0" fontAlgn="auto">
              <a:lnSpc>
                <a:spcPct val="100000"/>
              </a:lnSpc>
              <a:spcBef>
                <a:spcPts val="0"/>
              </a:spcBef>
              <a:spcAft>
                <a:spcPts val="600"/>
              </a:spcAft>
              <a:buClrTx/>
              <a:buSzTx/>
              <a:buFont typeface="Arial" pitchFamily="34" charset="0"/>
              <a:buNone/>
              <a:tabLst/>
              <a:defRPr sz="2400" spc="0" baseline="0">
                <a:gradFill>
                  <a:gsLst>
                    <a:gs pos="1250">
                      <a:schemeClr val="tx1"/>
                    </a:gs>
                    <a:gs pos="99000">
                      <a:schemeClr val="tx1"/>
                    </a:gs>
                  </a:gsLst>
                  <a:lin ang="5400000" scaled="0"/>
                </a:gradFill>
                <a:cs typeface="Segoe UI Semilight" panose="020B0402040204020203" pitchFamily="34" charset="0"/>
              </a:defRPr>
            </a:lvl1pPr>
            <a:lvl2pPr marL="0" marR="0" indent="0" fontAlgn="auto">
              <a:lnSpc>
                <a:spcPct val="90000"/>
              </a:lnSpc>
              <a:spcBef>
                <a:spcPct val="20000"/>
              </a:spcBef>
              <a:spcAft>
                <a:spcPts val="0"/>
              </a:spcAft>
              <a:buClrTx/>
              <a:buSzPct val="90000"/>
              <a:buFontTx/>
              <a:buNone/>
              <a:tabLst/>
              <a:defRPr sz="2400" spc="0" baseline="0">
                <a:gradFill>
                  <a:gsLst>
                    <a:gs pos="1250">
                      <a:schemeClr val="tx1"/>
                    </a:gs>
                    <a:gs pos="100000">
                      <a:schemeClr val="tx1"/>
                    </a:gs>
                  </a:gsLst>
                  <a:lin ang="5400000" scaled="0"/>
                </a:gradFill>
                <a:cs typeface="Segoe UI Semilight" panose="020B0402040204020203" pitchFamily="34" charset="0"/>
              </a:defRPr>
            </a:lvl2pPr>
            <a:lvl3pPr marL="228600" marR="0" indent="0"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cs typeface="Segoe UI Semilight" panose="020B0402040204020203" pitchFamily="34" charset="0"/>
              </a:defRPr>
            </a:lvl3pPr>
            <a:lvl4pPr marL="457200" marR="0" indent="0" fontAlgn="auto">
              <a:lnSpc>
                <a:spcPct val="90000"/>
              </a:lnSpc>
              <a:spcBef>
                <a:spcPct val="20000"/>
              </a:spcBef>
              <a:spcAft>
                <a:spcPts val="0"/>
              </a:spcAft>
              <a:buClrTx/>
              <a:buSzPct val="90000"/>
              <a:buFont typeface="Arial" pitchFamily="34" charset="0"/>
              <a:buNone/>
              <a:tabLst/>
              <a:defRPr spc="0" baseline="0">
                <a:gradFill>
                  <a:gsLst>
                    <a:gs pos="1250">
                      <a:schemeClr val="tx1"/>
                    </a:gs>
                    <a:gs pos="100000">
                      <a:schemeClr val="tx1"/>
                    </a:gs>
                  </a:gsLst>
                  <a:lin ang="5400000" scaled="0"/>
                </a:gradFill>
                <a:cs typeface="Segoe UI Semilight" panose="020B0402040204020203" pitchFamily="34" charset="0"/>
              </a:defRPr>
            </a:lvl4pPr>
            <a:lvl5pPr marL="685800" marR="0" indent="0" fontAlgn="auto">
              <a:lnSpc>
                <a:spcPct val="90000"/>
              </a:lnSpc>
              <a:spcBef>
                <a:spcPct val="20000"/>
              </a:spcBef>
              <a:spcAft>
                <a:spcPts val="0"/>
              </a:spcAft>
              <a:buClrTx/>
              <a:buSzPct val="90000"/>
              <a:buFont typeface="Arial" pitchFamily="34" charset="0"/>
              <a:buNone/>
              <a:tabLst/>
              <a:defRPr spc="0" baseline="0">
                <a:gradFill>
                  <a:gsLst>
                    <a:gs pos="1250">
                      <a:schemeClr val="tx1"/>
                    </a:gs>
                    <a:gs pos="100000">
                      <a:schemeClr val="tx1"/>
                    </a:gs>
                  </a:gsLst>
                  <a:lin ang="5400000" scaled="0"/>
                </a:gradFill>
                <a:cs typeface="Segoe UI Semilight" panose="020B0402040204020203" pitchFamily="34" charset="0"/>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pPr marL="0" marR="0" lvl="0" indent="0" algn="l" defTabSz="914224" rtl="0" eaLnBrk="1" fontAlgn="auto" latinLnBrk="0" hangingPunct="1">
              <a:lnSpc>
                <a:spcPct val="100000"/>
              </a:lnSpc>
              <a:spcBef>
                <a:spcPts val="0"/>
              </a:spcBef>
              <a:spcAft>
                <a:spcPts val="600"/>
              </a:spcAft>
              <a:buClrTx/>
              <a:buSzTx/>
              <a:buFont typeface="Arial" pitchFamily="34" charset="0"/>
              <a:buNone/>
              <a:tabLst/>
              <a:defRPr/>
            </a:pPr>
            <a:r>
              <a:rPr kumimoji="0" lang="en-US" sz="2400" b="0" i="0" u="none" strike="noStrike" kern="0" cap="none" spc="0" normalizeH="0" baseline="0" noProof="0" dirty="0">
                <a:ln>
                  <a:noFill/>
                </a:ln>
                <a:solidFill>
                  <a:srgbClr val="505050"/>
                </a:solidFill>
                <a:effectLst/>
                <a:uLnTx/>
                <a:uFillTx/>
                <a:latin typeface="Segoe UI Semilight"/>
                <a:ea typeface="+mn-ea"/>
                <a:cs typeface="Segoe UI" panose="020B0502040204020203" pitchFamily="34" charset="0"/>
              </a:rPr>
              <a:t>… and </a:t>
            </a:r>
            <a:r>
              <a:rPr kumimoji="0" lang="en-US" sz="2800" b="0" i="0" u="none" strike="noStrike" kern="0" cap="none" spc="0" normalizeH="0" baseline="0" noProof="0" dirty="0">
                <a:ln>
                  <a:noFill/>
                </a:ln>
                <a:solidFill>
                  <a:srgbClr val="0078D7"/>
                </a:solidFill>
                <a:effectLst/>
                <a:uLnTx/>
                <a:uFillTx/>
                <a:latin typeface="Segoe UI Semilight"/>
                <a:ea typeface="+mn-ea"/>
                <a:cs typeface="Segoe UI" panose="020B0502040204020203" pitchFamily="34" charset="0"/>
              </a:rPr>
              <a:t>MORE</a:t>
            </a:r>
            <a:endParaRPr kumimoji="0" lang="en-US" sz="2400" b="0" i="0" u="none" strike="noStrike" kern="0" cap="none" spc="0" normalizeH="0" baseline="0" noProof="0" dirty="0">
              <a:ln>
                <a:noFill/>
              </a:ln>
              <a:solidFill>
                <a:srgbClr val="0078D7"/>
              </a:solidFill>
              <a:effectLst/>
              <a:uLnTx/>
              <a:uFillTx/>
              <a:latin typeface="Segoe UI Semilight"/>
              <a:ea typeface="+mn-ea"/>
              <a:cs typeface="Segoe UI" panose="020B0502040204020203" pitchFamily="34" charset="0"/>
            </a:endParaRPr>
          </a:p>
        </p:txBody>
      </p:sp>
    </p:spTree>
    <p:extLst>
      <p:ext uri="{BB962C8B-B14F-4D97-AF65-F5344CB8AC3E}">
        <p14:creationId xmlns:p14="http://schemas.microsoft.com/office/powerpoint/2010/main" val="3996531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1+#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750" fill="hold"/>
                                        <p:tgtEl>
                                          <p:spTgt spid="11"/>
                                        </p:tgtEl>
                                        <p:attrNameLst>
                                          <p:attrName>ppt_x</p:attrName>
                                        </p:attrNameLst>
                                      </p:cBhvr>
                                      <p:tavLst>
                                        <p:tav tm="0">
                                          <p:val>
                                            <p:strVal val="1+#ppt_w/2"/>
                                          </p:val>
                                        </p:tav>
                                        <p:tav tm="100000">
                                          <p:val>
                                            <p:strVal val="#ppt_x"/>
                                          </p:val>
                                        </p:tav>
                                      </p:tavLst>
                                    </p:anim>
                                    <p:anim calcmode="lin" valueType="num">
                                      <p:cBhvr additive="base">
                                        <p:cTn id="12" dur="75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decel="10000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750" fill="hold"/>
                                        <p:tgtEl>
                                          <p:spTgt spid="9"/>
                                        </p:tgtEl>
                                        <p:attrNameLst>
                                          <p:attrName>ppt_x</p:attrName>
                                        </p:attrNameLst>
                                      </p:cBhvr>
                                      <p:tavLst>
                                        <p:tav tm="0">
                                          <p:val>
                                            <p:strVal val="1+#ppt_w/2"/>
                                          </p:val>
                                        </p:tav>
                                        <p:tav tm="100000">
                                          <p:val>
                                            <p:strVal val="#ppt_x"/>
                                          </p:val>
                                        </p:tav>
                                      </p:tavLst>
                                    </p:anim>
                                    <p:anim calcmode="lin" valueType="num">
                                      <p:cBhvr additive="base">
                                        <p:cTn id="16" dur="75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2" decel="10000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750" fill="hold"/>
                                        <p:tgtEl>
                                          <p:spTgt spid="8"/>
                                        </p:tgtEl>
                                        <p:attrNameLst>
                                          <p:attrName>ppt_x</p:attrName>
                                        </p:attrNameLst>
                                      </p:cBhvr>
                                      <p:tavLst>
                                        <p:tav tm="0">
                                          <p:val>
                                            <p:strVal val="1+#ppt_w/2"/>
                                          </p:val>
                                        </p:tav>
                                        <p:tav tm="100000">
                                          <p:val>
                                            <p:strVal val="#ppt_x"/>
                                          </p:val>
                                        </p:tav>
                                      </p:tavLst>
                                    </p:anim>
                                    <p:anim calcmode="lin" valueType="num">
                                      <p:cBhvr additive="base">
                                        <p:cTn id="20" dur="750" fill="hold"/>
                                        <p:tgtEl>
                                          <p:spTgt spid="8"/>
                                        </p:tgtEl>
                                        <p:attrNameLst>
                                          <p:attrName>ppt_y</p:attrName>
                                        </p:attrNameLst>
                                      </p:cBhvr>
                                      <p:tavLst>
                                        <p:tav tm="0">
                                          <p:val>
                                            <p:strVal val="#ppt_y"/>
                                          </p:val>
                                        </p:tav>
                                        <p:tav tm="100000">
                                          <p:val>
                                            <p:strVal val="#ppt_y"/>
                                          </p:val>
                                        </p:tav>
                                      </p:tavLst>
                                    </p:anim>
                                  </p:childTnLst>
                                </p:cTn>
                              </p:par>
                              <p:par>
                                <p:cTn id="21" presetID="2" presetClass="entr" presetSubtype="2" decel="10000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750" fill="hold"/>
                                        <p:tgtEl>
                                          <p:spTgt spid="10"/>
                                        </p:tgtEl>
                                        <p:attrNameLst>
                                          <p:attrName>ppt_x</p:attrName>
                                        </p:attrNameLst>
                                      </p:cBhvr>
                                      <p:tavLst>
                                        <p:tav tm="0">
                                          <p:val>
                                            <p:strVal val="1+#ppt_w/2"/>
                                          </p:val>
                                        </p:tav>
                                        <p:tav tm="100000">
                                          <p:val>
                                            <p:strVal val="#ppt_x"/>
                                          </p:val>
                                        </p:tav>
                                      </p:tavLst>
                                    </p:anim>
                                    <p:anim calcmode="lin" valueType="num">
                                      <p:cBhvr additive="base">
                                        <p:cTn id="24" dur="750" fill="hold"/>
                                        <p:tgtEl>
                                          <p:spTgt spid="10"/>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0"/>
                                  </p:stCondLst>
                                  <p:childTnLst>
                                    <p:set>
                                      <p:cBhvr>
                                        <p:cTn id="26" dur="1" fill="hold">
                                          <p:stCondLst>
                                            <p:cond delay="0"/>
                                          </p:stCondLst>
                                        </p:cTn>
                                        <p:tgtEl>
                                          <p:spTgt spid="85"/>
                                        </p:tgtEl>
                                        <p:attrNameLst>
                                          <p:attrName>style.visibility</p:attrName>
                                        </p:attrNameLst>
                                      </p:cBhvr>
                                      <p:to>
                                        <p:strVal val="visible"/>
                                      </p:to>
                                    </p:set>
                                    <p:anim calcmode="lin" valueType="num">
                                      <p:cBhvr additive="base">
                                        <p:cTn id="27" dur="750" fill="hold"/>
                                        <p:tgtEl>
                                          <p:spTgt spid="85"/>
                                        </p:tgtEl>
                                        <p:attrNameLst>
                                          <p:attrName>ppt_x</p:attrName>
                                        </p:attrNameLst>
                                      </p:cBhvr>
                                      <p:tavLst>
                                        <p:tav tm="0">
                                          <p:val>
                                            <p:strVal val="1+#ppt_w/2"/>
                                          </p:val>
                                        </p:tav>
                                        <p:tav tm="100000">
                                          <p:val>
                                            <p:strVal val="#ppt_x"/>
                                          </p:val>
                                        </p:tav>
                                      </p:tavLst>
                                    </p:anim>
                                    <p:anim calcmode="lin" valueType="num">
                                      <p:cBhvr additive="base">
                                        <p:cTn id="28" dur="750" fill="hold"/>
                                        <p:tgtEl>
                                          <p:spTgt spid="85"/>
                                        </p:tgtEl>
                                        <p:attrNameLst>
                                          <p:attrName>ppt_y</p:attrName>
                                        </p:attrNameLst>
                                      </p:cBhvr>
                                      <p:tavLst>
                                        <p:tav tm="0">
                                          <p:val>
                                            <p:strVal val="#ppt_y"/>
                                          </p:val>
                                        </p:tav>
                                        <p:tav tm="100000">
                                          <p:val>
                                            <p:strVal val="#ppt_y"/>
                                          </p:val>
                                        </p:tav>
                                      </p:tavLst>
                                    </p:anim>
                                  </p:childTnLst>
                                </p:cTn>
                              </p:par>
                              <p:par>
                                <p:cTn id="29" presetID="2" presetClass="entr" presetSubtype="2" decel="100000" fill="hold"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750" fill="hold"/>
                                        <p:tgtEl>
                                          <p:spTgt spid="5"/>
                                        </p:tgtEl>
                                        <p:attrNameLst>
                                          <p:attrName>ppt_x</p:attrName>
                                        </p:attrNameLst>
                                      </p:cBhvr>
                                      <p:tavLst>
                                        <p:tav tm="0">
                                          <p:val>
                                            <p:strVal val="1+#ppt_w/2"/>
                                          </p:val>
                                        </p:tav>
                                        <p:tav tm="100000">
                                          <p:val>
                                            <p:strVal val="#ppt_x"/>
                                          </p:val>
                                        </p:tav>
                                      </p:tavLst>
                                    </p:anim>
                                    <p:anim calcmode="lin" valueType="num">
                                      <p:cBhvr additive="base">
                                        <p:cTn id="32"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57F805B3-38A4-4BD0-A28E-9A590A331425}"/>
              </a:ext>
            </a:extLst>
          </p:cNvPr>
          <p:cNvPicPr>
            <a:picLocks noChangeAspect="1"/>
          </p:cNvPicPr>
          <p:nvPr/>
        </p:nvPicPr>
        <p:blipFill>
          <a:blip r:embed="rId3">
            <a:duotone>
              <a:schemeClr val="accent6">
                <a:shade val="45000"/>
                <a:satMod val="135000"/>
              </a:schemeClr>
              <a:prstClr val="white"/>
            </a:duotone>
          </a:blip>
          <a:stretch>
            <a:fillRect/>
          </a:stretch>
        </p:blipFill>
        <p:spPr>
          <a:xfrm>
            <a:off x="575900" y="805645"/>
            <a:ext cx="11284674" cy="5383235"/>
          </a:xfrm>
          <a:prstGeom prst="rect">
            <a:avLst/>
          </a:prstGeom>
        </p:spPr>
      </p:pic>
      <p:sp>
        <p:nvSpPr>
          <p:cNvPr id="159" name="Rectangle 158"/>
          <p:cNvSpPr/>
          <p:nvPr/>
        </p:nvSpPr>
        <p:spPr>
          <a:xfrm>
            <a:off x="-1" y="-11340"/>
            <a:ext cx="12436475" cy="7005865"/>
          </a:xfrm>
          <a:prstGeom prst="rect">
            <a:avLst/>
          </a:prstGeom>
          <a:solidFill>
            <a:srgbClr val="525252">
              <a:alpha val="9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67" name="Arrow: Chevron 166">
            <a:extLst/>
          </p:cNvPr>
          <p:cNvSpPr/>
          <p:nvPr/>
        </p:nvSpPr>
        <p:spPr bwMode="auto">
          <a:xfrm>
            <a:off x="5380037" y="3426605"/>
            <a:ext cx="7303359" cy="1022010"/>
          </a:xfrm>
          <a:prstGeom prst="chevron">
            <a:avLst>
              <a:gd name="adj" fmla="val 2069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4000" b="0" i="0" u="none" strike="noStrike" kern="1200" cap="none" spc="0" normalizeH="0" baseline="0" noProof="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p:txBody>
      </p:sp>
      <p:sp>
        <p:nvSpPr>
          <p:cNvPr id="160" name="microsoft"/>
          <p:cNvSpPr/>
          <p:nvPr/>
        </p:nvSpPr>
        <p:spPr>
          <a:xfrm>
            <a:off x="1678682" y="1132672"/>
            <a:ext cx="3534697" cy="1062059"/>
          </a:xfrm>
          <a:prstGeom prst="rect">
            <a:avLst/>
          </a:prstGeom>
        </p:spPr>
        <p:txBody>
          <a:bodyPr vert="horz" wrap="square" lIns="0" tIns="91440" rIns="146304" bIns="91440" rtlCol="0" anchor="t">
            <a:noAutofit/>
          </a:body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7200" b="0" i="0" u="none" strike="noStrike" kern="1200" cap="none" spc="-102" normalizeH="0" baseline="0" noProof="0">
                <a:ln w="3175">
                  <a:noFill/>
                </a:ln>
                <a:solidFill>
                  <a:srgbClr val="FFFFFF"/>
                </a:solidFill>
                <a:effectLst/>
                <a:uLnTx/>
                <a:uFillTx/>
                <a:latin typeface="Segoe UI Light"/>
                <a:ea typeface="+mn-ea"/>
                <a:cs typeface="Segoe UI" pitchFamily="34" charset="0"/>
              </a:rPr>
              <a:t>Agenda</a:t>
            </a:r>
          </a:p>
        </p:txBody>
      </p:sp>
      <p:sp>
        <p:nvSpPr>
          <p:cNvPr id="162" name="t2"/>
          <p:cNvSpPr txBox="1">
            <a:spLocks/>
          </p:cNvSpPr>
          <p:nvPr/>
        </p:nvSpPr>
        <p:spPr>
          <a:xfrm>
            <a:off x="5948197" y="1380261"/>
            <a:ext cx="4571232" cy="677082"/>
          </a:xfrm>
          <a:prstGeom prst="rect">
            <a:avLst/>
          </a:prstGeom>
        </p:spPr>
        <p:txBody>
          <a:bodyPr vert="horz" wrap="square" lIns="182854" tIns="91427" rIns="182854" bIns="91427" rtlCol="0" anchor="ctr" anchorCtr="0">
            <a:spAutoFit/>
          </a:bodyPr>
          <a:lstStyle>
            <a:defPPr>
              <a:defRPr lang="en-US"/>
            </a:defPPr>
            <a:lvl1pPr marR="0" lvl="0" indent="0" fontAlgn="auto">
              <a:lnSpc>
                <a:spcPct val="100000"/>
              </a:lnSpc>
              <a:spcBef>
                <a:spcPts val="0"/>
              </a:spcBef>
              <a:spcAft>
                <a:spcPts val="600"/>
              </a:spcAft>
              <a:buClrTx/>
              <a:buSzTx/>
              <a:buFont typeface="Arial" pitchFamily="34" charset="0"/>
              <a:buNone/>
              <a:tabLst/>
              <a:defRPr sz="2400" spc="0" baseline="0">
                <a:gradFill>
                  <a:gsLst>
                    <a:gs pos="1250">
                      <a:schemeClr val="tx1"/>
                    </a:gs>
                    <a:gs pos="99000">
                      <a:schemeClr val="tx1"/>
                    </a:gs>
                  </a:gsLst>
                  <a:lin ang="5400000" scaled="0"/>
                </a:gradFill>
                <a:cs typeface="Segoe UI Semilight" panose="020B0402040204020203" pitchFamily="34" charset="0"/>
              </a:defRPr>
            </a:lvl1pPr>
            <a:lvl2pPr marL="0" marR="0" indent="0" fontAlgn="auto">
              <a:lnSpc>
                <a:spcPct val="90000"/>
              </a:lnSpc>
              <a:spcBef>
                <a:spcPct val="20000"/>
              </a:spcBef>
              <a:spcAft>
                <a:spcPts val="0"/>
              </a:spcAft>
              <a:buClrTx/>
              <a:buSzPct val="90000"/>
              <a:buFontTx/>
              <a:buNone/>
              <a:tabLst/>
              <a:defRPr sz="2400" spc="0" baseline="0">
                <a:gradFill>
                  <a:gsLst>
                    <a:gs pos="1250">
                      <a:schemeClr val="tx1"/>
                    </a:gs>
                    <a:gs pos="100000">
                      <a:schemeClr val="tx1"/>
                    </a:gs>
                  </a:gsLst>
                  <a:lin ang="5400000" scaled="0"/>
                </a:gradFill>
                <a:cs typeface="Segoe UI Semilight" panose="020B0402040204020203" pitchFamily="34" charset="0"/>
              </a:defRPr>
            </a:lvl2pPr>
            <a:lvl3pPr marL="228600" marR="0" indent="0"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cs typeface="Segoe UI Semilight" panose="020B0402040204020203" pitchFamily="34" charset="0"/>
              </a:defRPr>
            </a:lvl3pPr>
            <a:lvl4pPr marL="457200" marR="0" indent="0" fontAlgn="auto">
              <a:lnSpc>
                <a:spcPct val="90000"/>
              </a:lnSpc>
              <a:spcBef>
                <a:spcPct val="20000"/>
              </a:spcBef>
              <a:spcAft>
                <a:spcPts val="0"/>
              </a:spcAft>
              <a:buClrTx/>
              <a:buSzPct val="90000"/>
              <a:buFont typeface="Arial" pitchFamily="34" charset="0"/>
              <a:buNone/>
              <a:tabLst/>
              <a:defRPr spc="0" baseline="0">
                <a:gradFill>
                  <a:gsLst>
                    <a:gs pos="1250">
                      <a:schemeClr val="tx1"/>
                    </a:gs>
                    <a:gs pos="100000">
                      <a:schemeClr val="tx1"/>
                    </a:gs>
                  </a:gsLst>
                  <a:lin ang="5400000" scaled="0"/>
                </a:gradFill>
                <a:cs typeface="Segoe UI Semilight" panose="020B0402040204020203" pitchFamily="34" charset="0"/>
              </a:defRPr>
            </a:lvl4pPr>
            <a:lvl5pPr marL="685800" marR="0" indent="0" fontAlgn="auto">
              <a:lnSpc>
                <a:spcPct val="90000"/>
              </a:lnSpc>
              <a:spcBef>
                <a:spcPct val="20000"/>
              </a:spcBef>
              <a:spcAft>
                <a:spcPts val="0"/>
              </a:spcAft>
              <a:buClrTx/>
              <a:buSzPct val="90000"/>
              <a:buFont typeface="Arial" pitchFamily="34" charset="0"/>
              <a:buNone/>
              <a:tabLst/>
              <a:defRPr spc="0" baseline="0">
                <a:gradFill>
                  <a:gsLst>
                    <a:gs pos="1250">
                      <a:schemeClr val="tx1"/>
                    </a:gs>
                    <a:gs pos="100000">
                      <a:schemeClr val="tx1"/>
                    </a:gs>
                  </a:gsLst>
                  <a:lin ang="5400000" scaled="0"/>
                </a:gradFill>
                <a:cs typeface="Segoe UI Semilight" panose="020B0402040204020203" pitchFamily="34" charset="0"/>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pPr marL="0" marR="0" lvl="0" indent="0" algn="l" defTabSz="914224" rtl="0" eaLnBrk="1" fontAlgn="auto" latinLnBrk="0" hangingPunct="1">
              <a:lnSpc>
                <a:spcPct val="100000"/>
              </a:lnSpc>
              <a:spcBef>
                <a:spcPts val="0"/>
              </a:spcBef>
              <a:spcAft>
                <a:spcPts val="600"/>
              </a:spcAft>
              <a:buClrTx/>
              <a:buSzTx/>
              <a:buFont typeface="Arial" pitchFamily="34" charset="0"/>
              <a:buNone/>
              <a:tabLst/>
              <a:defRPr/>
            </a:pPr>
            <a:r>
              <a:rPr kumimoji="0" lang="en-US" sz="3200" b="0" i="0" u="none" strike="noStrike" kern="0" cap="none" spc="0" normalizeH="0" baseline="0" noProof="0">
                <a:ln>
                  <a:noFill/>
                </a:ln>
                <a:solidFill>
                  <a:srgbClr val="FFFFFF"/>
                </a:solidFill>
                <a:effectLst/>
                <a:uLnTx/>
                <a:uFillTx/>
                <a:latin typeface="Segoe UI Semilight"/>
                <a:ea typeface="+mn-ea"/>
                <a:cs typeface="Segoe UI" panose="020B0502040204020203" pitchFamily="34" charset="0"/>
              </a:rPr>
              <a:t>The opportunity</a:t>
            </a:r>
          </a:p>
        </p:txBody>
      </p:sp>
      <p:sp>
        <p:nvSpPr>
          <p:cNvPr id="163" name="Chevron 65"/>
          <p:cNvSpPr/>
          <p:nvPr/>
        </p:nvSpPr>
        <p:spPr bwMode="auto">
          <a:xfrm>
            <a:off x="5729539" y="1385447"/>
            <a:ext cx="218657" cy="666708"/>
          </a:xfrm>
          <a:prstGeom prst="chevron">
            <a:avLst>
              <a:gd name="adj" fmla="val 59719"/>
            </a:avLst>
          </a:prstGeom>
          <a:solidFill>
            <a:schemeClr val="bg2"/>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32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164" name="Group 163"/>
          <p:cNvGrpSpPr/>
          <p:nvPr/>
        </p:nvGrpSpPr>
        <p:grpSpPr>
          <a:xfrm>
            <a:off x="5729540" y="2489668"/>
            <a:ext cx="6658307" cy="677082"/>
            <a:chOff x="5854156" y="2788362"/>
            <a:chExt cx="5824707" cy="677082"/>
          </a:xfrm>
        </p:grpSpPr>
        <p:sp>
          <p:nvSpPr>
            <p:cNvPr id="165" name="t2"/>
            <p:cNvSpPr txBox="1">
              <a:spLocks/>
            </p:cNvSpPr>
            <p:nvPr/>
          </p:nvSpPr>
          <p:spPr>
            <a:xfrm>
              <a:off x="6066517" y="2788362"/>
              <a:ext cx="5612346" cy="677082"/>
            </a:xfrm>
            <a:prstGeom prst="rect">
              <a:avLst/>
            </a:prstGeom>
          </p:spPr>
          <p:txBody>
            <a:bodyPr vert="horz" wrap="square" lIns="182854" tIns="91427" rIns="182854" bIns="91427" rtlCol="0" anchor="ctr" anchorCtr="0">
              <a:spAutoFit/>
            </a:bodyPr>
            <a:lstStyle>
              <a:defPPr>
                <a:defRPr lang="en-US"/>
              </a:defPPr>
              <a:lvl1pPr marR="0" lvl="0" indent="0" fontAlgn="auto">
                <a:lnSpc>
                  <a:spcPct val="100000"/>
                </a:lnSpc>
                <a:spcBef>
                  <a:spcPts val="0"/>
                </a:spcBef>
                <a:spcAft>
                  <a:spcPts val="600"/>
                </a:spcAft>
                <a:buClrTx/>
                <a:buSzTx/>
                <a:buFont typeface="Arial" pitchFamily="34" charset="0"/>
                <a:buNone/>
                <a:tabLst/>
                <a:defRPr sz="2400" spc="0" baseline="0">
                  <a:gradFill>
                    <a:gsLst>
                      <a:gs pos="1250">
                        <a:schemeClr val="tx1"/>
                      </a:gs>
                      <a:gs pos="99000">
                        <a:schemeClr val="tx1"/>
                      </a:gs>
                    </a:gsLst>
                    <a:lin ang="5400000" scaled="0"/>
                  </a:gradFill>
                  <a:cs typeface="Segoe UI Semilight" panose="020B0402040204020203" pitchFamily="34" charset="0"/>
                </a:defRPr>
              </a:lvl1pPr>
              <a:lvl2pPr marL="0" marR="0" indent="0" fontAlgn="auto">
                <a:lnSpc>
                  <a:spcPct val="90000"/>
                </a:lnSpc>
                <a:spcBef>
                  <a:spcPct val="20000"/>
                </a:spcBef>
                <a:spcAft>
                  <a:spcPts val="0"/>
                </a:spcAft>
                <a:buClrTx/>
                <a:buSzPct val="90000"/>
                <a:buFontTx/>
                <a:buNone/>
                <a:tabLst/>
                <a:defRPr sz="2400" spc="0" baseline="0">
                  <a:gradFill>
                    <a:gsLst>
                      <a:gs pos="1250">
                        <a:schemeClr val="tx1"/>
                      </a:gs>
                      <a:gs pos="100000">
                        <a:schemeClr val="tx1"/>
                      </a:gs>
                    </a:gsLst>
                    <a:lin ang="5400000" scaled="0"/>
                  </a:gradFill>
                  <a:cs typeface="Segoe UI Semilight" panose="020B0402040204020203" pitchFamily="34" charset="0"/>
                </a:defRPr>
              </a:lvl2pPr>
              <a:lvl3pPr marL="228600" marR="0" indent="0"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cs typeface="Segoe UI Semilight" panose="020B0402040204020203" pitchFamily="34" charset="0"/>
                </a:defRPr>
              </a:lvl3pPr>
              <a:lvl4pPr marL="457200" marR="0" indent="0" fontAlgn="auto">
                <a:lnSpc>
                  <a:spcPct val="90000"/>
                </a:lnSpc>
                <a:spcBef>
                  <a:spcPct val="20000"/>
                </a:spcBef>
                <a:spcAft>
                  <a:spcPts val="0"/>
                </a:spcAft>
                <a:buClrTx/>
                <a:buSzPct val="90000"/>
                <a:buFont typeface="Arial" pitchFamily="34" charset="0"/>
                <a:buNone/>
                <a:tabLst/>
                <a:defRPr spc="0" baseline="0">
                  <a:gradFill>
                    <a:gsLst>
                      <a:gs pos="1250">
                        <a:schemeClr val="tx1"/>
                      </a:gs>
                      <a:gs pos="100000">
                        <a:schemeClr val="tx1"/>
                      </a:gs>
                    </a:gsLst>
                    <a:lin ang="5400000" scaled="0"/>
                  </a:gradFill>
                  <a:cs typeface="Segoe UI Semilight" panose="020B0402040204020203" pitchFamily="34" charset="0"/>
                </a:defRPr>
              </a:lvl4pPr>
              <a:lvl5pPr marL="685800" marR="0" indent="0" fontAlgn="auto">
                <a:lnSpc>
                  <a:spcPct val="90000"/>
                </a:lnSpc>
                <a:spcBef>
                  <a:spcPct val="20000"/>
                </a:spcBef>
                <a:spcAft>
                  <a:spcPts val="0"/>
                </a:spcAft>
                <a:buClrTx/>
                <a:buSzPct val="90000"/>
                <a:buFont typeface="Arial" pitchFamily="34" charset="0"/>
                <a:buNone/>
                <a:tabLst/>
                <a:defRPr spc="0" baseline="0">
                  <a:gradFill>
                    <a:gsLst>
                      <a:gs pos="1250">
                        <a:schemeClr val="tx1"/>
                      </a:gs>
                      <a:gs pos="100000">
                        <a:schemeClr val="tx1"/>
                      </a:gs>
                    </a:gsLst>
                    <a:lin ang="5400000" scaled="0"/>
                  </a:gradFill>
                  <a:cs typeface="Segoe UI Semilight" panose="020B0402040204020203" pitchFamily="34" charset="0"/>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pPr marL="0" marR="0" lvl="0" indent="0" algn="l" defTabSz="914224" rtl="0" eaLnBrk="1" fontAlgn="auto" latinLnBrk="0" hangingPunct="1">
                <a:lnSpc>
                  <a:spcPct val="100000"/>
                </a:lnSpc>
                <a:spcBef>
                  <a:spcPts val="0"/>
                </a:spcBef>
                <a:spcAft>
                  <a:spcPts val="600"/>
                </a:spcAft>
                <a:buClrTx/>
                <a:buSzTx/>
                <a:buFont typeface="Arial" pitchFamily="34" charset="0"/>
                <a:buNone/>
                <a:tabLst/>
                <a:defRPr/>
              </a:pPr>
              <a:r>
                <a:rPr kumimoji="0" lang="en-US" sz="3200" b="0" i="0" u="none" strike="noStrike" kern="0" cap="none" spc="0" normalizeH="0" baseline="0" noProof="0" dirty="0">
                  <a:ln>
                    <a:noFill/>
                  </a:ln>
                  <a:solidFill>
                    <a:srgbClr val="FFFFFF"/>
                  </a:solidFill>
                  <a:effectLst/>
                  <a:uLnTx/>
                  <a:uFillTx/>
                  <a:latin typeface="Segoe UI Semilight"/>
                  <a:ea typeface="+mn-ea"/>
                  <a:cs typeface="Segoe UI" panose="020B0502040204020203" pitchFamily="34" charset="0"/>
                </a:rPr>
                <a:t>Fundamentals of Microsoft Graph</a:t>
              </a:r>
            </a:p>
          </p:txBody>
        </p:sp>
        <p:sp>
          <p:nvSpPr>
            <p:cNvPr id="166" name="Chevron 65"/>
            <p:cNvSpPr/>
            <p:nvPr/>
          </p:nvSpPr>
          <p:spPr bwMode="auto">
            <a:xfrm>
              <a:off x="5854156" y="2793548"/>
              <a:ext cx="199836" cy="666708"/>
            </a:xfrm>
            <a:prstGeom prst="chevron">
              <a:avLst>
                <a:gd name="adj" fmla="val 59719"/>
              </a:avLst>
            </a:prstGeom>
            <a:solidFill>
              <a:schemeClr val="bg2"/>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32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
        <p:nvSpPr>
          <p:cNvPr id="168" name="t1"/>
          <p:cNvSpPr txBox="1">
            <a:spLocks/>
          </p:cNvSpPr>
          <p:nvPr/>
        </p:nvSpPr>
        <p:spPr>
          <a:xfrm>
            <a:off x="5948198" y="3599069"/>
            <a:ext cx="4738474" cy="677082"/>
          </a:xfrm>
          <a:prstGeom prst="rect">
            <a:avLst/>
          </a:prstGeom>
        </p:spPr>
        <p:txBody>
          <a:bodyPr vert="horz" wrap="square" lIns="182854" tIns="91427" rIns="182854" bIns="91427" rtlCol="0" anchor="ctr" anchorCtr="0">
            <a:spAutoFit/>
          </a:bodyPr>
          <a:lstStyle>
            <a:defPPr>
              <a:defRPr lang="en-US"/>
            </a:defPPr>
            <a:lvl1pPr marR="0" lvl="0" indent="0" fontAlgn="auto">
              <a:lnSpc>
                <a:spcPct val="100000"/>
              </a:lnSpc>
              <a:spcBef>
                <a:spcPts val="0"/>
              </a:spcBef>
              <a:spcAft>
                <a:spcPts val="600"/>
              </a:spcAft>
              <a:buClrTx/>
              <a:buSzTx/>
              <a:buFont typeface="Arial" pitchFamily="34" charset="0"/>
              <a:buNone/>
              <a:tabLst/>
              <a:defRPr sz="2400" spc="0" baseline="0">
                <a:gradFill>
                  <a:gsLst>
                    <a:gs pos="1250">
                      <a:schemeClr val="tx1"/>
                    </a:gs>
                    <a:gs pos="99000">
                      <a:schemeClr val="tx1"/>
                    </a:gs>
                  </a:gsLst>
                  <a:lin ang="5400000" scaled="0"/>
                </a:gradFill>
                <a:cs typeface="Segoe UI Semilight" panose="020B0402040204020203" pitchFamily="34" charset="0"/>
              </a:defRPr>
            </a:lvl1pPr>
            <a:lvl2pPr marL="0" marR="0" indent="0" fontAlgn="auto">
              <a:lnSpc>
                <a:spcPct val="90000"/>
              </a:lnSpc>
              <a:spcBef>
                <a:spcPct val="20000"/>
              </a:spcBef>
              <a:spcAft>
                <a:spcPts val="0"/>
              </a:spcAft>
              <a:buClrTx/>
              <a:buSzPct val="90000"/>
              <a:buFontTx/>
              <a:buNone/>
              <a:tabLst/>
              <a:defRPr sz="2400" spc="0" baseline="0">
                <a:gradFill>
                  <a:gsLst>
                    <a:gs pos="1250">
                      <a:schemeClr val="tx1"/>
                    </a:gs>
                    <a:gs pos="100000">
                      <a:schemeClr val="tx1"/>
                    </a:gs>
                  </a:gsLst>
                  <a:lin ang="5400000" scaled="0"/>
                </a:gradFill>
                <a:cs typeface="Segoe UI Semilight" panose="020B0402040204020203" pitchFamily="34" charset="0"/>
              </a:defRPr>
            </a:lvl2pPr>
            <a:lvl3pPr marL="228600" marR="0" indent="0"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cs typeface="Segoe UI Semilight" panose="020B0402040204020203" pitchFamily="34" charset="0"/>
              </a:defRPr>
            </a:lvl3pPr>
            <a:lvl4pPr marL="457200" marR="0" indent="0" fontAlgn="auto">
              <a:lnSpc>
                <a:spcPct val="90000"/>
              </a:lnSpc>
              <a:spcBef>
                <a:spcPct val="20000"/>
              </a:spcBef>
              <a:spcAft>
                <a:spcPts val="0"/>
              </a:spcAft>
              <a:buClrTx/>
              <a:buSzPct val="90000"/>
              <a:buFont typeface="Arial" pitchFamily="34" charset="0"/>
              <a:buNone/>
              <a:tabLst/>
              <a:defRPr spc="0" baseline="0">
                <a:gradFill>
                  <a:gsLst>
                    <a:gs pos="1250">
                      <a:schemeClr val="tx1"/>
                    </a:gs>
                    <a:gs pos="100000">
                      <a:schemeClr val="tx1"/>
                    </a:gs>
                  </a:gsLst>
                  <a:lin ang="5400000" scaled="0"/>
                </a:gradFill>
                <a:cs typeface="Segoe UI Semilight" panose="020B0402040204020203" pitchFamily="34" charset="0"/>
              </a:defRPr>
            </a:lvl4pPr>
            <a:lvl5pPr marL="685800" marR="0" indent="0" fontAlgn="auto">
              <a:lnSpc>
                <a:spcPct val="90000"/>
              </a:lnSpc>
              <a:spcBef>
                <a:spcPct val="20000"/>
              </a:spcBef>
              <a:spcAft>
                <a:spcPts val="0"/>
              </a:spcAft>
              <a:buClrTx/>
              <a:buSzPct val="90000"/>
              <a:buFont typeface="Arial" pitchFamily="34" charset="0"/>
              <a:buNone/>
              <a:tabLst/>
              <a:defRPr spc="0" baseline="0">
                <a:gradFill>
                  <a:gsLst>
                    <a:gs pos="1250">
                      <a:schemeClr val="tx1"/>
                    </a:gs>
                    <a:gs pos="100000">
                      <a:schemeClr val="tx1"/>
                    </a:gs>
                  </a:gsLst>
                  <a:lin ang="5400000" scaled="0"/>
                </a:gradFill>
                <a:cs typeface="Segoe UI Semilight" panose="020B0402040204020203" pitchFamily="34" charset="0"/>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pPr marL="0" marR="0" lvl="0" indent="0" algn="l" defTabSz="914224" rtl="0" eaLnBrk="1" fontAlgn="auto" latinLnBrk="0" hangingPunct="1">
              <a:lnSpc>
                <a:spcPct val="100000"/>
              </a:lnSpc>
              <a:spcBef>
                <a:spcPts val="0"/>
              </a:spcBef>
              <a:spcAft>
                <a:spcPts val="600"/>
              </a:spcAft>
              <a:buClrTx/>
              <a:buSzTx/>
              <a:buFont typeface="Arial" pitchFamily="34" charset="0"/>
              <a:buNone/>
              <a:tabLst/>
              <a:defRPr/>
            </a:pPr>
            <a:r>
              <a:rPr kumimoji="0" lang="en-US" sz="3200" b="0" i="0" u="none" strike="noStrike" kern="0" cap="none" spc="0" normalizeH="0" baseline="0" noProof="0">
                <a:ln>
                  <a:noFill/>
                </a:ln>
                <a:solidFill>
                  <a:srgbClr val="FFFFFF"/>
                </a:solidFill>
                <a:effectLst/>
                <a:uLnTx/>
                <a:uFillTx/>
                <a:latin typeface="Segoe UI Semilight"/>
                <a:ea typeface="+mn-ea"/>
                <a:cs typeface="Segoe UI" panose="020B0502040204020203" pitchFamily="34" charset="0"/>
              </a:rPr>
              <a:t>Using Microsoft Graph</a:t>
            </a:r>
          </a:p>
        </p:txBody>
      </p:sp>
      <p:sp>
        <p:nvSpPr>
          <p:cNvPr id="169" name="Chevron 65"/>
          <p:cNvSpPr/>
          <p:nvPr/>
        </p:nvSpPr>
        <p:spPr bwMode="auto">
          <a:xfrm>
            <a:off x="5729542" y="3604256"/>
            <a:ext cx="218657" cy="666708"/>
          </a:xfrm>
          <a:prstGeom prst="chevron">
            <a:avLst>
              <a:gd name="adj" fmla="val 59719"/>
            </a:avLst>
          </a:pr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32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170" name="Group 169"/>
          <p:cNvGrpSpPr/>
          <p:nvPr/>
        </p:nvGrpSpPr>
        <p:grpSpPr>
          <a:xfrm>
            <a:off x="5729541" y="4708483"/>
            <a:ext cx="4997533" cy="677082"/>
            <a:chOff x="5854157" y="4769382"/>
            <a:chExt cx="4567372" cy="677082"/>
          </a:xfrm>
        </p:grpSpPr>
        <p:sp>
          <p:nvSpPr>
            <p:cNvPr id="171" name="t3"/>
            <p:cNvSpPr txBox="1">
              <a:spLocks/>
            </p:cNvSpPr>
            <p:nvPr/>
          </p:nvSpPr>
          <p:spPr>
            <a:xfrm>
              <a:off x="6066517" y="4769382"/>
              <a:ext cx="4355012" cy="677082"/>
            </a:xfrm>
            <a:prstGeom prst="rect">
              <a:avLst/>
            </a:prstGeom>
          </p:spPr>
          <p:txBody>
            <a:bodyPr vert="horz" wrap="square" lIns="182854" tIns="91427" rIns="182854" bIns="91427" rtlCol="0" anchor="ctr" anchorCtr="0">
              <a:spAutoFit/>
            </a:bodyPr>
            <a:lstStyle>
              <a:defPPr>
                <a:defRPr lang="en-US"/>
              </a:defPPr>
              <a:lvl1pPr marR="0" lvl="0" indent="0" fontAlgn="auto">
                <a:lnSpc>
                  <a:spcPct val="100000"/>
                </a:lnSpc>
                <a:spcBef>
                  <a:spcPts val="0"/>
                </a:spcBef>
                <a:spcAft>
                  <a:spcPts val="600"/>
                </a:spcAft>
                <a:buClrTx/>
                <a:buSzTx/>
                <a:buFont typeface="Arial" pitchFamily="34" charset="0"/>
                <a:buNone/>
                <a:tabLst/>
                <a:defRPr sz="2400" spc="0" baseline="0">
                  <a:gradFill>
                    <a:gsLst>
                      <a:gs pos="1250">
                        <a:schemeClr val="tx1"/>
                      </a:gs>
                      <a:gs pos="99000">
                        <a:schemeClr val="tx1"/>
                      </a:gs>
                    </a:gsLst>
                    <a:lin ang="5400000" scaled="0"/>
                  </a:gradFill>
                  <a:cs typeface="Segoe UI Semilight" panose="020B0402040204020203" pitchFamily="34" charset="0"/>
                </a:defRPr>
              </a:lvl1pPr>
              <a:lvl2pPr marL="0" marR="0" indent="0" fontAlgn="auto">
                <a:lnSpc>
                  <a:spcPct val="90000"/>
                </a:lnSpc>
                <a:spcBef>
                  <a:spcPct val="20000"/>
                </a:spcBef>
                <a:spcAft>
                  <a:spcPts val="0"/>
                </a:spcAft>
                <a:buClrTx/>
                <a:buSzPct val="90000"/>
                <a:buFontTx/>
                <a:buNone/>
                <a:tabLst/>
                <a:defRPr sz="2400" spc="0" baseline="0">
                  <a:gradFill>
                    <a:gsLst>
                      <a:gs pos="1250">
                        <a:schemeClr val="tx1"/>
                      </a:gs>
                      <a:gs pos="100000">
                        <a:schemeClr val="tx1"/>
                      </a:gs>
                    </a:gsLst>
                    <a:lin ang="5400000" scaled="0"/>
                  </a:gradFill>
                  <a:cs typeface="Segoe UI Semilight" panose="020B0402040204020203" pitchFamily="34" charset="0"/>
                </a:defRPr>
              </a:lvl2pPr>
              <a:lvl3pPr marL="228600" marR="0" indent="0"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cs typeface="Segoe UI Semilight" panose="020B0402040204020203" pitchFamily="34" charset="0"/>
                </a:defRPr>
              </a:lvl3pPr>
              <a:lvl4pPr marL="457200" marR="0" indent="0" fontAlgn="auto">
                <a:lnSpc>
                  <a:spcPct val="90000"/>
                </a:lnSpc>
                <a:spcBef>
                  <a:spcPct val="20000"/>
                </a:spcBef>
                <a:spcAft>
                  <a:spcPts val="0"/>
                </a:spcAft>
                <a:buClrTx/>
                <a:buSzPct val="90000"/>
                <a:buFont typeface="Arial" pitchFamily="34" charset="0"/>
                <a:buNone/>
                <a:tabLst/>
                <a:defRPr spc="0" baseline="0">
                  <a:gradFill>
                    <a:gsLst>
                      <a:gs pos="1250">
                        <a:schemeClr val="tx1"/>
                      </a:gs>
                      <a:gs pos="100000">
                        <a:schemeClr val="tx1"/>
                      </a:gs>
                    </a:gsLst>
                    <a:lin ang="5400000" scaled="0"/>
                  </a:gradFill>
                  <a:cs typeface="Segoe UI Semilight" panose="020B0402040204020203" pitchFamily="34" charset="0"/>
                </a:defRPr>
              </a:lvl4pPr>
              <a:lvl5pPr marL="685800" marR="0" indent="0" fontAlgn="auto">
                <a:lnSpc>
                  <a:spcPct val="90000"/>
                </a:lnSpc>
                <a:spcBef>
                  <a:spcPct val="20000"/>
                </a:spcBef>
                <a:spcAft>
                  <a:spcPts val="0"/>
                </a:spcAft>
                <a:buClrTx/>
                <a:buSzPct val="90000"/>
                <a:buFont typeface="Arial" pitchFamily="34" charset="0"/>
                <a:buNone/>
                <a:tabLst/>
                <a:defRPr spc="0" baseline="0">
                  <a:gradFill>
                    <a:gsLst>
                      <a:gs pos="1250">
                        <a:schemeClr val="tx1"/>
                      </a:gs>
                      <a:gs pos="100000">
                        <a:schemeClr val="tx1"/>
                      </a:gs>
                    </a:gsLst>
                    <a:lin ang="5400000" scaled="0"/>
                  </a:gradFill>
                  <a:cs typeface="Segoe UI Semilight" panose="020B0402040204020203" pitchFamily="34" charset="0"/>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pPr marL="0" marR="0" lvl="0" indent="0" algn="l" defTabSz="914224" rtl="0" eaLnBrk="1" fontAlgn="auto" latinLnBrk="0" hangingPunct="1">
                <a:lnSpc>
                  <a:spcPct val="100000"/>
                </a:lnSpc>
                <a:spcBef>
                  <a:spcPts val="0"/>
                </a:spcBef>
                <a:spcAft>
                  <a:spcPts val="600"/>
                </a:spcAft>
                <a:buClrTx/>
                <a:buSzTx/>
                <a:buFont typeface="Arial" pitchFamily="34" charset="0"/>
                <a:buNone/>
                <a:tabLst/>
                <a:defRPr/>
              </a:pPr>
              <a:r>
                <a:rPr kumimoji="0" lang="en-US" sz="3200" b="0" i="0" u="none" strike="noStrike" kern="0" cap="none" spc="0" normalizeH="0" baseline="0" noProof="0" dirty="0">
                  <a:ln>
                    <a:noFill/>
                  </a:ln>
                  <a:solidFill>
                    <a:srgbClr val="FFFFFF"/>
                  </a:solidFill>
                  <a:effectLst/>
                  <a:uLnTx/>
                  <a:uFillTx/>
                  <a:latin typeface="Segoe UI Semilight"/>
                  <a:ea typeface="+mn-ea"/>
                  <a:cs typeface="Segoe UI" panose="020B0502040204020203" pitchFamily="34" charset="0"/>
                </a:rPr>
                <a:t>Roadmap</a:t>
              </a:r>
            </a:p>
          </p:txBody>
        </p:sp>
        <p:sp>
          <p:nvSpPr>
            <p:cNvPr id="172" name="Chevron 65"/>
            <p:cNvSpPr/>
            <p:nvPr/>
          </p:nvSpPr>
          <p:spPr bwMode="auto">
            <a:xfrm>
              <a:off x="5854157" y="4774568"/>
              <a:ext cx="199836" cy="666708"/>
            </a:xfrm>
            <a:prstGeom prst="chevron">
              <a:avLst>
                <a:gd name="adj" fmla="val 59719"/>
              </a:avLst>
            </a:prstGeom>
            <a:solidFill>
              <a:schemeClr val="bg2"/>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32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Tree>
    <p:extLst>
      <p:ext uri="{BB962C8B-B14F-4D97-AF65-F5344CB8AC3E}">
        <p14:creationId xmlns:p14="http://schemas.microsoft.com/office/powerpoint/2010/main" val="2959120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mph" presetSubtype="0" fill="hold" grpId="0" nodeType="withEffect">
                                  <p:stCondLst>
                                    <p:cond delay="300"/>
                                  </p:stCondLst>
                                  <p:childTnLst>
                                    <p:animClr clrSpc="rgb" dir="cw">
                                      <p:cBhvr override="childStyle">
                                        <p:cTn id="6" dur="500" fill="hold"/>
                                        <p:tgtEl>
                                          <p:spTgt spid="169"/>
                                        </p:tgtEl>
                                        <p:attrNameLst>
                                          <p:attrName>style.color</p:attrName>
                                        </p:attrNameLst>
                                      </p:cBhvr>
                                      <p:to>
                                        <a:srgbClr val="FFFFFF"/>
                                      </p:to>
                                    </p:animClr>
                                    <p:animClr clrSpc="rgb" dir="cw">
                                      <p:cBhvr>
                                        <p:cTn id="7" dur="500" fill="hold"/>
                                        <p:tgtEl>
                                          <p:spTgt spid="169"/>
                                        </p:tgtEl>
                                        <p:attrNameLst>
                                          <p:attrName>fillcolor</p:attrName>
                                        </p:attrNameLst>
                                      </p:cBhvr>
                                      <p:to>
                                        <a:srgbClr val="FFFFFF"/>
                                      </p:to>
                                    </p:animClr>
                                    <p:set>
                                      <p:cBhvr>
                                        <p:cTn id="8" dur="500" fill="hold"/>
                                        <p:tgtEl>
                                          <p:spTgt spid="169"/>
                                        </p:tgtEl>
                                        <p:attrNameLst>
                                          <p:attrName>fill.type</p:attrName>
                                        </p:attrNameLst>
                                      </p:cBhvr>
                                      <p:to>
                                        <p:strVal val="solid"/>
                                      </p:to>
                                    </p:set>
                                    <p:set>
                                      <p:cBhvr>
                                        <p:cTn id="9" dur="500" fill="hold"/>
                                        <p:tgtEl>
                                          <p:spTgt spid="169"/>
                                        </p:tgtEl>
                                        <p:attrNameLst>
                                          <p:attrName>fill.on</p:attrName>
                                        </p:attrNameLst>
                                      </p:cBhvr>
                                      <p:to>
                                        <p:strVal val="true"/>
                                      </p:to>
                                    </p:set>
                                  </p:childTnLst>
                                </p:cTn>
                              </p:par>
                              <p:par>
                                <p:cTn id="10" presetID="2" presetClass="entr" presetSubtype="2" decel="100000" fill="hold" grpId="0" nodeType="withEffect">
                                  <p:stCondLst>
                                    <p:cond delay="0"/>
                                  </p:stCondLst>
                                  <p:childTnLst>
                                    <p:set>
                                      <p:cBhvr>
                                        <p:cTn id="11" dur="1" fill="hold">
                                          <p:stCondLst>
                                            <p:cond delay="0"/>
                                          </p:stCondLst>
                                        </p:cTn>
                                        <p:tgtEl>
                                          <p:spTgt spid="167"/>
                                        </p:tgtEl>
                                        <p:attrNameLst>
                                          <p:attrName>style.visibility</p:attrName>
                                        </p:attrNameLst>
                                      </p:cBhvr>
                                      <p:to>
                                        <p:strVal val="visible"/>
                                      </p:to>
                                    </p:set>
                                    <p:anim calcmode="lin" valueType="num">
                                      <p:cBhvr additive="base">
                                        <p:cTn id="12" dur="750" fill="hold"/>
                                        <p:tgtEl>
                                          <p:spTgt spid="167"/>
                                        </p:tgtEl>
                                        <p:attrNameLst>
                                          <p:attrName>ppt_x</p:attrName>
                                        </p:attrNameLst>
                                      </p:cBhvr>
                                      <p:tavLst>
                                        <p:tav tm="0">
                                          <p:val>
                                            <p:strVal val="1+#ppt_w/2"/>
                                          </p:val>
                                        </p:tav>
                                        <p:tav tm="100000">
                                          <p:val>
                                            <p:strVal val="#ppt_x"/>
                                          </p:val>
                                        </p:tav>
                                      </p:tavLst>
                                    </p:anim>
                                    <p:anim calcmode="lin" valueType="num">
                                      <p:cBhvr additive="base">
                                        <p:cTn id="13" dur="750" fill="hold"/>
                                        <p:tgtEl>
                                          <p:spTgt spid="167"/>
                                        </p:tgtEl>
                                        <p:attrNameLst>
                                          <p:attrName>ppt_y</p:attrName>
                                        </p:attrNameLst>
                                      </p:cBhvr>
                                      <p:tavLst>
                                        <p:tav tm="0">
                                          <p:val>
                                            <p:strVal val="#ppt_y"/>
                                          </p:val>
                                        </p:tav>
                                        <p:tav tm="100000">
                                          <p:val>
                                            <p:strVal val="#ppt_y"/>
                                          </p:val>
                                        </p:tav>
                                      </p:tavLst>
                                    </p:anim>
                                  </p:childTnLst>
                                </p:cTn>
                              </p:par>
                              <p:par>
                                <p:cTn id="14" presetID="1" presetClass="entr" presetSubtype="0"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 grpId="0" animBg="1"/>
      <p:bldP spid="16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Session objectives and takeaways</a:t>
            </a:r>
          </a:p>
        </p:txBody>
      </p:sp>
      <p:sp>
        <p:nvSpPr>
          <p:cNvPr id="5" name="Text Placeholder 4"/>
          <p:cNvSpPr>
            <a:spLocks noGrp="1"/>
          </p:cNvSpPr>
          <p:nvPr>
            <p:ph type="body" sz="quarter" idx="10"/>
          </p:nvPr>
        </p:nvSpPr>
        <p:spPr>
          <a:xfrm>
            <a:off x="274639" y="1592262"/>
            <a:ext cx="11887200" cy="4222694"/>
          </a:xfrm>
        </p:spPr>
        <p:txBody>
          <a:bodyPr/>
          <a:lstStyle/>
          <a:p>
            <a:r>
              <a:rPr lang="en-US" sz="3200" dirty="0"/>
              <a:t>At the end of this session, you should be </a:t>
            </a:r>
          </a:p>
          <a:p>
            <a:r>
              <a:rPr lang="en-US" sz="3200" dirty="0"/>
              <a:t>better able to…</a:t>
            </a:r>
          </a:p>
          <a:p>
            <a:endParaRPr lang="en-US" sz="3200" dirty="0"/>
          </a:p>
          <a:p>
            <a:pPr marL="571500" indent="-571500">
              <a:buFont typeface="Wingdings" panose="05000000000000000000" pitchFamily="2" charset="2"/>
              <a:buChar char="§"/>
            </a:pPr>
            <a:r>
              <a:rPr lang="en-US" sz="3200" dirty="0">
                <a:gradFill>
                  <a:gsLst>
                    <a:gs pos="7965">
                      <a:schemeClr val="tx1"/>
                    </a:gs>
                    <a:gs pos="63000">
                      <a:schemeClr val="tx1"/>
                    </a:gs>
                  </a:gsLst>
                  <a:lin ang="5400000" scaled="0"/>
                </a:gradFill>
              </a:rPr>
              <a:t>Learning objective 1: </a:t>
            </a:r>
            <a:br>
              <a:rPr lang="en-US" sz="3200" dirty="0">
                <a:gradFill>
                  <a:gsLst>
                    <a:gs pos="7965">
                      <a:schemeClr val="tx1"/>
                    </a:gs>
                    <a:gs pos="63000">
                      <a:schemeClr val="tx1"/>
                    </a:gs>
                  </a:gsLst>
                  <a:lin ang="5400000" scaled="0"/>
                </a:gradFill>
              </a:rPr>
            </a:br>
            <a:r>
              <a:rPr lang="en-US" sz="3200" dirty="0">
                <a:gradFill>
                  <a:gsLst>
                    <a:gs pos="7965">
                      <a:schemeClr val="tx1"/>
                    </a:gs>
                    <a:gs pos="63000">
                      <a:schemeClr val="tx1"/>
                    </a:gs>
                  </a:gsLst>
                  <a:lin ang="5400000" scaled="0"/>
                </a:gradFill>
              </a:rPr>
              <a:t>     Understand Microsoft Graph scenarios &amp; ideas</a:t>
            </a:r>
          </a:p>
          <a:p>
            <a:pPr marL="571500" indent="-571500">
              <a:buFont typeface="Wingdings" panose="05000000000000000000" pitchFamily="2" charset="2"/>
              <a:buChar char="§"/>
            </a:pPr>
            <a:r>
              <a:rPr lang="en-US" sz="3200" dirty="0">
                <a:gradFill>
                  <a:gsLst>
                    <a:gs pos="7965">
                      <a:schemeClr val="tx1"/>
                    </a:gs>
                    <a:gs pos="63000">
                      <a:schemeClr val="tx1"/>
                    </a:gs>
                  </a:gsLst>
                  <a:lin ang="5400000" scaled="0"/>
                </a:gradFill>
              </a:rPr>
              <a:t>Learning objective 1: </a:t>
            </a:r>
            <a:br>
              <a:rPr lang="en-US" sz="3200" dirty="0">
                <a:gradFill>
                  <a:gsLst>
                    <a:gs pos="7965">
                      <a:schemeClr val="tx1"/>
                    </a:gs>
                    <a:gs pos="63000">
                      <a:schemeClr val="tx1"/>
                    </a:gs>
                  </a:gsLst>
                  <a:lin ang="5400000" scaled="0"/>
                </a:gradFill>
              </a:rPr>
            </a:br>
            <a:r>
              <a:rPr lang="en-US" sz="3200" dirty="0">
                <a:gradFill>
                  <a:gsLst>
                    <a:gs pos="7965">
                      <a:schemeClr val="tx1"/>
                    </a:gs>
                    <a:gs pos="63000">
                      <a:schemeClr val="tx1"/>
                    </a:gs>
                  </a:gsLst>
                  <a:lin ang="5400000" scaled="0"/>
                </a:gradFill>
              </a:rPr>
              <a:t>     Understand Microsoft Graph technically</a:t>
            </a:r>
          </a:p>
          <a:p>
            <a:pPr marL="571500" indent="-571500">
              <a:buFont typeface="Wingdings" panose="05000000000000000000" pitchFamily="2" charset="2"/>
              <a:buChar char="§"/>
            </a:pPr>
            <a:r>
              <a:rPr lang="en-US" sz="3200" dirty="0"/>
              <a:t>Key takeaway 1: </a:t>
            </a:r>
            <a:r>
              <a:rPr lang="en-US" sz="3200" dirty="0">
                <a:gradFill>
                  <a:gsLst>
                    <a:gs pos="7965">
                      <a:schemeClr val="tx1"/>
                    </a:gs>
                    <a:gs pos="63000">
                      <a:schemeClr val="tx1"/>
                    </a:gs>
                  </a:gsLst>
                  <a:lin ang="5400000" scaled="0"/>
                </a:gradFill>
              </a:rPr>
              <a:t>Build an app that uses Microsoft Graph</a:t>
            </a:r>
            <a:endParaRPr lang="en-US" sz="3200" dirty="0"/>
          </a:p>
        </p:txBody>
      </p:sp>
    </p:spTree>
    <p:extLst>
      <p:ext uri="{BB962C8B-B14F-4D97-AF65-F5344CB8AC3E}">
        <p14:creationId xmlns:p14="http://schemas.microsoft.com/office/powerpoint/2010/main" val="3554110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Calling the API</a:t>
            </a:r>
          </a:p>
        </p:txBody>
      </p:sp>
      <p:sp>
        <p:nvSpPr>
          <p:cNvPr id="2" name="Text Placeholder 1"/>
          <p:cNvSpPr>
            <a:spLocks noGrp="1"/>
          </p:cNvSpPr>
          <p:nvPr>
            <p:ph type="body" sz="quarter" idx="10"/>
          </p:nvPr>
        </p:nvSpPr>
        <p:spPr/>
        <p:txBody>
          <a:bodyPr/>
          <a:lstStyle/>
          <a:p>
            <a:pPr marL="241300" lvl="1" indent="0">
              <a:buNone/>
            </a:pPr>
            <a:endParaRPr lang="en-US"/>
          </a:p>
          <a:p>
            <a:pPr marL="241300" lvl="1" indent="0">
              <a:buNone/>
            </a:pPr>
            <a:endParaRPr lang="en-US"/>
          </a:p>
          <a:p>
            <a:pPr marL="241300" lvl="1" indent="0">
              <a:buNone/>
            </a:pPr>
            <a:endParaRPr lang="en-US" sz="2400"/>
          </a:p>
          <a:p>
            <a:pPr marL="574675" lvl="1" indent="-457200">
              <a:spcAft>
                <a:spcPts val="600"/>
              </a:spcAft>
              <a:buFont typeface="Arial" panose="020B0604020202020204" pitchFamily="34" charset="0"/>
              <a:buChar char="•"/>
            </a:pPr>
            <a:r>
              <a:rPr lang="en-US" sz="2000"/>
              <a:t>HTTP verbs dictate the request intent: GET | POST | PATCH | PUT | DELETE</a:t>
            </a:r>
          </a:p>
          <a:p>
            <a:pPr marL="574675" lvl="1" indent="-457200">
              <a:spcAft>
                <a:spcPts val="600"/>
              </a:spcAft>
              <a:buFont typeface="Arial" panose="020B0604020202020204" pitchFamily="34" charset="0"/>
              <a:buChar char="•"/>
            </a:pPr>
            <a:r>
              <a:rPr lang="en-US" sz="2000"/>
              <a:t>Version: </a:t>
            </a:r>
            <a:r>
              <a:rPr lang="en-US" sz="2000">
                <a:solidFill>
                  <a:srgbClr val="7030A0"/>
                </a:solidFill>
                <a:latin typeface="Consolas" panose="020B0609020204030204" pitchFamily="49" charset="0"/>
              </a:rPr>
              <a:t>/</a:t>
            </a:r>
            <a:r>
              <a:rPr lang="en" sz="2000">
                <a:solidFill>
                  <a:srgbClr val="7030A0"/>
                </a:solidFill>
                <a:latin typeface="Consolas" panose="020B0609020204030204" pitchFamily="49" charset="0"/>
              </a:rPr>
              <a:t>v1.0 </a:t>
            </a:r>
            <a:r>
              <a:rPr lang="en" sz="2000"/>
              <a:t>or </a:t>
            </a:r>
            <a:r>
              <a:rPr lang="en" sz="2000">
                <a:solidFill>
                  <a:srgbClr val="7030A0"/>
                </a:solidFill>
                <a:latin typeface="Consolas" panose="020B0609020204030204" pitchFamily="49" charset="0"/>
              </a:rPr>
              <a:t>/beta</a:t>
            </a:r>
            <a:endParaRPr lang="en-US" sz="2000">
              <a:solidFill>
                <a:srgbClr val="7030A0"/>
              </a:solidFill>
              <a:latin typeface="Consolas" panose="020B0609020204030204" pitchFamily="49" charset="0"/>
            </a:endParaRPr>
          </a:p>
          <a:p>
            <a:pPr marL="574675" lvl="1" indent="-457200">
              <a:spcAft>
                <a:spcPts val="600"/>
              </a:spcAft>
              <a:buFont typeface="Arial" panose="020B0604020202020204" pitchFamily="34" charset="0"/>
              <a:buChar char="•"/>
            </a:pPr>
            <a:r>
              <a:rPr lang="en-US" sz="2000"/>
              <a:t>Resource: </a:t>
            </a:r>
            <a:r>
              <a:rPr lang="en-US" sz="2000">
                <a:solidFill>
                  <a:srgbClr val="107C10"/>
                </a:solidFill>
                <a:latin typeface="Consolas" pitchFamily="49" charset="0"/>
              </a:rPr>
              <a:t>/users</a:t>
            </a:r>
            <a:r>
              <a:rPr lang="en-US" sz="2000"/>
              <a:t>,</a:t>
            </a:r>
            <a:r>
              <a:rPr lang="en-US" sz="2000">
                <a:solidFill>
                  <a:srgbClr val="107C10"/>
                </a:solidFill>
                <a:latin typeface="Consolas" pitchFamily="49" charset="0"/>
              </a:rPr>
              <a:t> /groups</a:t>
            </a:r>
            <a:r>
              <a:rPr lang="en-US" sz="2000"/>
              <a:t>,</a:t>
            </a:r>
            <a:r>
              <a:rPr lang="en-US" sz="2000">
                <a:solidFill>
                  <a:srgbClr val="107C10"/>
                </a:solidFill>
                <a:latin typeface="Consolas" pitchFamily="49" charset="0"/>
              </a:rPr>
              <a:t> /sites</a:t>
            </a:r>
            <a:r>
              <a:rPr lang="en-US" sz="2000"/>
              <a:t>,</a:t>
            </a:r>
            <a:r>
              <a:rPr lang="en-US" sz="2000">
                <a:solidFill>
                  <a:srgbClr val="107C10"/>
                </a:solidFill>
                <a:latin typeface="Consolas" pitchFamily="49" charset="0"/>
              </a:rPr>
              <a:t> /drives</a:t>
            </a:r>
            <a:r>
              <a:rPr lang="en-US" sz="2000"/>
              <a:t>, </a:t>
            </a:r>
            <a:r>
              <a:rPr lang="en-US" sz="2000">
                <a:solidFill>
                  <a:srgbClr val="107C10"/>
                </a:solidFill>
                <a:latin typeface="Consolas" pitchFamily="49" charset="0"/>
              </a:rPr>
              <a:t>/devices</a:t>
            </a:r>
            <a:r>
              <a:rPr lang="en-US" sz="2000"/>
              <a:t>,</a:t>
            </a:r>
            <a:r>
              <a:rPr lang="en-US" sz="2000">
                <a:solidFill>
                  <a:srgbClr val="107C10"/>
                </a:solidFill>
                <a:latin typeface="Consolas" pitchFamily="49" charset="0"/>
              </a:rPr>
              <a:t> more…</a:t>
            </a:r>
          </a:p>
          <a:p>
            <a:pPr marL="574675" lvl="1" indent="-457200">
              <a:spcAft>
                <a:spcPts val="600"/>
              </a:spcAft>
              <a:buFont typeface="Arial" panose="020B0604020202020204" pitchFamily="34" charset="0"/>
              <a:buChar char="•"/>
            </a:pPr>
            <a:r>
              <a:rPr lang="en-US" sz="2000"/>
              <a:t>Member from collection: </a:t>
            </a:r>
            <a:r>
              <a:rPr lang="en-US" sz="2000">
                <a:solidFill>
                  <a:srgbClr val="107C10"/>
                </a:solidFill>
                <a:latin typeface="Consolas" pitchFamily="49" charset="0"/>
                <a:cs typeface="Consolas" pitchFamily="49" charset="0"/>
              </a:rPr>
              <a:t>/users</a:t>
            </a:r>
            <a:r>
              <a:rPr lang="en-US" sz="2000">
                <a:solidFill>
                  <a:srgbClr val="DE4D2D"/>
                </a:solidFill>
                <a:latin typeface="Consolas" pitchFamily="49" charset="0"/>
                <a:cs typeface="Consolas" pitchFamily="49" charset="0"/>
              </a:rPr>
              <a:t>/AAA</a:t>
            </a:r>
          </a:p>
          <a:p>
            <a:pPr marL="574675" lvl="1" indent="-457200">
              <a:spcAft>
                <a:spcPts val="600"/>
              </a:spcAft>
              <a:buFont typeface="Arial" panose="020B0604020202020204" pitchFamily="34" charset="0"/>
              <a:buChar char="•"/>
            </a:pPr>
            <a:r>
              <a:rPr lang="en-US" sz="2000"/>
              <a:t>Property:</a:t>
            </a:r>
            <a:r>
              <a:rPr lang="en-US" sz="2000">
                <a:solidFill>
                  <a:srgbClr val="107C10"/>
                </a:solidFill>
                <a:latin typeface="Consolas" pitchFamily="49" charset="0"/>
                <a:cs typeface="Consolas" pitchFamily="49" charset="0"/>
              </a:rPr>
              <a:t> /users</a:t>
            </a:r>
            <a:r>
              <a:rPr lang="en-US" sz="2000">
                <a:solidFill>
                  <a:srgbClr val="DE4D2D"/>
                </a:solidFill>
                <a:latin typeface="Consolas" pitchFamily="49" charset="0"/>
                <a:cs typeface="Consolas" pitchFamily="49" charset="0"/>
              </a:rPr>
              <a:t>/AAA</a:t>
            </a:r>
            <a:r>
              <a:rPr lang="en-US" sz="2000">
                <a:solidFill>
                  <a:srgbClr val="E3008C"/>
                </a:solidFill>
                <a:latin typeface="Consolas" pitchFamily="49" charset="0"/>
                <a:cs typeface="Consolas" pitchFamily="49" charset="0"/>
              </a:rPr>
              <a:t>/department</a:t>
            </a:r>
          </a:p>
          <a:p>
            <a:pPr marL="574675" lvl="1" indent="-457200">
              <a:spcAft>
                <a:spcPts val="600"/>
              </a:spcAft>
              <a:buFont typeface="Arial" panose="020B0604020202020204" pitchFamily="34" charset="0"/>
              <a:buChar char="•"/>
            </a:pPr>
            <a:r>
              <a:rPr lang="en-US" sz="2000"/>
              <a:t>Traverse to related resources via navigations:  </a:t>
            </a:r>
            <a:r>
              <a:rPr lang="en-US" sz="2000">
                <a:solidFill>
                  <a:srgbClr val="107C10"/>
                </a:solidFill>
                <a:latin typeface="Consolas" pitchFamily="49" charset="0"/>
                <a:cs typeface="Consolas" pitchFamily="49" charset="0"/>
              </a:rPr>
              <a:t>/users</a:t>
            </a:r>
            <a:r>
              <a:rPr lang="en-US" sz="2000">
                <a:solidFill>
                  <a:srgbClr val="DE4D2D"/>
                </a:solidFill>
                <a:latin typeface="Consolas" pitchFamily="49" charset="0"/>
                <a:cs typeface="Consolas" pitchFamily="49" charset="0"/>
              </a:rPr>
              <a:t>/AAA</a:t>
            </a:r>
            <a:r>
              <a:rPr lang="en-US" sz="2000">
                <a:solidFill>
                  <a:srgbClr val="E3008C"/>
                </a:solidFill>
                <a:latin typeface="Consolas" pitchFamily="49" charset="0"/>
                <a:cs typeface="Consolas" pitchFamily="49" charset="0"/>
              </a:rPr>
              <a:t>/events</a:t>
            </a:r>
          </a:p>
          <a:p>
            <a:pPr marL="574675" lvl="1" indent="-457200">
              <a:spcAft>
                <a:spcPts val="600"/>
              </a:spcAft>
              <a:buFont typeface="Arial" panose="020B0604020202020204" pitchFamily="34" charset="0"/>
              <a:buChar char="•"/>
            </a:pPr>
            <a:r>
              <a:rPr lang="en-US" sz="2000"/>
              <a:t>Query parameters:</a:t>
            </a:r>
            <a:r>
              <a:rPr lang="en-US" sz="2000">
                <a:solidFill>
                  <a:srgbClr val="107C10"/>
                </a:solidFill>
                <a:latin typeface="Consolas" pitchFamily="49" charset="0"/>
                <a:cs typeface="Consolas" pitchFamily="49" charset="0"/>
              </a:rPr>
              <a:t> /users</a:t>
            </a:r>
            <a:r>
              <a:rPr lang="en-US" sz="2000">
                <a:solidFill>
                  <a:srgbClr val="DE4D2D"/>
                </a:solidFill>
                <a:latin typeface="Consolas" pitchFamily="49" charset="0"/>
                <a:cs typeface="Consolas" pitchFamily="49" charset="0"/>
              </a:rPr>
              <a:t>/AAA</a:t>
            </a:r>
            <a:r>
              <a:rPr lang="en-US" sz="2000">
                <a:solidFill>
                  <a:srgbClr val="E3008C"/>
                </a:solidFill>
                <a:latin typeface="Consolas" pitchFamily="49" charset="0"/>
                <a:cs typeface="Consolas" pitchFamily="49" charset="0"/>
              </a:rPr>
              <a:t>/events</a:t>
            </a:r>
            <a:r>
              <a:rPr lang="en-US" sz="2000">
                <a:solidFill>
                  <a:schemeClr val="tx2"/>
                </a:solidFill>
                <a:latin typeface="Consolas" pitchFamily="49" charset="0"/>
                <a:cs typeface="Consolas" pitchFamily="49" charset="0"/>
              </a:rPr>
              <a:t>?$top=5</a:t>
            </a:r>
            <a:endParaRPr lang="en-US" sz="2000">
              <a:solidFill>
                <a:schemeClr val="tx2"/>
              </a:solidFill>
            </a:endParaRPr>
          </a:p>
          <a:p>
            <a:pPr marL="803275" lvl="2" indent="-457200">
              <a:spcAft>
                <a:spcPts val="600"/>
              </a:spcAft>
              <a:buFont typeface="Courier New" panose="02070309020205020404" pitchFamily="49" charset="0"/>
              <a:buChar char="o"/>
            </a:pPr>
            <a:r>
              <a:rPr lang="en-US" sz="1800"/>
              <a:t>Format results: </a:t>
            </a:r>
            <a:r>
              <a:rPr lang="en-US" sz="1800">
                <a:solidFill>
                  <a:schemeClr val="tx2"/>
                </a:solidFill>
                <a:latin typeface="Consolas" pitchFamily="49" charset="0"/>
                <a:cs typeface="Consolas" pitchFamily="49" charset="0"/>
              </a:rPr>
              <a:t>$select</a:t>
            </a:r>
            <a:r>
              <a:rPr lang="en-US" sz="1800"/>
              <a:t> | </a:t>
            </a:r>
            <a:r>
              <a:rPr lang="en-US" sz="1800">
                <a:solidFill>
                  <a:schemeClr val="tx2"/>
                </a:solidFill>
                <a:latin typeface="Consolas" pitchFamily="49" charset="0"/>
                <a:cs typeface="Consolas" pitchFamily="49" charset="0"/>
              </a:rPr>
              <a:t>$</a:t>
            </a:r>
            <a:r>
              <a:rPr lang="en-US" sz="1800" err="1">
                <a:solidFill>
                  <a:schemeClr val="tx2"/>
                </a:solidFill>
                <a:latin typeface="Consolas" pitchFamily="49" charset="0"/>
                <a:cs typeface="Consolas" pitchFamily="49" charset="0"/>
              </a:rPr>
              <a:t>orderby</a:t>
            </a:r>
            <a:r>
              <a:rPr lang="en-US" sz="1800"/>
              <a:t> </a:t>
            </a:r>
          </a:p>
          <a:p>
            <a:pPr marL="803275" lvl="2" indent="-457200">
              <a:spcAft>
                <a:spcPts val="600"/>
              </a:spcAft>
              <a:buFont typeface="Courier New" panose="02070309020205020404" pitchFamily="49" charset="0"/>
              <a:buChar char="o"/>
            </a:pPr>
            <a:r>
              <a:rPr lang="en-US" sz="1800"/>
              <a:t>Control results: </a:t>
            </a:r>
            <a:r>
              <a:rPr lang="en-US" sz="1800">
                <a:solidFill>
                  <a:schemeClr val="tx2"/>
                </a:solidFill>
                <a:latin typeface="Consolas" pitchFamily="49" charset="0"/>
                <a:cs typeface="Consolas" pitchFamily="49" charset="0"/>
              </a:rPr>
              <a:t>$filter </a:t>
            </a:r>
            <a:r>
              <a:rPr lang="en-US" sz="1800"/>
              <a:t>|</a:t>
            </a:r>
            <a:r>
              <a:rPr lang="en-US" sz="1800">
                <a:solidFill>
                  <a:schemeClr val="tx2"/>
                </a:solidFill>
                <a:latin typeface="Consolas" pitchFamily="49" charset="0"/>
                <a:cs typeface="Consolas" pitchFamily="49" charset="0"/>
              </a:rPr>
              <a:t> $expand</a:t>
            </a:r>
            <a:r>
              <a:rPr lang="en-US" sz="1800"/>
              <a:t> </a:t>
            </a:r>
          </a:p>
          <a:p>
            <a:pPr marL="803275" lvl="2" indent="-457200">
              <a:spcAft>
                <a:spcPts val="600"/>
              </a:spcAft>
              <a:buFont typeface="Courier New" panose="02070309020205020404" pitchFamily="49" charset="0"/>
              <a:buChar char="o"/>
            </a:pPr>
            <a:r>
              <a:rPr lang="en-US" sz="1800"/>
              <a:t>Paging: </a:t>
            </a:r>
            <a:r>
              <a:rPr lang="en-US" sz="1800">
                <a:solidFill>
                  <a:schemeClr val="tx2"/>
                </a:solidFill>
                <a:latin typeface="Consolas" pitchFamily="49" charset="0"/>
                <a:cs typeface="Consolas" pitchFamily="49" charset="0"/>
              </a:rPr>
              <a:t>$top </a:t>
            </a:r>
            <a:r>
              <a:rPr lang="en-US" sz="1800"/>
              <a:t>|</a:t>
            </a:r>
            <a:r>
              <a:rPr lang="en-US" sz="1800">
                <a:solidFill>
                  <a:schemeClr val="tx2"/>
                </a:solidFill>
                <a:latin typeface="Consolas" pitchFamily="49" charset="0"/>
                <a:cs typeface="Consolas" pitchFamily="49" charset="0"/>
              </a:rPr>
              <a:t> $skip </a:t>
            </a:r>
            <a:r>
              <a:rPr lang="en-US" sz="1800"/>
              <a:t>|</a:t>
            </a:r>
            <a:r>
              <a:rPr lang="en-US" sz="1800">
                <a:solidFill>
                  <a:schemeClr val="tx2"/>
                </a:solidFill>
                <a:latin typeface="Consolas" pitchFamily="49" charset="0"/>
                <a:cs typeface="Consolas" pitchFamily="49" charset="0"/>
              </a:rPr>
              <a:t> $</a:t>
            </a:r>
            <a:r>
              <a:rPr lang="en-US" sz="1800" err="1">
                <a:solidFill>
                  <a:schemeClr val="tx2"/>
                </a:solidFill>
                <a:latin typeface="Consolas" pitchFamily="49" charset="0"/>
                <a:cs typeface="Consolas" pitchFamily="49" charset="0"/>
              </a:rPr>
              <a:t>skiptoken</a:t>
            </a:r>
            <a:endParaRPr lang="en-US" sz="1800">
              <a:solidFill>
                <a:schemeClr val="tx2"/>
              </a:solidFill>
              <a:latin typeface="Consolas" pitchFamily="49" charset="0"/>
              <a:cs typeface="Consolas" pitchFamily="49" charset="0"/>
            </a:endParaRPr>
          </a:p>
        </p:txBody>
      </p:sp>
      <p:sp>
        <p:nvSpPr>
          <p:cNvPr id="4" name="TextBox 3"/>
          <p:cNvSpPr txBox="1"/>
          <p:nvPr/>
        </p:nvSpPr>
        <p:spPr>
          <a:xfrm>
            <a:off x="1" y="1365546"/>
            <a:ext cx="12436474" cy="1037207"/>
          </a:xfrm>
          <a:prstGeom prst="rect">
            <a:avLst/>
          </a:prstGeom>
          <a:solidFill>
            <a:schemeClr val="bg1"/>
          </a:solidFill>
          <a:ln>
            <a:noFill/>
          </a:ln>
          <a:effectLst/>
        </p:spPr>
        <p:txBody>
          <a:bodyPr wrap="square" lIns="182880" tIns="146304" rIns="182880" bIns="146304" rtlCol="0">
            <a:spAutoFit/>
          </a:bodyPr>
          <a:lstStyle/>
          <a:p>
            <a:pPr marL="0" marR="0" lvl="1" indent="0" algn="l"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a:ln>
                  <a:noFill/>
                </a:ln>
                <a:gradFill>
                  <a:gsLst>
                    <a:gs pos="100000">
                      <a:srgbClr val="505050"/>
                    </a:gs>
                    <a:gs pos="0">
                      <a:srgbClr val="505050"/>
                    </a:gs>
                  </a:gsLst>
                  <a:lin ang="5400000" scaled="0"/>
                </a:gradFill>
                <a:effectLst/>
                <a:uLnTx/>
                <a:uFillTx/>
                <a:latin typeface="Consolas" pitchFamily="49" charset="0"/>
                <a:ea typeface="+mn-ea"/>
                <a:cs typeface="Consolas" pitchFamily="49" charset="0"/>
              </a:rPr>
              <a:t>	https://graph.microsoft.com</a:t>
            </a:r>
          </a:p>
          <a:p>
            <a:pPr marL="0" marR="0" lvl="1" indent="0" algn="l"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a:ln>
                  <a:noFill/>
                </a:ln>
                <a:gradFill>
                  <a:gsLst>
                    <a:gs pos="100000">
                      <a:srgbClr val="505050"/>
                    </a:gs>
                    <a:gs pos="0">
                      <a:srgbClr val="505050"/>
                    </a:gs>
                  </a:gsLst>
                  <a:lin ang="5400000" scaled="0"/>
                </a:gradFill>
                <a:effectLst/>
                <a:uLnTx/>
                <a:uFillTx/>
                <a:latin typeface="Consolas" pitchFamily="49" charset="0"/>
                <a:ea typeface="+mn-ea"/>
                <a:cs typeface="Consolas" pitchFamily="49" charset="0"/>
              </a:rPr>
              <a:t>	</a:t>
            </a:r>
          </a:p>
        </p:txBody>
      </p:sp>
      <p:sp>
        <p:nvSpPr>
          <p:cNvPr id="5" name="Rectangle 4"/>
          <p:cNvSpPr/>
          <p:nvPr/>
        </p:nvSpPr>
        <p:spPr>
          <a:xfrm>
            <a:off x="1392237" y="1774889"/>
            <a:ext cx="2068515" cy="627864"/>
          </a:xfrm>
          <a:prstGeom prst="rect">
            <a:avLst/>
          </a:prstGeom>
          <a:noFill/>
        </p:spPr>
        <p:txBody>
          <a:bodyPr wrap="none" lIns="182880" tIns="146304" rIns="182880" bIns="146304" rtlCol="0">
            <a:spAutoFit/>
          </a:bodyPr>
          <a:lstStyle/>
          <a:p>
            <a:pPr marL="0" marR="0" lvl="1" indent="0" algn="l"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a:ln>
                  <a:noFill/>
                </a:ln>
                <a:solidFill>
                  <a:srgbClr val="7030A0"/>
                </a:solidFill>
                <a:effectLst/>
                <a:uLnTx/>
                <a:uFillTx/>
                <a:latin typeface="Consolas" pitchFamily="49" charset="0"/>
                <a:ea typeface="+mn-ea"/>
                <a:cs typeface="Consolas" pitchFamily="49" charset="0"/>
              </a:rPr>
              <a:t>/{version}</a:t>
            </a:r>
          </a:p>
        </p:txBody>
      </p:sp>
      <p:sp>
        <p:nvSpPr>
          <p:cNvPr id="6" name="Rectangle 5"/>
          <p:cNvSpPr/>
          <p:nvPr/>
        </p:nvSpPr>
        <p:spPr>
          <a:xfrm>
            <a:off x="7627981" y="1774889"/>
            <a:ext cx="3810000" cy="627864"/>
          </a:xfrm>
          <a:prstGeom prst="rect">
            <a:avLst/>
          </a:prstGeom>
          <a:noFill/>
        </p:spPr>
        <p:txBody>
          <a:bodyPr wrap="square" lIns="182880" tIns="146304" rIns="182880" bIns="146304" rtlCol="0">
            <a:spAutoFit/>
          </a:bodyPr>
          <a:lstStyle/>
          <a:p>
            <a:pPr marL="0" marR="0" lvl="1" indent="0" algn="l"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a:ln>
                  <a:noFill/>
                </a:ln>
                <a:solidFill>
                  <a:srgbClr val="0078D7"/>
                </a:solidFill>
                <a:effectLst/>
                <a:uLnTx/>
                <a:uFillTx/>
                <a:latin typeface="Consolas" pitchFamily="49" charset="0"/>
                <a:ea typeface="+mn-ea"/>
                <a:cs typeface="Consolas" pitchFamily="49" charset="0"/>
              </a:rPr>
              <a:t>?{query-parameters}</a:t>
            </a:r>
          </a:p>
        </p:txBody>
      </p:sp>
      <p:sp>
        <p:nvSpPr>
          <p:cNvPr id="7" name="Rectangle 6"/>
          <p:cNvSpPr/>
          <p:nvPr/>
        </p:nvSpPr>
        <p:spPr>
          <a:xfrm>
            <a:off x="3068637" y="1774889"/>
            <a:ext cx="2743200" cy="627864"/>
          </a:xfrm>
          <a:prstGeom prst="rect">
            <a:avLst/>
          </a:prstGeom>
          <a:noFill/>
        </p:spPr>
        <p:txBody>
          <a:bodyPr wrap="square" lIns="182880" tIns="146304" rIns="182880" bIns="146304" rtlCol="0">
            <a:spAutoFit/>
          </a:bodyPr>
          <a:lstStyle/>
          <a:p>
            <a:pPr marL="0" marR="0" lvl="1" indent="0" algn="l"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a:ln>
                  <a:noFill/>
                </a:ln>
                <a:solidFill>
                  <a:srgbClr val="107C10"/>
                </a:solidFill>
                <a:effectLst/>
                <a:uLnTx/>
                <a:uFillTx/>
                <a:latin typeface="Consolas" pitchFamily="49" charset="0"/>
                <a:ea typeface="+mn-ea"/>
                <a:cs typeface="Consolas" pitchFamily="49" charset="0"/>
              </a:rPr>
              <a:t>/{resource}</a:t>
            </a:r>
          </a:p>
        </p:txBody>
      </p:sp>
      <p:sp>
        <p:nvSpPr>
          <p:cNvPr id="8" name="Rectangle 7"/>
          <p:cNvSpPr/>
          <p:nvPr/>
        </p:nvSpPr>
        <p:spPr>
          <a:xfrm>
            <a:off x="4897437" y="1774889"/>
            <a:ext cx="1282744" cy="627864"/>
          </a:xfrm>
          <a:prstGeom prst="rect">
            <a:avLst/>
          </a:prstGeom>
          <a:noFill/>
        </p:spPr>
        <p:txBody>
          <a:bodyPr wrap="square" lIns="182880" tIns="146304" rIns="182880" bIns="146304" rtlCol="0">
            <a:spAutoFit/>
          </a:bodyPr>
          <a:lstStyle/>
          <a:p>
            <a:pPr marL="0" marR="0" lvl="1" indent="0" algn="l"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a:ln>
                  <a:noFill/>
                </a:ln>
                <a:solidFill>
                  <a:srgbClr val="DE4D2D"/>
                </a:solidFill>
                <a:effectLst/>
                <a:uLnTx/>
                <a:uFillTx/>
                <a:latin typeface="Consolas" pitchFamily="49" charset="0"/>
                <a:ea typeface="+mn-ea"/>
                <a:cs typeface="Consolas" pitchFamily="49" charset="0"/>
              </a:rPr>
              <a:t>/{id}</a:t>
            </a:r>
          </a:p>
        </p:txBody>
      </p:sp>
      <p:sp>
        <p:nvSpPr>
          <p:cNvPr id="9" name="Rectangle 8"/>
          <p:cNvSpPr/>
          <p:nvPr/>
        </p:nvSpPr>
        <p:spPr>
          <a:xfrm>
            <a:off x="5722980" y="1774889"/>
            <a:ext cx="2224025" cy="627864"/>
          </a:xfrm>
          <a:prstGeom prst="rect">
            <a:avLst/>
          </a:prstGeom>
          <a:noFill/>
        </p:spPr>
        <p:txBody>
          <a:bodyPr wrap="square" lIns="182880" tIns="146304" rIns="182880" bIns="146304" rtlCol="0">
            <a:spAutoFit/>
          </a:bodyPr>
          <a:lstStyle/>
          <a:p>
            <a:pPr marL="0" marR="0" lvl="1" indent="0" algn="l"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a:ln>
                  <a:noFill/>
                </a:ln>
                <a:solidFill>
                  <a:srgbClr val="E3008C"/>
                </a:solidFill>
                <a:effectLst/>
                <a:uLnTx/>
                <a:uFillTx/>
                <a:latin typeface="Consolas" pitchFamily="49" charset="0"/>
                <a:ea typeface="+mn-ea"/>
                <a:cs typeface="Consolas" pitchFamily="49" charset="0"/>
              </a:rPr>
              <a:t>/{property}</a:t>
            </a:r>
          </a:p>
        </p:txBody>
      </p:sp>
    </p:spTree>
    <p:extLst>
      <p:ext uri="{BB962C8B-B14F-4D97-AF65-F5344CB8AC3E}">
        <p14:creationId xmlns:p14="http://schemas.microsoft.com/office/powerpoint/2010/main" val="3878115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500"/>
                                        <p:tgtEl>
                                          <p:spTgt spid="2">
                                            <p:txEl>
                                              <p:pRg st="3" end="3"/>
                                            </p:txEl>
                                          </p:spTgt>
                                        </p:tgtEl>
                                      </p:cBhvr>
                                    </p:animEffect>
                                    <p:anim calcmode="lin" valueType="num">
                                      <p:cBhvr>
                                        <p:cTn id="8"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9" dur="500" fill="hold"/>
                                        <p:tgtEl>
                                          <p:spTgt spid="2">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anim calcmode="lin" valueType="num">
                                      <p:cBhvr>
                                        <p:cTn id="13" dur="500" fill="hold"/>
                                        <p:tgtEl>
                                          <p:spTgt spid="4"/>
                                        </p:tgtEl>
                                        <p:attrNameLst>
                                          <p:attrName>ppt_x</p:attrName>
                                        </p:attrNameLst>
                                      </p:cBhvr>
                                      <p:tavLst>
                                        <p:tav tm="0">
                                          <p:val>
                                            <p:strVal val="#ppt_x"/>
                                          </p:val>
                                        </p:tav>
                                        <p:tav tm="100000">
                                          <p:val>
                                            <p:strVal val="#ppt_x"/>
                                          </p:val>
                                        </p:tav>
                                      </p:tavLst>
                                    </p:anim>
                                    <p:anim calcmode="lin" valueType="num">
                                      <p:cBhvr>
                                        <p:cTn id="14" dur="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fade">
                                      <p:cBhvr>
                                        <p:cTn id="19" dur="500"/>
                                        <p:tgtEl>
                                          <p:spTgt spid="2">
                                            <p:txEl>
                                              <p:pRg st="4" end="4"/>
                                            </p:txEl>
                                          </p:spTgt>
                                        </p:tgtEl>
                                      </p:cBhvr>
                                    </p:animEffect>
                                    <p:anim calcmode="lin" valueType="num">
                                      <p:cBhvr>
                                        <p:cTn id="20"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1" dur="500" fill="hold"/>
                                        <p:tgtEl>
                                          <p:spTgt spid="2">
                                            <p:txEl>
                                              <p:pRg st="4" end="4"/>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anim calcmode="lin" valueType="num">
                                      <p:cBhvr>
                                        <p:cTn id="25" dur="500" fill="hold"/>
                                        <p:tgtEl>
                                          <p:spTgt spid="5"/>
                                        </p:tgtEl>
                                        <p:attrNameLst>
                                          <p:attrName>ppt_x</p:attrName>
                                        </p:attrNameLst>
                                      </p:cBhvr>
                                      <p:tavLst>
                                        <p:tav tm="0">
                                          <p:val>
                                            <p:strVal val="#ppt_x"/>
                                          </p:val>
                                        </p:tav>
                                        <p:tav tm="100000">
                                          <p:val>
                                            <p:strVal val="#ppt_x"/>
                                          </p:val>
                                        </p:tav>
                                      </p:tavLst>
                                    </p:anim>
                                    <p:anim calcmode="lin" valueType="num">
                                      <p:cBhvr>
                                        <p:cTn id="26"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Effect transition="in" filter="fade">
                                      <p:cBhvr>
                                        <p:cTn id="31" dur="500"/>
                                        <p:tgtEl>
                                          <p:spTgt spid="2">
                                            <p:txEl>
                                              <p:pRg st="5" end="5"/>
                                            </p:txEl>
                                          </p:spTgt>
                                        </p:tgtEl>
                                      </p:cBhvr>
                                    </p:animEffect>
                                    <p:anim calcmode="lin" valueType="num">
                                      <p:cBhvr>
                                        <p:cTn id="32"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3" dur="500" fill="hold"/>
                                        <p:tgtEl>
                                          <p:spTgt spid="2">
                                            <p:txEl>
                                              <p:pRg st="5" end="5"/>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anim calcmode="lin" valueType="num">
                                      <p:cBhvr>
                                        <p:cTn id="37" dur="500" fill="hold"/>
                                        <p:tgtEl>
                                          <p:spTgt spid="7"/>
                                        </p:tgtEl>
                                        <p:attrNameLst>
                                          <p:attrName>ppt_x</p:attrName>
                                        </p:attrNameLst>
                                      </p:cBhvr>
                                      <p:tavLst>
                                        <p:tav tm="0">
                                          <p:val>
                                            <p:strVal val="#ppt_x"/>
                                          </p:val>
                                        </p:tav>
                                        <p:tav tm="100000">
                                          <p:val>
                                            <p:strVal val="#ppt_x"/>
                                          </p:val>
                                        </p:tav>
                                      </p:tavLst>
                                    </p:anim>
                                    <p:anim calcmode="lin" valueType="num">
                                      <p:cBhvr>
                                        <p:cTn id="38"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animEffect transition="in" filter="fade">
                                      <p:cBhvr>
                                        <p:cTn id="43" dur="500"/>
                                        <p:tgtEl>
                                          <p:spTgt spid="2">
                                            <p:txEl>
                                              <p:pRg st="6" end="6"/>
                                            </p:txEl>
                                          </p:spTgt>
                                        </p:tgtEl>
                                      </p:cBhvr>
                                    </p:animEffect>
                                    <p:anim calcmode="lin" valueType="num">
                                      <p:cBhvr>
                                        <p:cTn id="44"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45" dur="500" fill="hold"/>
                                        <p:tgtEl>
                                          <p:spTgt spid="2">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fade">
                                      <p:cBhvr>
                                        <p:cTn id="48" dur="500"/>
                                        <p:tgtEl>
                                          <p:spTgt spid="8"/>
                                        </p:tgtEl>
                                      </p:cBhvr>
                                    </p:animEffect>
                                    <p:anim calcmode="lin" valueType="num">
                                      <p:cBhvr>
                                        <p:cTn id="49" dur="500" fill="hold"/>
                                        <p:tgtEl>
                                          <p:spTgt spid="8"/>
                                        </p:tgtEl>
                                        <p:attrNameLst>
                                          <p:attrName>ppt_x</p:attrName>
                                        </p:attrNameLst>
                                      </p:cBhvr>
                                      <p:tavLst>
                                        <p:tav tm="0">
                                          <p:val>
                                            <p:strVal val="#ppt_x"/>
                                          </p:val>
                                        </p:tav>
                                        <p:tav tm="100000">
                                          <p:val>
                                            <p:strVal val="#ppt_x"/>
                                          </p:val>
                                        </p:tav>
                                      </p:tavLst>
                                    </p:anim>
                                    <p:anim calcmode="lin" valueType="num">
                                      <p:cBhvr>
                                        <p:cTn id="50"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2">
                                            <p:txEl>
                                              <p:pRg st="7" end="7"/>
                                            </p:txEl>
                                          </p:spTgt>
                                        </p:tgtEl>
                                        <p:attrNameLst>
                                          <p:attrName>style.visibility</p:attrName>
                                        </p:attrNameLst>
                                      </p:cBhvr>
                                      <p:to>
                                        <p:strVal val="visible"/>
                                      </p:to>
                                    </p:set>
                                    <p:animEffect transition="in" filter="fade">
                                      <p:cBhvr>
                                        <p:cTn id="55" dur="500"/>
                                        <p:tgtEl>
                                          <p:spTgt spid="2">
                                            <p:txEl>
                                              <p:pRg st="7" end="7"/>
                                            </p:txEl>
                                          </p:spTgt>
                                        </p:tgtEl>
                                      </p:cBhvr>
                                    </p:animEffect>
                                    <p:anim calcmode="lin" valueType="num">
                                      <p:cBhvr>
                                        <p:cTn id="56"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57" dur="500" fill="hold"/>
                                        <p:tgtEl>
                                          <p:spTgt spid="2">
                                            <p:txEl>
                                              <p:pRg st="7" end="7"/>
                                            </p:txEl>
                                          </p:spTgt>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fade">
                                      <p:cBhvr>
                                        <p:cTn id="60" dur="500"/>
                                        <p:tgtEl>
                                          <p:spTgt spid="9"/>
                                        </p:tgtEl>
                                      </p:cBhvr>
                                    </p:animEffect>
                                    <p:anim calcmode="lin" valueType="num">
                                      <p:cBhvr>
                                        <p:cTn id="61" dur="500" fill="hold"/>
                                        <p:tgtEl>
                                          <p:spTgt spid="9"/>
                                        </p:tgtEl>
                                        <p:attrNameLst>
                                          <p:attrName>ppt_x</p:attrName>
                                        </p:attrNameLst>
                                      </p:cBhvr>
                                      <p:tavLst>
                                        <p:tav tm="0">
                                          <p:val>
                                            <p:strVal val="#ppt_x"/>
                                          </p:val>
                                        </p:tav>
                                        <p:tav tm="100000">
                                          <p:val>
                                            <p:strVal val="#ppt_x"/>
                                          </p:val>
                                        </p:tav>
                                      </p:tavLst>
                                    </p:anim>
                                    <p:anim calcmode="lin" valueType="num">
                                      <p:cBhvr>
                                        <p:cTn id="62"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2">
                                            <p:txEl>
                                              <p:pRg st="8" end="8"/>
                                            </p:txEl>
                                          </p:spTgt>
                                        </p:tgtEl>
                                        <p:attrNameLst>
                                          <p:attrName>style.visibility</p:attrName>
                                        </p:attrNameLst>
                                      </p:cBhvr>
                                      <p:to>
                                        <p:strVal val="visible"/>
                                      </p:to>
                                    </p:set>
                                    <p:animEffect transition="in" filter="fade">
                                      <p:cBhvr>
                                        <p:cTn id="67" dur="500"/>
                                        <p:tgtEl>
                                          <p:spTgt spid="2">
                                            <p:txEl>
                                              <p:pRg st="8" end="8"/>
                                            </p:txEl>
                                          </p:spTgt>
                                        </p:tgtEl>
                                      </p:cBhvr>
                                    </p:animEffect>
                                    <p:anim calcmode="lin" valueType="num">
                                      <p:cBhvr>
                                        <p:cTn id="68"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69" dur="5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nodeType="clickEffect">
                                  <p:stCondLst>
                                    <p:cond delay="0"/>
                                  </p:stCondLst>
                                  <p:childTnLst>
                                    <p:set>
                                      <p:cBhvr>
                                        <p:cTn id="73" dur="1" fill="hold">
                                          <p:stCondLst>
                                            <p:cond delay="0"/>
                                          </p:stCondLst>
                                        </p:cTn>
                                        <p:tgtEl>
                                          <p:spTgt spid="2">
                                            <p:txEl>
                                              <p:pRg st="9" end="9"/>
                                            </p:txEl>
                                          </p:spTgt>
                                        </p:tgtEl>
                                        <p:attrNameLst>
                                          <p:attrName>style.visibility</p:attrName>
                                        </p:attrNameLst>
                                      </p:cBhvr>
                                      <p:to>
                                        <p:strVal val="visible"/>
                                      </p:to>
                                    </p:set>
                                    <p:animEffect transition="in" filter="fade">
                                      <p:cBhvr>
                                        <p:cTn id="74" dur="500"/>
                                        <p:tgtEl>
                                          <p:spTgt spid="2">
                                            <p:txEl>
                                              <p:pRg st="9" end="9"/>
                                            </p:txEl>
                                          </p:spTgt>
                                        </p:tgtEl>
                                      </p:cBhvr>
                                    </p:animEffect>
                                    <p:anim calcmode="lin" valueType="num">
                                      <p:cBhvr>
                                        <p:cTn id="75"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76" dur="500" fill="hold"/>
                                        <p:tgtEl>
                                          <p:spTgt spid="2">
                                            <p:txEl>
                                              <p:pRg st="9" end="9"/>
                                            </p:txEl>
                                          </p:spTgt>
                                        </p:tgtEl>
                                        <p:attrNameLst>
                                          <p:attrName>ppt_y</p:attrName>
                                        </p:attrNameLst>
                                      </p:cBhvr>
                                      <p:tavLst>
                                        <p:tav tm="0">
                                          <p:val>
                                            <p:strVal val="#ppt_y+.1"/>
                                          </p:val>
                                        </p:tav>
                                        <p:tav tm="100000">
                                          <p:val>
                                            <p:strVal val="#ppt_y"/>
                                          </p:val>
                                        </p:tav>
                                      </p:tavLst>
                                    </p:anim>
                                  </p:childTnLst>
                                </p:cTn>
                              </p:par>
                              <p:par>
                                <p:cTn id="77" presetID="42" presetClass="entr" presetSubtype="0" fill="hold" nodeType="withEffect">
                                  <p:stCondLst>
                                    <p:cond delay="0"/>
                                  </p:stCondLst>
                                  <p:childTnLst>
                                    <p:set>
                                      <p:cBhvr>
                                        <p:cTn id="78" dur="1" fill="hold">
                                          <p:stCondLst>
                                            <p:cond delay="0"/>
                                          </p:stCondLst>
                                        </p:cTn>
                                        <p:tgtEl>
                                          <p:spTgt spid="2">
                                            <p:txEl>
                                              <p:pRg st="10" end="10"/>
                                            </p:txEl>
                                          </p:spTgt>
                                        </p:tgtEl>
                                        <p:attrNameLst>
                                          <p:attrName>style.visibility</p:attrName>
                                        </p:attrNameLst>
                                      </p:cBhvr>
                                      <p:to>
                                        <p:strVal val="visible"/>
                                      </p:to>
                                    </p:set>
                                    <p:animEffect transition="in" filter="fade">
                                      <p:cBhvr>
                                        <p:cTn id="79" dur="500"/>
                                        <p:tgtEl>
                                          <p:spTgt spid="2">
                                            <p:txEl>
                                              <p:pRg st="10" end="10"/>
                                            </p:txEl>
                                          </p:spTgt>
                                        </p:tgtEl>
                                      </p:cBhvr>
                                    </p:animEffect>
                                    <p:anim calcmode="lin" valueType="num">
                                      <p:cBhvr>
                                        <p:cTn id="80"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81" dur="500" fill="hold"/>
                                        <p:tgtEl>
                                          <p:spTgt spid="2">
                                            <p:txEl>
                                              <p:pRg st="10" end="10"/>
                                            </p:txEl>
                                          </p:spTgt>
                                        </p:tgtEl>
                                        <p:attrNameLst>
                                          <p:attrName>ppt_y</p:attrName>
                                        </p:attrNameLst>
                                      </p:cBhvr>
                                      <p:tavLst>
                                        <p:tav tm="0">
                                          <p:val>
                                            <p:strVal val="#ppt_y+.1"/>
                                          </p:val>
                                        </p:tav>
                                        <p:tav tm="100000">
                                          <p:val>
                                            <p:strVal val="#ppt_y"/>
                                          </p:val>
                                        </p:tav>
                                      </p:tavLst>
                                    </p:anim>
                                  </p:childTnLst>
                                </p:cTn>
                              </p:par>
                              <p:par>
                                <p:cTn id="82" presetID="42" presetClass="entr" presetSubtype="0" fill="hold" nodeType="withEffect">
                                  <p:stCondLst>
                                    <p:cond delay="0"/>
                                  </p:stCondLst>
                                  <p:childTnLst>
                                    <p:set>
                                      <p:cBhvr>
                                        <p:cTn id="83" dur="1" fill="hold">
                                          <p:stCondLst>
                                            <p:cond delay="0"/>
                                          </p:stCondLst>
                                        </p:cTn>
                                        <p:tgtEl>
                                          <p:spTgt spid="2">
                                            <p:txEl>
                                              <p:pRg st="11" end="11"/>
                                            </p:txEl>
                                          </p:spTgt>
                                        </p:tgtEl>
                                        <p:attrNameLst>
                                          <p:attrName>style.visibility</p:attrName>
                                        </p:attrNameLst>
                                      </p:cBhvr>
                                      <p:to>
                                        <p:strVal val="visible"/>
                                      </p:to>
                                    </p:set>
                                    <p:animEffect transition="in" filter="fade">
                                      <p:cBhvr>
                                        <p:cTn id="84" dur="500"/>
                                        <p:tgtEl>
                                          <p:spTgt spid="2">
                                            <p:txEl>
                                              <p:pRg st="11" end="11"/>
                                            </p:txEl>
                                          </p:spTgt>
                                        </p:tgtEl>
                                      </p:cBhvr>
                                    </p:animEffect>
                                    <p:anim calcmode="lin" valueType="num">
                                      <p:cBhvr>
                                        <p:cTn id="85" dur="500" fill="hold"/>
                                        <p:tgtEl>
                                          <p:spTgt spid="2">
                                            <p:txEl>
                                              <p:pRg st="11" end="11"/>
                                            </p:txEl>
                                          </p:spTgt>
                                        </p:tgtEl>
                                        <p:attrNameLst>
                                          <p:attrName>ppt_x</p:attrName>
                                        </p:attrNameLst>
                                      </p:cBhvr>
                                      <p:tavLst>
                                        <p:tav tm="0">
                                          <p:val>
                                            <p:strVal val="#ppt_x"/>
                                          </p:val>
                                        </p:tav>
                                        <p:tav tm="100000">
                                          <p:val>
                                            <p:strVal val="#ppt_x"/>
                                          </p:val>
                                        </p:tav>
                                      </p:tavLst>
                                    </p:anim>
                                    <p:anim calcmode="lin" valueType="num">
                                      <p:cBhvr>
                                        <p:cTn id="86" dur="500" fill="hold"/>
                                        <p:tgtEl>
                                          <p:spTgt spid="2">
                                            <p:txEl>
                                              <p:pRg st="11" end="11"/>
                                            </p:txEl>
                                          </p:spTgt>
                                        </p:tgtEl>
                                        <p:attrNameLst>
                                          <p:attrName>ppt_y</p:attrName>
                                        </p:attrNameLst>
                                      </p:cBhvr>
                                      <p:tavLst>
                                        <p:tav tm="0">
                                          <p:val>
                                            <p:strVal val="#ppt_y+.1"/>
                                          </p:val>
                                        </p:tav>
                                        <p:tav tm="100000">
                                          <p:val>
                                            <p:strVal val="#ppt_y"/>
                                          </p:val>
                                        </p:tav>
                                      </p:tavLst>
                                    </p:anim>
                                  </p:childTnLst>
                                </p:cTn>
                              </p:par>
                              <p:par>
                                <p:cTn id="87" presetID="42" presetClass="entr" presetSubtype="0" fill="hold" nodeType="withEffect">
                                  <p:stCondLst>
                                    <p:cond delay="0"/>
                                  </p:stCondLst>
                                  <p:childTnLst>
                                    <p:set>
                                      <p:cBhvr>
                                        <p:cTn id="88" dur="1" fill="hold">
                                          <p:stCondLst>
                                            <p:cond delay="0"/>
                                          </p:stCondLst>
                                        </p:cTn>
                                        <p:tgtEl>
                                          <p:spTgt spid="2">
                                            <p:txEl>
                                              <p:pRg st="12" end="12"/>
                                            </p:txEl>
                                          </p:spTgt>
                                        </p:tgtEl>
                                        <p:attrNameLst>
                                          <p:attrName>style.visibility</p:attrName>
                                        </p:attrNameLst>
                                      </p:cBhvr>
                                      <p:to>
                                        <p:strVal val="visible"/>
                                      </p:to>
                                    </p:set>
                                    <p:animEffect transition="in" filter="fade">
                                      <p:cBhvr>
                                        <p:cTn id="89" dur="500"/>
                                        <p:tgtEl>
                                          <p:spTgt spid="2">
                                            <p:txEl>
                                              <p:pRg st="12" end="12"/>
                                            </p:txEl>
                                          </p:spTgt>
                                        </p:tgtEl>
                                      </p:cBhvr>
                                    </p:animEffect>
                                    <p:anim calcmode="lin" valueType="num">
                                      <p:cBhvr>
                                        <p:cTn id="90" dur="500" fill="hold"/>
                                        <p:tgtEl>
                                          <p:spTgt spid="2">
                                            <p:txEl>
                                              <p:pRg st="12" end="12"/>
                                            </p:txEl>
                                          </p:spTgt>
                                        </p:tgtEl>
                                        <p:attrNameLst>
                                          <p:attrName>ppt_x</p:attrName>
                                        </p:attrNameLst>
                                      </p:cBhvr>
                                      <p:tavLst>
                                        <p:tav tm="0">
                                          <p:val>
                                            <p:strVal val="#ppt_x"/>
                                          </p:val>
                                        </p:tav>
                                        <p:tav tm="100000">
                                          <p:val>
                                            <p:strVal val="#ppt_x"/>
                                          </p:val>
                                        </p:tav>
                                      </p:tavLst>
                                    </p:anim>
                                    <p:anim calcmode="lin" valueType="num">
                                      <p:cBhvr>
                                        <p:cTn id="91" dur="500" fill="hold"/>
                                        <p:tgtEl>
                                          <p:spTgt spid="2">
                                            <p:txEl>
                                              <p:pRg st="12" end="12"/>
                                            </p:txEl>
                                          </p:spTgt>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6"/>
                                        </p:tgtEl>
                                        <p:attrNameLst>
                                          <p:attrName>style.visibility</p:attrName>
                                        </p:attrNameLst>
                                      </p:cBhvr>
                                      <p:to>
                                        <p:strVal val="visible"/>
                                      </p:to>
                                    </p:set>
                                    <p:animEffect transition="in" filter="fade">
                                      <p:cBhvr>
                                        <p:cTn id="94" dur="500"/>
                                        <p:tgtEl>
                                          <p:spTgt spid="6"/>
                                        </p:tgtEl>
                                      </p:cBhvr>
                                    </p:animEffect>
                                    <p:anim calcmode="lin" valueType="num">
                                      <p:cBhvr>
                                        <p:cTn id="95" dur="500" fill="hold"/>
                                        <p:tgtEl>
                                          <p:spTgt spid="6"/>
                                        </p:tgtEl>
                                        <p:attrNameLst>
                                          <p:attrName>ppt_x</p:attrName>
                                        </p:attrNameLst>
                                      </p:cBhvr>
                                      <p:tavLst>
                                        <p:tav tm="0">
                                          <p:val>
                                            <p:strVal val="#ppt_x"/>
                                          </p:val>
                                        </p:tav>
                                        <p:tav tm="100000">
                                          <p:val>
                                            <p:strVal val="#ppt_x"/>
                                          </p:val>
                                        </p:tav>
                                      </p:tavLst>
                                    </p:anim>
                                    <p:anim calcmode="lin" valueType="num">
                                      <p:cBhvr>
                                        <p:cTn id="96"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p:bldP spid="8"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 y="1230092"/>
            <a:ext cx="12436474" cy="5394070"/>
          </a:xfrm>
          <a:prstGeom prst="rect">
            <a:avLst/>
          </a:prstGeom>
          <a:solidFill>
            <a:schemeClr val="bg1"/>
          </a:solidFill>
          <a:ln>
            <a:noFill/>
          </a:ln>
          <a:effectLst/>
        </p:spPr>
        <p:txBody>
          <a:bodyPr wrap="square" lIns="182880" tIns="146304" rIns="182880" bIns="146304" rtlCol="0">
            <a:noAutofit/>
          </a:bodyPr>
          <a:lstStyle/>
          <a:p>
            <a:pPr marL="0" marR="0" lvl="1" indent="0" algn="l" defTabSz="932742"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a:ln>
                <a:noFill/>
              </a:ln>
              <a:gradFill>
                <a:gsLst>
                  <a:gs pos="100000">
                    <a:srgbClr val="505050"/>
                  </a:gs>
                  <a:gs pos="0">
                    <a:srgbClr val="505050"/>
                  </a:gs>
                </a:gsLst>
                <a:lin ang="5400000" scaled="0"/>
              </a:gradFill>
              <a:effectLst/>
              <a:uLnTx/>
              <a:uFillTx/>
              <a:latin typeface="Consolas" pitchFamily="49" charset="0"/>
              <a:ea typeface="+mn-ea"/>
              <a:cs typeface="Consolas" pitchFamily="49" charset="0"/>
            </a:endParaRPr>
          </a:p>
        </p:txBody>
      </p:sp>
      <p:sp>
        <p:nvSpPr>
          <p:cNvPr id="2" name="Title 1">
            <a:extLst>
              <a:ext uri="{FF2B5EF4-FFF2-40B4-BE49-F238E27FC236}">
                <a16:creationId xmlns:a16="http://schemas.microsoft.com/office/drawing/2014/main" id="{C4D59A29-0961-409C-BA3D-9FBB6C3152DB}"/>
              </a:ext>
            </a:extLst>
          </p:cNvPr>
          <p:cNvSpPr>
            <a:spLocks noGrp="1"/>
          </p:cNvSpPr>
          <p:nvPr>
            <p:ph type="title"/>
          </p:nvPr>
        </p:nvSpPr>
        <p:spPr/>
        <p:txBody>
          <a:bodyPr/>
          <a:lstStyle/>
          <a:p>
            <a:r>
              <a:rPr lang="en-US"/>
              <a:t>Common queries</a:t>
            </a:r>
          </a:p>
        </p:txBody>
      </p:sp>
      <p:sp>
        <p:nvSpPr>
          <p:cNvPr id="8" name="Text Placeholder 7">
            <a:extLst>
              <a:ext uri="{FF2B5EF4-FFF2-40B4-BE49-F238E27FC236}">
                <a16:creationId xmlns:a16="http://schemas.microsoft.com/office/drawing/2014/main" id="{BFE8A691-F495-486B-959B-B32A20FEB236}"/>
              </a:ext>
            </a:extLst>
          </p:cNvPr>
          <p:cNvSpPr>
            <a:spLocks noGrp="1"/>
          </p:cNvSpPr>
          <p:nvPr>
            <p:ph type="body" sz="quarter" idx="10"/>
          </p:nvPr>
        </p:nvSpPr>
        <p:spPr/>
        <p:txBody>
          <a:bodyPr/>
          <a:lstStyle/>
          <a:p>
            <a:endParaRPr lang="en-US"/>
          </a:p>
        </p:txBody>
      </p:sp>
      <p:graphicFrame>
        <p:nvGraphicFramePr>
          <p:cNvPr id="3" name="Table 2">
            <a:extLst>
              <a:ext uri="{FF2B5EF4-FFF2-40B4-BE49-F238E27FC236}">
                <a16:creationId xmlns:a16="http://schemas.microsoft.com/office/drawing/2014/main" id="{6473FA3A-8BD6-47F7-9B7C-184630EBC2BB}"/>
              </a:ext>
            </a:extLst>
          </p:cNvPr>
          <p:cNvGraphicFramePr>
            <a:graphicFrameLocks noGrp="1"/>
          </p:cNvGraphicFramePr>
          <p:nvPr>
            <p:extLst/>
          </p:nvPr>
        </p:nvGraphicFramePr>
        <p:xfrm>
          <a:off x="370114" y="1290607"/>
          <a:ext cx="11444643" cy="5273040"/>
        </p:xfrm>
        <a:graphic>
          <a:graphicData uri="http://schemas.openxmlformats.org/drawingml/2006/table">
            <a:tbl>
              <a:tblPr firstRow="1" bandRow="1">
                <a:tableStyleId>{6E25E649-3F16-4E02-A733-19D2CDBF48F0}</a:tableStyleId>
              </a:tblPr>
              <a:tblGrid>
                <a:gridCol w="3871169">
                  <a:extLst>
                    <a:ext uri="{9D8B030D-6E8A-4147-A177-3AD203B41FA5}">
                      <a16:colId xmlns:a16="http://schemas.microsoft.com/office/drawing/2014/main" val="701305095"/>
                    </a:ext>
                  </a:extLst>
                </a:gridCol>
                <a:gridCol w="7573474">
                  <a:extLst>
                    <a:ext uri="{9D8B030D-6E8A-4147-A177-3AD203B41FA5}">
                      <a16:colId xmlns:a16="http://schemas.microsoft.com/office/drawing/2014/main" val="3411246583"/>
                    </a:ext>
                  </a:extLst>
                </a:gridCol>
              </a:tblGrid>
              <a:tr h="382815">
                <a:tc>
                  <a:txBody>
                    <a:bodyPr/>
                    <a:lstStyle/>
                    <a:p>
                      <a:pPr algn="l"/>
                      <a:r>
                        <a:rPr lang="en-US" sz="2000" b="0">
                          <a:solidFill>
                            <a:schemeClr val="tx2"/>
                          </a:solidFill>
                          <a:latin typeface="Segoe UI Semibold" panose="020B0702040204020203" pitchFamily="34" charset="0"/>
                          <a:cs typeface="Segoe UI Semibold" panose="020B0702040204020203" pitchFamily="34" charset="0"/>
                        </a:rPr>
                        <a:t>Scenario</a:t>
                      </a:r>
                    </a:p>
                  </a:txBody>
                  <a:tcPr marL="182880" marR="45720" anchor="ctr">
                    <a:lnL>
                      <a:noFill/>
                    </a:lnL>
                    <a:lnR>
                      <a:noFill/>
                    </a:lnR>
                    <a:lnT w="25400" cmpd="sng">
                      <a:noFill/>
                    </a:lnT>
                    <a:lnB w="381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2000" b="0">
                          <a:solidFill>
                            <a:schemeClr val="tx2"/>
                          </a:solidFill>
                          <a:latin typeface="Segoe UI Semibold" panose="020B0702040204020203" pitchFamily="34" charset="0"/>
                          <a:cs typeface="Segoe UI Semibold" panose="020B0702040204020203" pitchFamily="34" charset="0"/>
                        </a:rPr>
                        <a:t>API - https://graph.microsoft.com/</a:t>
                      </a:r>
                    </a:p>
                  </a:txBody>
                  <a:tcPr marL="45720" marR="45720" anchor="ctr">
                    <a:lnL>
                      <a:noFill/>
                    </a:lnL>
                    <a:lnR>
                      <a:noFill/>
                    </a:lnR>
                    <a:lnT w="25400" cmpd="sng">
                      <a:noFill/>
                    </a:lnT>
                    <a:lnB w="381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11691296"/>
                  </a:ext>
                </a:extLst>
              </a:tr>
              <a:tr h="280731">
                <a:tc>
                  <a:txBody>
                    <a:bodyPr/>
                    <a:lstStyle/>
                    <a:p>
                      <a:pPr algn="l"/>
                      <a:r>
                        <a:rPr lang="en-US" sz="1400" b="0">
                          <a:solidFill>
                            <a:schemeClr val="tx1"/>
                          </a:solidFill>
                          <a:latin typeface="Segoe UI Semibold" panose="020B0702040204020203" pitchFamily="34" charset="0"/>
                          <a:cs typeface="Segoe UI Semibold" panose="020B0702040204020203" pitchFamily="34" charset="0"/>
                        </a:rPr>
                        <a:t>GET my profile</a:t>
                      </a:r>
                    </a:p>
                  </a:txBody>
                  <a:tcPr marL="182880" marR="45720">
                    <a:lnL>
                      <a:noFill/>
                    </a:lnL>
                    <a:lnR>
                      <a:noFill/>
                    </a:lnR>
                    <a:lnT w="38100" cap="flat" cmpd="sng" algn="ctr">
                      <a:solidFill>
                        <a:schemeClr val="tx2"/>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400" b="0">
                          <a:solidFill>
                            <a:schemeClr val="tx1"/>
                          </a:solidFill>
                          <a:latin typeface="+mn-lt"/>
                        </a:rPr>
                        <a:t>/v1.0/me</a:t>
                      </a:r>
                    </a:p>
                  </a:txBody>
                  <a:tcPr marL="45720" marR="45720">
                    <a:lnL>
                      <a:noFill/>
                    </a:lnL>
                    <a:lnR>
                      <a:noFill/>
                    </a:lnR>
                    <a:lnT w="38100" cap="flat" cmpd="sng" algn="ctr">
                      <a:solidFill>
                        <a:schemeClr val="tx2"/>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77120639"/>
                  </a:ext>
                </a:extLst>
              </a:tr>
              <a:tr h="280731">
                <a:tc>
                  <a:txBody>
                    <a:bodyPr/>
                    <a:lstStyle/>
                    <a:p>
                      <a:pPr algn="l"/>
                      <a:r>
                        <a:rPr lang="en-US" sz="1400" b="0">
                          <a:solidFill>
                            <a:schemeClr val="tx1"/>
                          </a:solidFill>
                          <a:latin typeface="Segoe UI Semibold" panose="020B0702040204020203" pitchFamily="34" charset="0"/>
                          <a:cs typeface="Segoe UI Semibold" panose="020B0702040204020203" pitchFamily="34" charset="0"/>
                        </a:rPr>
                        <a:t>GET my files</a:t>
                      </a:r>
                    </a:p>
                  </a:txBody>
                  <a:tcPr marL="182880" marR="45720">
                    <a:lnL>
                      <a:noFill/>
                    </a:lnL>
                    <a:lnR>
                      <a:noFill/>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400" b="0">
                          <a:solidFill>
                            <a:schemeClr val="tx1"/>
                          </a:solidFill>
                          <a:latin typeface="+mn-lt"/>
                        </a:rPr>
                        <a:t>/v1.0/me/drive/root/children</a:t>
                      </a:r>
                    </a:p>
                  </a:txBody>
                  <a:tcPr marL="45720" marR="45720">
                    <a:lnL>
                      <a:noFill/>
                    </a:lnL>
                    <a:lnR>
                      <a:noFill/>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8185752"/>
                  </a:ext>
                </a:extLst>
              </a:tr>
              <a:tr h="280731">
                <a:tc>
                  <a:txBody>
                    <a:bodyPr/>
                    <a:lstStyle/>
                    <a:p>
                      <a:pPr algn="l"/>
                      <a:r>
                        <a:rPr lang="en-US" sz="1400" b="0">
                          <a:solidFill>
                            <a:schemeClr val="tx1"/>
                          </a:solidFill>
                          <a:latin typeface="Segoe UI Semibold" panose="020B0702040204020203" pitchFamily="34" charset="0"/>
                          <a:cs typeface="Segoe UI Semibold" panose="020B0702040204020203" pitchFamily="34" charset="0"/>
                        </a:rPr>
                        <a:t>GET my photo</a:t>
                      </a:r>
                    </a:p>
                  </a:txBody>
                  <a:tcPr marL="182880" marR="45720">
                    <a:lnL>
                      <a:noFill/>
                    </a:lnL>
                    <a:lnR>
                      <a:noFill/>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400" b="0">
                          <a:solidFill>
                            <a:schemeClr val="tx1"/>
                          </a:solidFill>
                          <a:latin typeface="+mn-lt"/>
                        </a:rPr>
                        <a:t>/v1.0/me/photo/$value</a:t>
                      </a:r>
                    </a:p>
                  </a:txBody>
                  <a:tcPr marL="45720" marR="45720">
                    <a:lnL>
                      <a:noFill/>
                    </a:lnL>
                    <a:lnR>
                      <a:noFill/>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7021888"/>
                  </a:ext>
                </a:extLst>
              </a:tr>
              <a:tr h="280731">
                <a:tc>
                  <a:txBody>
                    <a:bodyPr/>
                    <a:lstStyle/>
                    <a:p>
                      <a:pPr algn="l"/>
                      <a:r>
                        <a:rPr lang="en-US" sz="1400" b="0">
                          <a:solidFill>
                            <a:schemeClr val="tx1"/>
                          </a:solidFill>
                          <a:latin typeface="Segoe UI Semibold" panose="020B0702040204020203" pitchFamily="34" charset="0"/>
                          <a:cs typeface="Segoe UI Semibold" panose="020B0702040204020203" pitchFamily="34" charset="0"/>
                        </a:rPr>
                        <a:t>GET my high importance email</a:t>
                      </a:r>
                    </a:p>
                  </a:txBody>
                  <a:tcPr marL="182880" marR="45720">
                    <a:lnL>
                      <a:noFill/>
                    </a:lnL>
                    <a:lnR>
                      <a:noFill/>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400" b="0">
                          <a:solidFill>
                            <a:schemeClr val="tx1"/>
                          </a:solidFill>
                          <a:latin typeface="+mn-lt"/>
                        </a:rPr>
                        <a:t>/v1.0/me/messages?$filter=importance </a:t>
                      </a:r>
                      <a:r>
                        <a:rPr lang="en-US" sz="1400" b="0" err="1">
                          <a:solidFill>
                            <a:schemeClr val="tx1"/>
                          </a:solidFill>
                          <a:latin typeface="+mn-lt"/>
                        </a:rPr>
                        <a:t>eq</a:t>
                      </a:r>
                      <a:r>
                        <a:rPr lang="en-US" sz="1400" b="0">
                          <a:solidFill>
                            <a:schemeClr val="tx1"/>
                          </a:solidFill>
                          <a:latin typeface="+mn-lt"/>
                        </a:rPr>
                        <a:t> 'high'</a:t>
                      </a:r>
                    </a:p>
                  </a:txBody>
                  <a:tcPr marL="45720" marR="45720">
                    <a:lnL>
                      <a:noFill/>
                    </a:lnL>
                    <a:lnR>
                      <a:noFill/>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93873920"/>
                  </a:ext>
                </a:extLst>
              </a:tr>
              <a:tr h="280731">
                <a:tc>
                  <a:txBody>
                    <a:bodyPr/>
                    <a:lstStyle/>
                    <a:p>
                      <a:pPr algn="l"/>
                      <a:r>
                        <a:rPr lang="en-US" sz="1400" b="0">
                          <a:solidFill>
                            <a:schemeClr val="tx1"/>
                          </a:solidFill>
                          <a:latin typeface="Segoe UI Semibold" panose="020B0702040204020203" pitchFamily="34" charset="0"/>
                          <a:cs typeface="Segoe UI Semibold" panose="020B0702040204020203" pitchFamily="34" charset="0"/>
                        </a:rPr>
                        <a:t>GET my calendar</a:t>
                      </a:r>
                    </a:p>
                  </a:txBody>
                  <a:tcPr marL="182880" marR="45720">
                    <a:lnL>
                      <a:noFill/>
                    </a:lnL>
                    <a:lnR>
                      <a:noFill/>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400" b="0">
                          <a:solidFill>
                            <a:schemeClr val="tx1"/>
                          </a:solidFill>
                          <a:latin typeface="+mn-lt"/>
                        </a:rPr>
                        <a:t>/v1.0/me/calendar</a:t>
                      </a:r>
                    </a:p>
                  </a:txBody>
                  <a:tcPr marL="45720" marR="45720">
                    <a:lnL>
                      <a:noFill/>
                    </a:lnL>
                    <a:lnR>
                      <a:noFill/>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69712325"/>
                  </a:ext>
                </a:extLst>
              </a:tr>
              <a:tr h="280731">
                <a:tc>
                  <a:txBody>
                    <a:bodyPr/>
                    <a:lstStyle/>
                    <a:p>
                      <a:pPr algn="l"/>
                      <a:r>
                        <a:rPr lang="en-US" sz="1400" b="0">
                          <a:solidFill>
                            <a:schemeClr val="tx1"/>
                          </a:solidFill>
                          <a:latin typeface="Segoe UI Semibold" panose="020B0702040204020203" pitchFamily="34" charset="0"/>
                          <a:cs typeface="Segoe UI Semibold" panose="020B0702040204020203" pitchFamily="34" charset="0"/>
                        </a:rPr>
                        <a:t>GET my manager</a:t>
                      </a:r>
                    </a:p>
                  </a:txBody>
                  <a:tcPr marL="182880" marR="45720">
                    <a:lnL>
                      <a:noFill/>
                    </a:lnL>
                    <a:lnR>
                      <a:noFill/>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400" b="0">
                          <a:solidFill>
                            <a:schemeClr val="tx1"/>
                          </a:solidFill>
                          <a:latin typeface="+mn-lt"/>
                        </a:rPr>
                        <a:t>/v1.0/me/manager</a:t>
                      </a:r>
                    </a:p>
                  </a:txBody>
                  <a:tcPr marL="45720" marR="45720">
                    <a:lnL>
                      <a:noFill/>
                    </a:lnL>
                    <a:lnR>
                      <a:noFill/>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29745633"/>
                  </a:ext>
                </a:extLst>
              </a:tr>
              <a:tr h="280731">
                <a:tc>
                  <a:txBody>
                    <a:bodyPr/>
                    <a:lstStyle/>
                    <a:p>
                      <a:pPr algn="l"/>
                      <a:r>
                        <a:rPr lang="en-US" sz="1400" b="0">
                          <a:solidFill>
                            <a:schemeClr val="tx1"/>
                          </a:solidFill>
                          <a:latin typeface="Segoe UI Semibold" panose="020B0702040204020203" pitchFamily="34" charset="0"/>
                          <a:cs typeface="Segoe UI Semibold" panose="020B0702040204020203" pitchFamily="34" charset="0"/>
                        </a:rPr>
                        <a:t>GET last user to modify foo.txt</a:t>
                      </a:r>
                    </a:p>
                  </a:txBody>
                  <a:tcPr marL="182880" marR="45720">
                    <a:lnL>
                      <a:noFill/>
                    </a:lnL>
                    <a:lnR>
                      <a:noFill/>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400" b="0">
                          <a:solidFill>
                            <a:schemeClr val="tx1"/>
                          </a:solidFill>
                          <a:latin typeface="+mn-lt"/>
                        </a:rPr>
                        <a:t>/v1.0/me/drive/root/children/foo.txt/</a:t>
                      </a:r>
                      <a:r>
                        <a:rPr lang="en-US" sz="1400" b="0" err="1">
                          <a:solidFill>
                            <a:schemeClr val="tx1"/>
                          </a:solidFill>
                          <a:latin typeface="+mn-lt"/>
                        </a:rPr>
                        <a:t>lastModifiedByUser</a:t>
                      </a:r>
                      <a:endParaRPr lang="en-US" sz="1400" b="0">
                        <a:solidFill>
                          <a:schemeClr val="tx1"/>
                        </a:solidFill>
                        <a:latin typeface="+mn-lt"/>
                      </a:endParaRPr>
                    </a:p>
                  </a:txBody>
                  <a:tcPr marL="45720" marR="45720">
                    <a:lnL>
                      <a:noFill/>
                    </a:lnL>
                    <a:lnR>
                      <a:noFill/>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84065465"/>
                  </a:ext>
                </a:extLst>
              </a:tr>
              <a:tr h="280731">
                <a:tc>
                  <a:txBody>
                    <a:bodyPr/>
                    <a:lstStyle/>
                    <a:p>
                      <a:pPr algn="l"/>
                      <a:r>
                        <a:rPr lang="en-US" sz="1400" b="0">
                          <a:solidFill>
                            <a:schemeClr val="tx1"/>
                          </a:solidFill>
                          <a:latin typeface="Segoe UI Semibold" panose="020B0702040204020203" pitchFamily="34" charset="0"/>
                          <a:cs typeface="Segoe UI Semibold" panose="020B0702040204020203" pitchFamily="34" charset="0"/>
                        </a:rPr>
                        <a:t>GET my recent files</a:t>
                      </a:r>
                    </a:p>
                  </a:txBody>
                  <a:tcPr marL="182880" marR="45720">
                    <a:lnL>
                      <a:noFill/>
                    </a:lnL>
                    <a:lnR>
                      <a:noFill/>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400" b="0">
                          <a:solidFill>
                            <a:schemeClr val="tx1"/>
                          </a:solidFill>
                          <a:latin typeface="+mn-lt"/>
                        </a:rPr>
                        <a:t>/v1.0/me/drive/recent</a:t>
                      </a:r>
                    </a:p>
                  </a:txBody>
                  <a:tcPr marL="45720" marR="45720">
                    <a:lnL>
                      <a:noFill/>
                    </a:lnL>
                    <a:lnR>
                      <a:noFill/>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22548999"/>
                  </a:ext>
                </a:extLst>
              </a:tr>
              <a:tr h="280731">
                <a:tc>
                  <a:txBody>
                    <a:bodyPr/>
                    <a:lstStyle/>
                    <a:p>
                      <a:pPr algn="l"/>
                      <a:r>
                        <a:rPr lang="en-US" sz="1400" b="0">
                          <a:solidFill>
                            <a:schemeClr val="tx1"/>
                          </a:solidFill>
                          <a:latin typeface="Segoe UI Semibold" panose="020B0702040204020203" pitchFamily="34" charset="0"/>
                          <a:cs typeface="Segoe UI Semibold" panose="020B0702040204020203" pitchFamily="34" charset="0"/>
                        </a:rPr>
                        <a:t>GET Office 365 groups I’m member of</a:t>
                      </a:r>
                    </a:p>
                  </a:txBody>
                  <a:tcPr marL="182880" marR="45720">
                    <a:lnL>
                      <a:noFill/>
                    </a:lnL>
                    <a:lnR>
                      <a:noFill/>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400" b="0">
                          <a:solidFill>
                            <a:schemeClr val="tx1"/>
                          </a:solidFill>
                          <a:latin typeface="+mn-lt"/>
                        </a:rPr>
                        <a:t>/v1.0/me/</a:t>
                      </a:r>
                      <a:r>
                        <a:rPr lang="en-US" sz="1400" b="0" err="1">
                          <a:solidFill>
                            <a:schemeClr val="tx1"/>
                          </a:solidFill>
                          <a:latin typeface="+mn-lt"/>
                        </a:rPr>
                        <a:t>memberOf</a:t>
                      </a:r>
                      <a:r>
                        <a:rPr lang="en-US" sz="1400" b="0">
                          <a:solidFill>
                            <a:schemeClr val="tx1"/>
                          </a:solidFill>
                          <a:latin typeface="+mn-lt"/>
                        </a:rPr>
                        <a:t>/$/?$filter=</a:t>
                      </a:r>
                      <a:r>
                        <a:rPr lang="en-US" sz="1400" b="0" err="1">
                          <a:solidFill>
                            <a:schemeClr val="tx1"/>
                          </a:solidFill>
                          <a:latin typeface="+mn-lt"/>
                        </a:rPr>
                        <a:t>groupTypes</a:t>
                      </a:r>
                      <a:r>
                        <a:rPr lang="en-US" sz="1400" b="0">
                          <a:solidFill>
                            <a:schemeClr val="tx1"/>
                          </a:solidFill>
                          <a:latin typeface="+mn-lt"/>
                        </a:rPr>
                        <a:t>/any(</a:t>
                      </a:r>
                      <a:r>
                        <a:rPr lang="en-US" sz="1400" b="0" err="1">
                          <a:solidFill>
                            <a:schemeClr val="tx1"/>
                          </a:solidFill>
                          <a:latin typeface="+mn-lt"/>
                        </a:rPr>
                        <a:t>a:a</a:t>
                      </a:r>
                      <a:r>
                        <a:rPr lang="en-US" sz="1400" b="0">
                          <a:solidFill>
                            <a:schemeClr val="tx1"/>
                          </a:solidFill>
                          <a:latin typeface="+mn-lt"/>
                        </a:rPr>
                        <a:t> </a:t>
                      </a:r>
                      <a:r>
                        <a:rPr lang="en-US" sz="1400" b="0" err="1">
                          <a:solidFill>
                            <a:schemeClr val="tx1"/>
                          </a:solidFill>
                          <a:latin typeface="+mn-lt"/>
                        </a:rPr>
                        <a:t>eq</a:t>
                      </a:r>
                      <a:r>
                        <a:rPr lang="en-US" sz="1400" b="0">
                          <a:solidFill>
                            <a:schemeClr val="tx1"/>
                          </a:solidFill>
                          <a:latin typeface="+mn-lt"/>
                        </a:rPr>
                        <a:t> 'unified')</a:t>
                      </a:r>
                    </a:p>
                  </a:txBody>
                  <a:tcPr marL="45720" marR="45720">
                    <a:lnL>
                      <a:noFill/>
                    </a:lnL>
                    <a:lnR>
                      <a:noFill/>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77278459"/>
                  </a:ext>
                </a:extLst>
              </a:tr>
              <a:tr h="280731">
                <a:tc>
                  <a:txBody>
                    <a:bodyPr/>
                    <a:lstStyle/>
                    <a:p>
                      <a:pPr algn="l"/>
                      <a:r>
                        <a:rPr lang="en-US" sz="1400" b="0">
                          <a:solidFill>
                            <a:schemeClr val="tx1"/>
                          </a:solidFill>
                          <a:latin typeface="Segoe UI Semibold" panose="020B0702040204020203" pitchFamily="34" charset="0"/>
                          <a:cs typeface="Segoe UI Semibold" panose="020B0702040204020203" pitchFamily="34" charset="0"/>
                        </a:rPr>
                        <a:t>GET users in my organization</a:t>
                      </a:r>
                    </a:p>
                  </a:txBody>
                  <a:tcPr marL="182880" marR="45720">
                    <a:lnL>
                      <a:noFill/>
                    </a:lnL>
                    <a:lnR>
                      <a:noFill/>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400" b="0">
                          <a:solidFill>
                            <a:schemeClr val="tx1"/>
                          </a:solidFill>
                          <a:latin typeface="+mn-lt"/>
                        </a:rPr>
                        <a:t>/v1.0/users</a:t>
                      </a:r>
                    </a:p>
                  </a:txBody>
                  <a:tcPr marL="45720" marR="45720">
                    <a:lnL>
                      <a:noFill/>
                    </a:lnL>
                    <a:lnR>
                      <a:noFill/>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63287465"/>
                  </a:ext>
                </a:extLst>
              </a:tr>
              <a:tr h="280731">
                <a:tc>
                  <a:txBody>
                    <a:bodyPr/>
                    <a:lstStyle/>
                    <a:p>
                      <a:pPr algn="l"/>
                      <a:r>
                        <a:rPr lang="en-US" sz="1400" b="0">
                          <a:solidFill>
                            <a:schemeClr val="tx1"/>
                          </a:solidFill>
                          <a:latin typeface="Segoe UI Semibold" panose="020B0702040204020203" pitchFamily="34" charset="0"/>
                          <a:cs typeface="Segoe UI Semibold" panose="020B0702040204020203" pitchFamily="34" charset="0"/>
                        </a:rPr>
                        <a:t>GET group conversations</a:t>
                      </a:r>
                    </a:p>
                  </a:txBody>
                  <a:tcPr marL="182880" marR="45720">
                    <a:lnL>
                      <a:noFill/>
                    </a:lnL>
                    <a:lnR>
                      <a:noFill/>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400" b="0">
                          <a:solidFill>
                            <a:schemeClr val="tx1"/>
                          </a:solidFill>
                          <a:latin typeface="+mn-lt"/>
                        </a:rPr>
                        <a:t>/v1.0/groups/&lt;id&gt;/conversations</a:t>
                      </a:r>
                    </a:p>
                  </a:txBody>
                  <a:tcPr marL="45720" marR="45720">
                    <a:lnL>
                      <a:noFill/>
                    </a:lnL>
                    <a:lnR>
                      <a:noFill/>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74426393"/>
                  </a:ext>
                </a:extLst>
              </a:tr>
              <a:tr h="280731">
                <a:tc>
                  <a:txBody>
                    <a:bodyPr/>
                    <a:lstStyle/>
                    <a:p>
                      <a:pPr algn="l"/>
                      <a:r>
                        <a:rPr lang="en-US" sz="1400" b="0">
                          <a:solidFill>
                            <a:schemeClr val="tx1"/>
                          </a:solidFill>
                          <a:latin typeface="Segoe UI Semibold" panose="020B0702040204020203" pitchFamily="34" charset="0"/>
                          <a:cs typeface="Segoe UI Semibold" panose="020B0702040204020203" pitchFamily="34" charset="0"/>
                        </a:rPr>
                        <a:t>GET people relevant to me</a:t>
                      </a:r>
                    </a:p>
                  </a:txBody>
                  <a:tcPr marL="182880" marR="45720">
                    <a:lnL>
                      <a:noFill/>
                    </a:lnL>
                    <a:lnR>
                      <a:noFill/>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400" b="0">
                          <a:solidFill>
                            <a:schemeClr val="tx1"/>
                          </a:solidFill>
                          <a:latin typeface="+mn-lt"/>
                        </a:rPr>
                        <a:t>/beta/me/people</a:t>
                      </a:r>
                    </a:p>
                  </a:txBody>
                  <a:tcPr marL="45720" marR="45720">
                    <a:lnL>
                      <a:noFill/>
                    </a:lnL>
                    <a:lnR>
                      <a:noFill/>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46885009"/>
                  </a:ext>
                </a:extLst>
              </a:tr>
              <a:tr h="280731">
                <a:tc>
                  <a:txBody>
                    <a:bodyPr/>
                    <a:lstStyle/>
                    <a:p>
                      <a:pPr algn="l"/>
                      <a:r>
                        <a:rPr lang="en-US" sz="1400" b="0">
                          <a:solidFill>
                            <a:schemeClr val="tx1"/>
                          </a:solidFill>
                          <a:latin typeface="Segoe UI Semibold" panose="020B0702040204020203" pitchFamily="34" charset="0"/>
                          <a:cs typeface="Segoe UI Semibold" panose="020B0702040204020203" pitchFamily="34" charset="0"/>
                        </a:rPr>
                        <a:t>GET files trending around me</a:t>
                      </a:r>
                    </a:p>
                  </a:txBody>
                  <a:tcPr marL="182880" marR="45720">
                    <a:lnL>
                      <a:noFill/>
                    </a:lnL>
                    <a:lnR>
                      <a:noFill/>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400" b="0">
                          <a:solidFill>
                            <a:schemeClr val="tx1"/>
                          </a:solidFill>
                          <a:latin typeface="+mn-lt"/>
                        </a:rPr>
                        <a:t>/beta/me/insights/trending</a:t>
                      </a:r>
                    </a:p>
                  </a:txBody>
                  <a:tcPr marL="45720" marR="45720">
                    <a:lnL>
                      <a:noFill/>
                    </a:lnL>
                    <a:lnR>
                      <a:noFill/>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96420728"/>
                  </a:ext>
                </a:extLst>
              </a:tr>
              <a:tr h="280731">
                <a:tc>
                  <a:txBody>
                    <a:bodyPr/>
                    <a:lstStyle/>
                    <a:p>
                      <a:pPr algn="l"/>
                      <a:r>
                        <a:rPr lang="en-US" sz="1400" b="0">
                          <a:solidFill>
                            <a:schemeClr val="tx1"/>
                          </a:solidFill>
                          <a:latin typeface="Segoe UI Semibold" panose="020B0702040204020203" pitchFamily="34" charset="0"/>
                          <a:cs typeface="Segoe UI Semibold" panose="020B0702040204020203" pitchFamily="34" charset="0"/>
                        </a:rPr>
                        <a:t>GET the root SharePoint</a:t>
                      </a:r>
                      <a:r>
                        <a:rPr lang="en-US" sz="1400" b="0" baseline="0">
                          <a:solidFill>
                            <a:schemeClr val="tx1"/>
                          </a:solidFill>
                          <a:latin typeface="Segoe UI Semibold" panose="020B0702040204020203" pitchFamily="34" charset="0"/>
                          <a:cs typeface="Segoe UI Semibold" panose="020B0702040204020203" pitchFamily="34" charset="0"/>
                        </a:rPr>
                        <a:t> site</a:t>
                      </a:r>
                      <a:endParaRPr lang="en-US" sz="1400" b="0">
                        <a:solidFill>
                          <a:schemeClr val="tx1"/>
                        </a:solidFill>
                        <a:latin typeface="Segoe UI Semibold" panose="020B0702040204020203" pitchFamily="34" charset="0"/>
                        <a:cs typeface="Segoe UI Semibold" panose="020B0702040204020203" pitchFamily="34" charset="0"/>
                      </a:endParaRPr>
                    </a:p>
                  </a:txBody>
                  <a:tcPr marL="182880" marR="45720">
                    <a:lnL>
                      <a:noFill/>
                    </a:lnL>
                    <a:lnR>
                      <a:noFill/>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400" b="0">
                          <a:solidFill>
                            <a:schemeClr val="tx1"/>
                          </a:solidFill>
                          <a:latin typeface="+mn-lt"/>
                        </a:rPr>
                        <a:t>/beta/</a:t>
                      </a:r>
                      <a:r>
                        <a:rPr lang="en-US" sz="1400" b="0" err="1">
                          <a:solidFill>
                            <a:schemeClr val="tx1"/>
                          </a:solidFill>
                          <a:latin typeface="+mn-lt"/>
                        </a:rPr>
                        <a:t>sharepoint</a:t>
                      </a:r>
                      <a:r>
                        <a:rPr lang="en-US" sz="1400" b="0">
                          <a:solidFill>
                            <a:schemeClr val="tx1"/>
                          </a:solidFill>
                          <a:latin typeface="+mn-lt"/>
                        </a:rPr>
                        <a:t>/sites/root</a:t>
                      </a:r>
                    </a:p>
                  </a:txBody>
                  <a:tcPr marL="45720" marR="45720">
                    <a:lnL>
                      <a:noFill/>
                    </a:lnL>
                    <a:lnR>
                      <a:noFill/>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75957476"/>
                  </a:ext>
                </a:extLst>
              </a:tr>
              <a:tr h="280731">
                <a:tc>
                  <a:txBody>
                    <a:bodyPr/>
                    <a:lstStyle/>
                    <a:p>
                      <a:pPr algn="l"/>
                      <a:r>
                        <a:rPr lang="en-US" sz="1400" b="0">
                          <a:solidFill>
                            <a:schemeClr val="tx1"/>
                          </a:solidFill>
                          <a:latin typeface="Segoe UI Semibold" panose="020B0702040204020203" pitchFamily="34" charset="0"/>
                          <a:cs typeface="Segoe UI Semibold" panose="020B0702040204020203" pitchFamily="34" charset="0"/>
                        </a:rPr>
                        <a:t>GET my Planner</a:t>
                      </a:r>
                      <a:r>
                        <a:rPr lang="en-US" sz="1400" b="0" baseline="0">
                          <a:solidFill>
                            <a:schemeClr val="tx1"/>
                          </a:solidFill>
                          <a:latin typeface="Segoe UI Semibold" panose="020B0702040204020203" pitchFamily="34" charset="0"/>
                          <a:cs typeface="Segoe UI Semibold" panose="020B0702040204020203" pitchFamily="34" charset="0"/>
                        </a:rPr>
                        <a:t> </a:t>
                      </a:r>
                      <a:r>
                        <a:rPr lang="en-US" sz="1400" b="0">
                          <a:solidFill>
                            <a:schemeClr val="tx1"/>
                          </a:solidFill>
                          <a:latin typeface="Segoe UI Semibold" panose="020B0702040204020203" pitchFamily="34" charset="0"/>
                          <a:cs typeface="Segoe UI Semibold" panose="020B0702040204020203" pitchFamily="34" charset="0"/>
                        </a:rPr>
                        <a:t>tasks</a:t>
                      </a:r>
                    </a:p>
                  </a:txBody>
                  <a:tcPr marL="182880" marR="45720">
                    <a:lnL>
                      <a:noFill/>
                    </a:lnL>
                    <a:lnR>
                      <a:noFill/>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400" b="0">
                          <a:solidFill>
                            <a:schemeClr val="tx1"/>
                          </a:solidFill>
                          <a:latin typeface="+mn-lt"/>
                        </a:rPr>
                        <a:t>/beta/me/planner/tasks</a:t>
                      </a:r>
                    </a:p>
                  </a:txBody>
                  <a:tcPr marL="45720" marR="45720">
                    <a:lnL>
                      <a:noFill/>
                    </a:lnL>
                    <a:lnR>
                      <a:noFill/>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69623754"/>
                  </a:ext>
                </a:extLst>
              </a:tr>
              <a:tr h="280731">
                <a:tc>
                  <a:txBody>
                    <a:bodyPr/>
                    <a:lstStyle/>
                    <a:p>
                      <a:pPr algn="l"/>
                      <a:r>
                        <a:rPr lang="en-US" sz="1400" b="0">
                          <a:solidFill>
                            <a:schemeClr val="tx1"/>
                          </a:solidFill>
                          <a:latin typeface="Segoe UI Semibold" panose="020B0702040204020203" pitchFamily="34" charset="0"/>
                          <a:cs typeface="Segoe UI Semibold" panose="020B0702040204020203" pitchFamily="34" charset="0"/>
                        </a:rPr>
                        <a:t>GET my notes</a:t>
                      </a:r>
                    </a:p>
                  </a:txBody>
                  <a:tcPr marL="182880" marR="45720">
                    <a:lnL>
                      <a:noFill/>
                    </a:lnL>
                    <a:lnR>
                      <a:noFill/>
                    </a:lnR>
                    <a:lnT w="6350" cap="flat" cmpd="sng" algn="ctr">
                      <a:solidFill>
                        <a:schemeClr val="bg2">
                          <a:lumMod val="75000"/>
                        </a:schemeClr>
                      </a:solidFill>
                      <a:prstDash val="solid"/>
                      <a:round/>
                      <a:headEnd type="none" w="med" len="med"/>
                      <a:tailEnd type="none" w="med" len="med"/>
                    </a:lnT>
                    <a:lnB w="25400" cmpd="sng">
                      <a:noFill/>
                    </a:lnB>
                    <a:lnTlToBr w="12700" cmpd="sng">
                      <a:noFill/>
                      <a:prstDash val="solid"/>
                    </a:lnTlToBr>
                    <a:lnBlToTr w="12700" cmpd="sng">
                      <a:noFill/>
                      <a:prstDash val="solid"/>
                    </a:lnBlToTr>
                    <a:solidFill>
                      <a:schemeClr val="bg1"/>
                    </a:solidFill>
                  </a:tcPr>
                </a:tc>
                <a:tc>
                  <a:txBody>
                    <a:bodyPr/>
                    <a:lstStyle/>
                    <a:p>
                      <a:pPr algn="l"/>
                      <a:r>
                        <a:rPr lang="en-US" sz="1400" b="0" dirty="0">
                          <a:solidFill>
                            <a:schemeClr val="tx1"/>
                          </a:solidFill>
                          <a:latin typeface="+mn-lt"/>
                        </a:rPr>
                        <a:t>/beta/me/</a:t>
                      </a:r>
                      <a:r>
                        <a:rPr lang="en-US" sz="1400" b="0" dirty="0" err="1">
                          <a:solidFill>
                            <a:schemeClr val="tx1"/>
                          </a:solidFill>
                          <a:latin typeface="+mn-lt"/>
                        </a:rPr>
                        <a:t>onenote</a:t>
                      </a:r>
                      <a:r>
                        <a:rPr lang="en-US" sz="1400" b="0" dirty="0">
                          <a:solidFill>
                            <a:schemeClr val="tx1"/>
                          </a:solidFill>
                          <a:latin typeface="+mn-lt"/>
                        </a:rPr>
                        <a:t>/notebooks</a:t>
                      </a:r>
                    </a:p>
                  </a:txBody>
                  <a:tcPr marL="45720" marR="45720">
                    <a:lnL>
                      <a:noFill/>
                    </a:lnL>
                    <a:lnR>
                      <a:noFill/>
                    </a:lnR>
                    <a:lnT w="6350" cap="flat" cmpd="sng" algn="ctr">
                      <a:solidFill>
                        <a:schemeClr val="bg2">
                          <a:lumMod val="75000"/>
                        </a:schemeClr>
                      </a:solidFill>
                      <a:prstDash val="solid"/>
                      <a:round/>
                      <a:headEnd type="none" w="med" len="med"/>
                      <a:tailEnd type="none" w="med" len="med"/>
                    </a:lnT>
                    <a:lnB w="254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69217418"/>
                  </a:ext>
                </a:extLst>
              </a:tr>
            </a:tbl>
          </a:graphicData>
        </a:graphic>
      </p:graphicFrame>
    </p:spTree>
    <p:extLst>
      <p:ext uri="{BB962C8B-B14F-4D97-AF65-F5344CB8AC3E}">
        <p14:creationId xmlns:p14="http://schemas.microsoft.com/office/powerpoint/2010/main" val="3245576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7A276-E6D2-41F4-964C-14357AB46233}"/>
              </a:ext>
            </a:extLst>
          </p:cNvPr>
          <p:cNvSpPr>
            <a:spLocks noGrp="1"/>
          </p:cNvSpPr>
          <p:nvPr>
            <p:ph type="title"/>
          </p:nvPr>
        </p:nvSpPr>
        <p:spPr>
          <a:xfrm>
            <a:off x="512185" y="2735262"/>
            <a:ext cx="11887200" cy="1181862"/>
          </a:xfrm>
        </p:spPr>
        <p:txBody>
          <a:bodyPr/>
          <a:lstStyle/>
          <a:p>
            <a:r>
              <a:rPr lang="en-US" dirty="0"/>
              <a:t>Demos</a:t>
            </a:r>
          </a:p>
        </p:txBody>
      </p:sp>
    </p:spTree>
    <p:extLst>
      <p:ext uri="{BB962C8B-B14F-4D97-AF65-F5344CB8AC3E}">
        <p14:creationId xmlns:p14="http://schemas.microsoft.com/office/powerpoint/2010/main" val="2025137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103BBDF-88F6-4348-92B5-5D4446CDD4A0}"/>
              </a:ext>
            </a:extLst>
          </p:cNvPr>
          <p:cNvSpPr/>
          <p:nvPr/>
        </p:nvSpPr>
        <p:spPr bwMode="auto">
          <a:xfrm>
            <a:off x="0" y="1181340"/>
            <a:ext cx="12436475" cy="1947954"/>
          </a:xfrm>
          <a:prstGeom prst="rect">
            <a:avLst/>
          </a:prstGeom>
          <a:solidFill>
            <a:srgbClr val="B4A0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p:cNvSpPr/>
          <p:nvPr/>
        </p:nvSpPr>
        <p:spPr bwMode="auto">
          <a:xfrm>
            <a:off x="2542342" y="3366154"/>
            <a:ext cx="2103120" cy="1557289"/>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5439">
                    <a:srgbClr val="F8F8F8"/>
                  </a:gs>
                  <a:gs pos="10000">
                    <a:srgbClr val="F8F8F8"/>
                  </a:gs>
                </a:gsLst>
                <a:lin ang="5400000" scaled="0"/>
              </a:gradFill>
              <a:effectLst/>
              <a:uLnTx/>
              <a:uFillTx/>
              <a:latin typeface="Segoe UI Semilight"/>
              <a:ea typeface="+mn-ea"/>
              <a:cs typeface="+mn-cs"/>
            </a:endParaRPr>
          </a:p>
        </p:txBody>
      </p:sp>
      <p:sp>
        <p:nvSpPr>
          <p:cNvPr id="27" name="Rectangle 26"/>
          <p:cNvSpPr/>
          <p:nvPr/>
        </p:nvSpPr>
        <p:spPr bwMode="auto">
          <a:xfrm>
            <a:off x="7364348" y="3366154"/>
            <a:ext cx="2103120" cy="1557289"/>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5439">
                    <a:srgbClr val="F8F8F8"/>
                  </a:gs>
                  <a:gs pos="10000">
                    <a:srgbClr val="F8F8F8"/>
                  </a:gs>
                </a:gsLst>
                <a:lin ang="5400000" scaled="0"/>
              </a:gradFill>
              <a:effectLst/>
              <a:uLnTx/>
              <a:uFillTx/>
              <a:latin typeface="Segoe UI Semilight"/>
              <a:ea typeface="+mn-ea"/>
              <a:cs typeface="+mn-cs"/>
            </a:endParaRPr>
          </a:p>
        </p:txBody>
      </p:sp>
      <p:sp>
        <p:nvSpPr>
          <p:cNvPr id="24" name="Rectangle 23"/>
          <p:cNvSpPr/>
          <p:nvPr/>
        </p:nvSpPr>
        <p:spPr bwMode="auto">
          <a:xfrm>
            <a:off x="267991" y="1397146"/>
            <a:ext cx="2103120" cy="1557289"/>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5439">
                    <a:srgbClr val="F8F8F8"/>
                  </a:gs>
                  <a:gs pos="10000">
                    <a:srgbClr val="F8F8F8"/>
                  </a:gs>
                </a:gsLst>
                <a:lin ang="5400000" scaled="0"/>
              </a:gradFill>
              <a:effectLst/>
              <a:uLnTx/>
              <a:uFillTx/>
              <a:latin typeface="Segoe UI Semilight"/>
              <a:ea typeface="+mn-ea"/>
              <a:cs typeface="+mn-cs"/>
            </a:endParaRPr>
          </a:p>
        </p:txBody>
      </p:sp>
      <p:sp>
        <p:nvSpPr>
          <p:cNvPr id="23" name="Rectangle 22"/>
          <p:cNvSpPr/>
          <p:nvPr/>
        </p:nvSpPr>
        <p:spPr bwMode="auto">
          <a:xfrm>
            <a:off x="5067578" y="5156567"/>
            <a:ext cx="2103120" cy="1557289"/>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5439">
                    <a:srgbClr val="F8F8F8"/>
                  </a:gs>
                  <a:gs pos="10000">
                    <a:srgbClr val="F8F8F8"/>
                  </a:gs>
                </a:gsLst>
                <a:lin ang="5400000" scaled="0"/>
              </a:gradFill>
              <a:effectLst/>
              <a:uLnTx/>
              <a:uFillTx/>
              <a:latin typeface="Segoe UI Semilight"/>
              <a:ea typeface="+mn-ea"/>
              <a:cs typeface="+mn-cs"/>
            </a:endParaRPr>
          </a:p>
        </p:txBody>
      </p:sp>
      <p:sp>
        <p:nvSpPr>
          <p:cNvPr id="22" name="Rectangle 21"/>
          <p:cNvSpPr/>
          <p:nvPr/>
        </p:nvSpPr>
        <p:spPr bwMode="auto">
          <a:xfrm>
            <a:off x="4951456" y="3366154"/>
            <a:ext cx="2103120" cy="1557289"/>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5439">
                    <a:srgbClr val="F8F8F8"/>
                  </a:gs>
                  <a:gs pos="10000">
                    <a:srgbClr val="F8F8F8"/>
                  </a:gs>
                </a:gsLst>
                <a:lin ang="5400000" scaled="0"/>
              </a:gradFill>
              <a:effectLst/>
              <a:uLnTx/>
              <a:uFillTx/>
              <a:latin typeface="Segoe UI Semilight"/>
              <a:ea typeface="+mn-ea"/>
              <a:cs typeface="+mn-cs"/>
            </a:endParaRPr>
          </a:p>
        </p:txBody>
      </p:sp>
      <p:sp>
        <p:nvSpPr>
          <p:cNvPr id="21" name="Rectangle 20"/>
          <p:cNvSpPr/>
          <p:nvPr/>
        </p:nvSpPr>
        <p:spPr bwMode="auto">
          <a:xfrm>
            <a:off x="4960868" y="1394656"/>
            <a:ext cx="2103120" cy="1557289"/>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5439">
                    <a:srgbClr val="F8F8F8"/>
                  </a:gs>
                  <a:gs pos="10000">
                    <a:srgbClr val="F8F8F8"/>
                  </a:gs>
                </a:gsLst>
                <a:lin ang="5400000" scaled="0"/>
              </a:gradFill>
              <a:effectLst/>
              <a:uLnTx/>
              <a:uFillTx/>
              <a:latin typeface="Segoe UI Semilight"/>
              <a:ea typeface="+mn-ea"/>
              <a:cs typeface="+mn-cs"/>
            </a:endParaRPr>
          </a:p>
        </p:txBody>
      </p:sp>
      <p:sp>
        <p:nvSpPr>
          <p:cNvPr id="3" name="Title 2"/>
          <p:cNvSpPr>
            <a:spLocks noGrp="1"/>
          </p:cNvSpPr>
          <p:nvPr>
            <p:ph type="title"/>
          </p:nvPr>
        </p:nvSpPr>
        <p:spPr>
          <a:xfrm>
            <a:off x="261703" y="104655"/>
            <a:ext cx="11889564" cy="917575"/>
          </a:xfrm>
        </p:spPr>
        <p:txBody>
          <a:bodyPr/>
          <a:lstStyle/>
          <a:p>
            <a:r>
              <a:rPr lang="en-US" dirty="0"/>
              <a:t>SDKs, samples and tooling</a:t>
            </a:r>
          </a:p>
        </p:txBody>
      </p:sp>
      <p:pic>
        <p:nvPicPr>
          <p:cNvPr id="4" name="Picture 3"/>
          <p:cNvPicPr>
            <a:picLocks noChangeAspect="1"/>
          </p:cNvPicPr>
          <p:nvPr/>
        </p:nvPicPr>
        <p:blipFill>
          <a:blip r:embed="rId3"/>
          <a:stretch>
            <a:fillRect/>
          </a:stretch>
        </p:blipFill>
        <p:spPr>
          <a:xfrm>
            <a:off x="5714890" y="1605643"/>
            <a:ext cx="590550" cy="590550"/>
          </a:xfrm>
          <a:prstGeom prst="rect">
            <a:avLst/>
          </a:prstGeom>
        </p:spPr>
      </p:pic>
      <p:pic>
        <p:nvPicPr>
          <p:cNvPr id="9" name="Picture 8"/>
          <p:cNvPicPr>
            <a:picLocks noChangeAspect="1"/>
          </p:cNvPicPr>
          <p:nvPr/>
        </p:nvPicPr>
        <p:blipFill>
          <a:blip r:embed="rId4"/>
          <a:stretch>
            <a:fillRect/>
          </a:stretch>
        </p:blipFill>
        <p:spPr>
          <a:xfrm>
            <a:off x="8120633" y="3624866"/>
            <a:ext cx="590550" cy="590550"/>
          </a:xfrm>
          <a:prstGeom prst="rect">
            <a:avLst/>
          </a:prstGeom>
        </p:spPr>
      </p:pic>
      <p:pic>
        <p:nvPicPr>
          <p:cNvPr id="10" name="Picture 9"/>
          <p:cNvPicPr>
            <a:picLocks noChangeAspect="1"/>
          </p:cNvPicPr>
          <p:nvPr/>
        </p:nvPicPr>
        <p:blipFill>
          <a:blip r:embed="rId5"/>
          <a:stretch>
            <a:fillRect/>
          </a:stretch>
        </p:blipFill>
        <p:spPr>
          <a:xfrm>
            <a:off x="5823863" y="5367554"/>
            <a:ext cx="590550" cy="590550"/>
          </a:xfrm>
          <a:prstGeom prst="rect">
            <a:avLst/>
          </a:prstGeom>
        </p:spPr>
      </p:pic>
      <p:pic>
        <p:nvPicPr>
          <p:cNvPr id="11" name="Picture 10"/>
          <p:cNvPicPr>
            <a:picLocks noChangeAspect="1"/>
          </p:cNvPicPr>
          <p:nvPr/>
        </p:nvPicPr>
        <p:blipFill>
          <a:blip r:embed="rId6"/>
          <a:stretch>
            <a:fillRect/>
          </a:stretch>
        </p:blipFill>
        <p:spPr>
          <a:xfrm>
            <a:off x="1024276" y="1655858"/>
            <a:ext cx="590550" cy="590550"/>
          </a:xfrm>
          <a:prstGeom prst="rect">
            <a:avLst/>
          </a:prstGeom>
        </p:spPr>
      </p:pic>
      <p:pic>
        <p:nvPicPr>
          <p:cNvPr id="12" name="Picture 11"/>
          <p:cNvPicPr>
            <a:picLocks noChangeAspect="1"/>
          </p:cNvPicPr>
          <p:nvPr/>
        </p:nvPicPr>
        <p:blipFill>
          <a:blip r:embed="rId7"/>
          <a:stretch>
            <a:fillRect/>
          </a:stretch>
        </p:blipFill>
        <p:spPr>
          <a:xfrm>
            <a:off x="3298627" y="3624866"/>
            <a:ext cx="590550" cy="590550"/>
          </a:xfrm>
          <a:prstGeom prst="rect">
            <a:avLst/>
          </a:prstGeom>
        </p:spPr>
      </p:pic>
      <p:sp>
        <p:nvSpPr>
          <p:cNvPr id="13" name="TextBox 12"/>
          <p:cNvSpPr txBox="1"/>
          <p:nvPr/>
        </p:nvSpPr>
        <p:spPr>
          <a:xfrm>
            <a:off x="4958605" y="2319503"/>
            <a:ext cx="2103120" cy="6278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a:ln>
                  <a:noFill/>
                </a:ln>
                <a:gradFill>
                  <a:gsLst>
                    <a:gs pos="2917">
                      <a:srgbClr val="505050"/>
                    </a:gs>
                    <a:gs pos="30000">
                      <a:srgbClr val="505050"/>
                    </a:gs>
                  </a:gsLst>
                  <a:lin ang="5400000" scaled="0"/>
                </a:gradFill>
                <a:effectLst/>
                <a:uLnTx/>
                <a:uFillTx/>
                <a:latin typeface="Segoe UI Light"/>
                <a:ea typeface="+mn-ea"/>
                <a:cs typeface="+mn-cs"/>
              </a:rPr>
              <a:t>UWP</a:t>
            </a:r>
          </a:p>
        </p:txBody>
      </p:sp>
      <p:sp>
        <p:nvSpPr>
          <p:cNvPr id="16" name="TextBox 15"/>
          <p:cNvSpPr txBox="1"/>
          <p:nvPr/>
        </p:nvSpPr>
        <p:spPr>
          <a:xfrm>
            <a:off x="4951456" y="4314463"/>
            <a:ext cx="2103120" cy="6278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a:ln>
                  <a:noFill/>
                </a:ln>
                <a:gradFill>
                  <a:gsLst>
                    <a:gs pos="2917">
                      <a:srgbClr val="505050"/>
                    </a:gs>
                    <a:gs pos="30000">
                      <a:srgbClr val="505050"/>
                    </a:gs>
                  </a:gsLst>
                  <a:lin ang="5400000" scaled="0"/>
                </a:gradFill>
                <a:effectLst/>
                <a:uLnTx/>
                <a:uFillTx/>
                <a:latin typeface="Segoe UI Light"/>
                <a:ea typeface="+mn-ea"/>
                <a:cs typeface="+mn-cs"/>
              </a:rPr>
              <a:t>PHP</a:t>
            </a:r>
          </a:p>
        </p:txBody>
      </p:sp>
      <p:sp>
        <p:nvSpPr>
          <p:cNvPr id="17" name="TextBox 16"/>
          <p:cNvSpPr txBox="1"/>
          <p:nvPr/>
        </p:nvSpPr>
        <p:spPr>
          <a:xfrm>
            <a:off x="267991" y="2345455"/>
            <a:ext cx="2103120" cy="6278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Light"/>
                <a:ea typeface="+mn-ea"/>
                <a:cs typeface="+mn-cs"/>
              </a:rPr>
              <a:t>.NET</a:t>
            </a:r>
          </a:p>
        </p:txBody>
      </p:sp>
      <p:sp>
        <p:nvSpPr>
          <p:cNvPr id="18" name="TextBox 17"/>
          <p:cNvSpPr txBox="1"/>
          <p:nvPr/>
        </p:nvSpPr>
        <p:spPr>
          <a:xfrm>
            <a:off x="7364348" y="4314463"/>
            <a:ext cx="2103120" cy="6278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a:ln>
                  <a:noFill/>
                </a:ln>
                <a:gradFill>
                  <a:gsLst>
                    <a:gs pos="2917">
                      <a:srgbClr val="505050"/>
                    </a:gs>
                    <a:gs pos="30000">
                      <a:srgbClr val="505050"/>
                    </a:gs>
                  </a:gsLst>
                  <a:lin ang="5400000" scaled="0"/>
                </a:gradFill>
                <a:effectLst/>
                <a:uLnTx/>
                <a:uFillTx/>
                <a:latin typeface="Segoe UI Light"/>
                <a:ea typeface="+mn-ea"/>
                <a:cs typeface="+mn-cs"/>
              </a:rPr>
              <a:t>Python</a:t>
            </a:r>
          </a:p>
        </p:txBody>
      </p:sp>
      <p:sp>
        <p:nvSpPr>
          <p:cNvPr id="19" name="TextBox 18"/>
          <p:cNvSpPr txBox="1"/>
          <p:nvPr/>
        </p:nvSpPr>
        <p:spPr>
          <a:xfrm>
            <a:off x="5067578" y="6083703"/>
            <a:ext cx="2103120" cy="627864"/>
          </a:xfrm>
          <a:prstGeom prst="rect">
            <a:avLst/>
          </a:prstGeom>
          <a:noFill/>
        </p:spPr>
        <p:txBody>
          <a:bodyPr wrap="square" lIns="182880" tIns="146304" rIns="182880" bIns="146304" rtlCol="0" anchor="t">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a:ln>
                  <a:noFill/>
                </a:ln>
                <a:gradFill>
                  <a:gsLst>
                    <a:gs pos="2917">
                      <a:srgbClr val="505050"/>
                    </a:gs>
                    <a:gs pos="30000">
                      <a:srgbClr val="505050"/>
                    </a:gs>
                  </a:gsLst>
                  <a:lin ang="5400000" scaled="0"/>
                </a:gradFill>
                <a:effectLst/>
                <a:uLnTx/>
                <a:uFillTx/>
                <a:latin typeface="Segoe UI Light"/>
                <a:ea typeface="+mn-ea"/>
                <a:cs typeface="Segoe UI Light"/>
              </a:rPr>
              <a:t>Ruby</a:t>
            </a:r>
            <a:endParaRPr kumimoji="0" lang="en-US" sz="2400" b="0" i="0" u="none" strike="noStrike" kern="1200" cap="none" spc="0" normalizeH="0" baseline="0" noProof="0">
              <a:ln>
                <a:noFill/>
              </a:ln>
              <a:gradFill>
                <a:gsLst>
                  <a:gs pos="2917">
                    <a:srgbClr val="505050"/>
                  </a:gs>
                  <a:gs pos="30000">
                    <a:srgbClr val="505050"/>
                  </a:gs>
                </a:gsLst>
                <a:lin ang="5400000" scaled="0"/>
              </a:gradFill>
              <a:effectLst/>
              <a:uLnTx/>
              <a:uFillTx/>
              <a:latin typeface="Segoe UI Light"/>
              <a:ea typeface="+mn-ea"/>
              <a:cs typeface="+mn-cs"/>
            </a:endParaRPr>
          </a:p>
        </p:txBody>
      </p:sp>
      <p:sp>
        <p:nvSpPr>
          <p:cNvPr id="20" name="TextBox 19"/>
          <p:cNvSpPr txBox="1"/>
          <p:nvPr/>
        </p:nvSpPr>
        <p:spPr>
          <a:xfrm>
            <a:off x="2542342" y="4314463"/>
            <a:ext cx="2103120" cy="6278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a:ln>
                  <a:noFill/>
                </a:ln>
                <a:gradFill>
                  <a:gsLst>
                    <a:gs pos="2917">
                      <a:srgbClr val="505050"/>
                    </a:gs>
                    <a:gs pos="30000">
                      <a:srgbClr val="505050"/>
                    </a:gs>
                  </a:gsLst>
                  <a:lin ang="5400000" scaled="0"/>
                </a:gradFill>
                <a:effectLst/>
                <a:uLnTx/>
                <a:uFillTx/>
                <a:latin typeface="Segoe UI Light"/>
                <a:ea typeface="+mn-ea"/>
                <a:cs typeface="+mn-cs"/>
              </a:rPr>
              <a:t>Angular</a:t>
            </a:r>
          </a:p>
        </p:txBody>
      </p:sp>
      <p:sp>
        <p:nvSpPr>
          <p:cNvPr id="35" name="Rectangle 34"/>
          <p:cNvSpPr/>
          <p:nvPr/>
        </p:nvSpPr>
        <p:spPr bwMode="auto">
          <a:xfrm>
            <a:off x="245572" y="5156567"/>
            <a:ext cx="2103120" cy="1557289"/>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5439">
                    <a:srgbClr val="F8F8F8"/>
                  </a:gs>
                  <a:gs pos="10000">
                    <a:srgbClr val="F8F8F8"/>
                  </a:gs>
                </a:gsLst>
                <a:lin ang="5400000" scaled="0"/>
              </a:gradFill>
              <a:effectLst/>
              <a:uLnTx/>
              <a:uFillTx/>
              <a:latin typeface="Segoe UI Semilight"/>
              <a:ea typeface="+mn-ea"/>
              <a:cs typeface="+mn-cs"/>
            </a:endParaRPr>
          </a:p>
        </p:txBody>
      </p:sp>
      <p:sp>
        <p:nvSpPr>
          <p:cNvPr id="36" name="Rectangle 35"/>
          <p:cNvSpPr/>
          <p:nvPr/>
        </p:nvSpPr>
        <p:spPr bwMode="auto">
          <a:xfrm>
            <a:off x="2654686" y="5156567"/>
            <a:ext cx="2103120" cy="1557289"/>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5439">
                    <a:srgbClr val="F8F8F8"/>
                  </a:gs>
                  <a:gs pos="10000">
                    <a:srgbClr val="F8F8F8"/>
                  </a:gs>
                </a:gsLst>
                <a:lin ang="5400000" scaled="0"/>
              </a:gradFill>
              <a:effectLst/>
              <a:uLnTx/>
              <a:uFillTx/>
              <a:latin typeface="Segoe UI Semilight"/>
              <a:ea typeface="+mn-ea"/>
              <a:cs typeface="+mn-cs"/>
            </a:endParaRPr>
          </a:p>
        </p:txBody>
      </p:sp>
      <p:pic>
        <p:nvPicPr>
          <p:cNvPr id="37" name="Picture 36"/>
          <p:cNvPicPr>
            <a:picLocks noChangeAspect="1"/>
          </p:cNvPicPr>
          <p:nvPr/>
        </p:nvPicPr>
        <p:blipFill>
          <a:blip r:embed="rId8"/>
          <a:stretch>
            <a:fillRect/>
          </a:stretch>
        </p:blipFill>
        <p:spPr>
          <a:xfrm>
            <a:off x="3410971" y="5367554"/>
            <a:ext cx="590550" cy="590550"/>
          </a:xfrm>
          <a:prstGeom prst="rect">
            <a:avLst/>
          </a:prstGeom>
        </p:spPr>
      </p:pic>
      <p:pic>
        <p:nvPicPr>
          <p:cNvPr id="38" name="Picture 37"/>
          <p:cNvPicPr>
            <a:picLocks noChangeAspect="1"/>
          </p:cNvPicPr>
          <p:nvPr/>
        </p:nvPicPr>
        <p:blipFill>
          <a:blip r:embed="rId9"/>
          <a:stretch>
            <a:fillRect/>
          </a:stretch>
        </p:blipFill>
        <p:spPr>
          <a:xfrm>
            <a:off x="1001857" y="5367554"/>
            <a:ext cx="590550" cy="590550"/>
          </a:xfrm>
          <a:prstGeom prst="rect">
            <a:avLst/>
          </a:prstGeom>
        </p:spPr>
      </p:pic>
      <p:sp>
        <p:nvSpPr>
          <p:cNvPr id="39" name="TextBox 38"/>
          <p:cNvSpPr txBox="1"/>
          <p:nvPr/>
        </p:nvSpPr>
        <p:spPr>
          <a:xfrm>
            <a:off x="245572" y="6083703"/>
            <a:ext cx="2103120" cy="6278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a:ln>
                  <a:noFill/>
                </a:ln>
                <a:gradFill>
                  <a:gsLst>
                    <a:gs pos="2917">
                      <a:srgbClr val="505050"/>
                    </a:gs>
                    <a:gs pos="30000">
                      <a:srgbClr val="505050"/>
                    </a:gs>
                  </a:gsLst>
                  <a:lin ang="5400000" scaled="0"/>
                </a:gradFill>
                <a:effectLst/>
                <a:uLnTx/>
                <a:uFillTx/>
                <a:latin typeface="Segoe UI Light"/>
                <a:ea typeface="+mn-ea"/>
                <a:cs typeface="+mn-cs"/>
              </a:rPr>
              <a:t>Android</a:t>
            </a:r>
          </a:p>
        </p:txBody>
      </p:sp>
      <p:sp>
        <p:nvSpPr>
          <p:cNvPr id="40" name="TextBox 39"/>
          <p:cNvSpPr txBox="1"/>
          <p:nvPr/>
        </p:nvSpPr>
        <p:spPr>
          <a:xfrm>
            <a:off x="2654686" y="6083703"/>
            <a:ext cx="2103120" cy="6278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a:ln>
                  <a:noFill/>
                </a:ln>
                <a:gradFill>
                  <a:gsLst>
                    <a:gs pos="2917">
                      <a:srgbClr val="505050"/>
                    </a:gs>
                    <a:gs pos="30000">
                      <a:srgbClr val="505050"/>
                    </a:gs>
                  </a:gsLst>
                  <a:lin ang="5400000" scaled="0"/>
                </a:gradFill>
                <a:effectLst/>
                <a:uLnTx/>
                <a:uFillTx/>
                <a:latin typeface="Segoe UI Light"/>
                <a:ea typeface="+mn-ea"/>
                <a:cs typeface="+mn-cs"/>
              </a:rPr>
              <a:t>iOS</a:t>
            </a:r>
          </a:p>
        </p:txBody>
      </p:sp>
      <p:pic>
        <p:nvPicPr>
          <p:cNvPr id="26" name="Picture 25"/>
          <p:cNvPicPr>
            <a:picLocks noChangeAspect="1"/>
          </p:cNvPicPr>
          <p:nvPr/>
        </p:nvPicPr>
        <p:blipFill>
          <a:blip r:embed="rId10"/>
          <a:stretch>
            <a:fillRect/>
          </a:stretch>
        </p:blipFill>
        <p:spPr>
          <a:xfrm>
            <a:off x="5707741" y="3624866"/>
            <a:ext cx="590550" cy="590550"/>
          </a:xfrm>
          <a:prstGeom prst="rect">
            <a:avLst/>
          </a:prstGeom>
        </p:spPr>
      </p:pic>
      <p:sp>
        <p:nvSpPr>
          <p:cNvPr id="41" name="Rectangle 40"/>
          <p:cNvSpPr/>
          <p:nvPr/>
        </p:nvSpPr>
        <p:spPr bwMode="auto">
          <a:xfrm>
            <a:off x="260054" y="3366154"/>
            <a:ext cx="2103120" cy="1557289"/>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5439">
                    <a:srgbClr val="F8F8F8"/>
                  </a:gs>
                  <a:gs pos="10000">
                    <a:srgbClr val="F8F8F8"/>
                  </a:gs>
                </a:gsLst>
                <a:lin ang="5400000" scaled="0"/>
              </a:gradFill>
              <a:effectLst/>
              <a:uLnTx/>
              <a:uFillTx/>
              <a:latin typeface="Segoe UI Semilight"/>
              <a:ea typeface="+mn-ea"/>
              <a:cs typeface="+mn-cs"/>
            </a:endParaRPr>
          </a:p>
        </p:txBody>
      </p:sp>
      <p:pic>
        <p:nvPicPr>
          <p:cNvPr id="42" name="Picture 41"/>
          <p:cNvPicPr>
            <a:picLocks noChangeAspect="1"/>
          </p:cNvPicPr>
          <p:nvPr/>
        </p:nvPicPr>
        <p:blipFill>
          <a:blip r:embed="rId11"/>
          <a:stretch>
            <a:fillRect/>
          </a:stretch>
        </p:blipFill>
        <p:spPr>
          <a:xfrm>
            <a:off x="1002052" y="3624866"/>
            <a:ext cx="619125" cy="590550"/>
          </a:xfrm>
          <a:prstGeom prst="rect">
            <a:avLst/>
          </a:prstGeom>
        </p:spPr>
      </p:pic>
      <p:sp>
        <p:nvSpPr>
          <p:cNvPr id="43" name="TextBox 42"/>
          <p:cNvSpPr txBox="1"/>
          <p:nvPr/>
        </p:nvSpPr>
        <p:spPr>
          <a:xfrm>
            <a:off x="260054" y="4314463"/>
            <a:ext cx="2103120" cy="6278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a:ln>
                  <a:noFill/>
                </a:ln>
                <a:gradFill>
                  <a:gsLst>
                    <a:gs pos="2917">
                      <a:srgbClr val="505050"/>
                    </a:gs>
                    <a:gs pos="30000">
                      <a:srgbClr val="505050"/>
                    </a:gs>
                  </a:gsLst>
                  <a:lin ang="5400000" scaled="0"/>
                </a:gradFill>
                <a:effectLst/>
                <a:uLnTx/>
                <a:uFillTx/>
                <a:latin typeface="Segoe UI Light"/>
                <a:ea typeface="+mn-ea"/>
                <a:cs typeface="+mn-cs"/>
              </a:rPr>
              <a:t>JavaScript</a:t>
            </a:r>
          </a:p>
        </p:txBody>
      </p:sp>
      <p:sp>
        <p:nvSpPr>
          <p:cNvPr id="46" name="Rectangle 45"/>
          <p:cNvSpPr/>
          <p:nvPr/>
        </p:nvSpPr>
        <p:spPr bwMode="auto">
          <a:xfrm>
            <a:off x="2546652" y="1394656"/>
            <a:ext cx="2103120" cy="1557289"/>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5439">
                    <a:srgbClr val="F8F8F8"/>
                  </a:gs>
                  <a:gs pos="10000">
                    <a:srgbClr val="F8F8F8"/>
                  </a:gs>
                </a:gsLst>
                <a:lin ang="5400000" scaled="0"/>
              </a:gradFill>
              <a:effectLst/>
              <a:uLnTx/>
              <a:uFillTx/>
              <a:latin typeface="Segoe UI Semilight"/>
              <a:ea typeface="+mn-ea"/>
              <a:cs typeface="+mn-cs"/>
            </a:endParaRPr>
          </a:p>
        </p:txBody>
      </p:sp>
      <p:sp>
        <p:nvSpPr>
          <p:cNvPr id="47" name="TextBox 46"/>
          <p:cNvSpPr txBox="1"/>
          <p:nvPr/>
        </p:nvSpPr>
        <p:spPr>
          <a:xfrm>
            <a:off x="2546652" y="2321792"/>
            <a:ext cx="2103120" cy="6278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a:ln>
                  <a:noFill/>
                </a:ln>
                <a:gradFill>
                  <a:gsLst>
                    <a:gs pos="2917">
                      <a:srgbClr val="505050"/>
                    </a:gs>
                    <a:gs pos="30000">
                      <a:srgbClr val="505050"/>
                    </a:gs>
                  </a:gsLst>
                  <a:lin ang="5400000" scaled="0"/>
                </a:gradFill>
                <a:effectLst/>
                <a:uLnTx/>
                <a:uFillTx/>
                <a:latin typeface="Segoe UI Light"/>
                <a:ea typeface="+mn-ea"/>
                <a:cs typeface="+mn-cs"/>
              </a:rPr>
              <a:t>Xamarin</a:t>
            </a:r>
          </a:p>
        </p:txBody>
      </p:sp>
      <p:pic>
        <p:nvPicPr>
          <p:cNvPr id="48" name="Picture 47"/>
          <p:cNvPicPr>
            <a:picLocks noChangeAspect="1"/>
          </p:cNvPicPr>
          <p:nvPr/>
        </p:nvPicPr>
        <p:blipFill>
          <a:blip r:embed="rId12"/>
          <a:stretch>
            <a:fillRect/>
          </a:stretch>
        </p:blipFill>
        <p:spPr>
          <a:xfrm>
            <a:off x="3204561" y="1507267"/>
            <a:ext cx="787302" cy="787302"/>
          </a:xfrm>
          <a:prstGeom prst="rect">
            <a:avLst/>
          </a:prstGeom>
        </p:spPr>
      </p:pic>
      <p:grpSp>
        <p:nvGrpSpPr>
          <p:cNvPr id="6" name="Group 5">
            <a:extLst>
              <a:ext uri="{FF2B5EF4-FFF2-40B4-BE49-F238E27FC236}">
                <a16:creationId xmlns:a16="http://schemas.microsoft.com/office/drawing/2014/main" id="{E773A42E-40B7-4C76-BB2A-CBE8468780C4}"/>
              </a:ext>
            </a:extLst>
          </p:cNvPr>
          <p:cNvGrpSpPr/>
          <p:nvPr/>
        </p:nvGrpSpPr>
        <p:grpSpPr>
          <a:xfrm>
            <a:off x="2546651" y="1400807"/>
            <a:ext cx="657909" cy="721789"/>
            <a:chOff x="267592" y="3412362"/>
            <a:chExt cx="657909" cy="721789"/>
          </a:xfrm>
        </p:grpSpPr>
        <p:sp>
          <p:nvSpPr>
            <p:cNvPr id="55" name="Diagonal Stripe 54">
              <a:extLst>
                <a:ext uri="{FF2B5EF4-FFF2-40B4-BE49-F238E27FC236}">
                  <a16:creationId xmlns:a16="http://schemas.microsoft.com/office/drawing/2014/main" id="{4208AA1A-2C0D-4A9D-8FD6-A2F9CA766846}"/>
                </a:ext>
              </a:extLst>
            </p:cNvPr>
            <p:cNvSpPr/>
            <p:nvPr/>
          </p:nvSpPr>
          <p:spPr bwMode="auto">
            <a:xfrm>
              <a:off x="267592" y="3421329"/>
              <a:ext cx="657909" cy="712822"/>
            </a:xfrm>
            <a:prstGeom prst="diagStripe">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6" name="TextBox 55">
              <a:extLst>
                <a:ext uri="{FF2B5EF4-FFF2-40B4-BE49-F238E27FC236}">
                  <a16:creationId xmlns:a16="http://schemas.microsoft.com/office/drawing/2014/main" id="{B4EF18F9-16BD-49DA-913E-939F9C9A7817}"/>
                </a:ext>
              </a:extLst>
            </p:cNvPr>
            <p:cNvSpPr txBox="1"/>
            <p:nvPr/>
          </p:nvSpPr>
          <p:spPr>
            <a:xfrm rot="18697095">
              <a:off x="283535" y="3464203"/>
              <a:ext cx="537648" cy="4339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Segoe UI Semilight"/>
                  <a:ea typeface="+mn-ea"/>
                  <a:cs typeface="+mn-cs"/>
                </a:rPr>
                <a:t>GA</a:t>
              </a:r>
            </a:p>
          </p:txBody>
        </p:sp>
      </p:grpSp>
      <p:grpSp>
        <p:nvGrpSpPr>
          <p:cNvPr id="57" name="Group 56">
            <a:extLst>
              <a:ext uri="{FF2B5EF4-FFF2-40B4-BE49-F238E27FC236}">
                <a16:creationId xmlns:a16="http://schemas.microsoft.com/office/drawing/2014/main" id="{4C2CFC65-2FB7-401B-AB38-6622619E603E}"/>
              </a:ext>
            </a:extLst>
          </p:cNvPr>
          <p:cNvGrpSpPr/>
          <p:nvPr/>
        </p:nvGrpSpPr>
        <p:grpSpPr>
          <a:xfrm>
            <a:off x="282279" y="1396408"/>
            <a:ext cx="657909" cy="721789"/>
            <a:chOff x="267592" y="3412362"/>
            <a:chExt cx="657909" cy="721789"/>
          </a:xfrm>
        </p:grpSpPr>
        <p:sp>
          <p:nvSpPr>
            <p:cNvPr id="58" name="Diagonal Stripe 57">
              <a:extLst>
                <a:ext uri="{FF2B5EF4-FFF2-40B4-BE49-F238E27FC236}">
                  <a16:creationId xmlns:a16="http://schemas.microsoft.com/office/drawing/2014/main" id="{7CE598CE-F040-4D69-B9D7-06BF623F8823}"/>
                </a:ext>
              </a:extLst>
            </p:cNvPr>
            <p:cNvSpPr/>
            <p:nvPr/>
          </p:nvSpPr>
          <p:spPr bwMode="auto">
            <a:xfrm>
              <a:off x="267592" y="3421329"/>
              <a:ext cx="657909" cy="712822"/>
            </a:xfrm>
            <a:prstGeom prst="diagStripe">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9" name="TextBox 58">
              <a:extLst>
                <a:ext uri="{FF2B5EF4-FFF2-40B4-BE49-F238E27FC236}">
                  <a16:creationId xmlns:a16="http://schemas.microsoft.com/office/drawing/2014/main" id="{B6563266-2A40-46D8-9F91-55A9FD9591B7}"/>
                </a:ext>
              </a:extLst>
            </p:cNvPr>
            <p:cNvSpPr txBox="1"/>
            <p:nvPr/>
          </p:nvSpPr>
          <p:spPr>
            <a:xfrm rot="18697095">
              <a:off x="283536" y="3464203"/>
              <a:ext cx="537648" cy="4339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Segoe UI Semilight"/>
                  <a:ea typeface="+mn-ea"/>
                  <a:cs typeface="+mn-cs"/>
                </a:rPr>
                <a:t>GA</a:t>
              </a:r>
            </a:p>
          </p:txBody>
        </p:sp>
      </p:grpSp>
      <p:grpSp>
        <p:nvGrpSpPr>
          <p:cNvPr id="60" name="Group 59">
            <a:extLst>
              <a:ext uri="{FF2B5EF4-FFF2-40B4-BE49-F238E27FC236}">
                <a16:creationId xmlns:a16="http://schemas.microsoft.com/office/drawing/2014/main" id="{D7EA2708-054D-4B8E-9D91-56DAE8949CD7}"/>
              </a:ext>
            </a:extLst>
          </p:cNvPr>
          <p:cNvGrpSpPr/>
          <p:nvPr/>
        </p:nvGrpSpPr>
        <p:grpSpPr>
          <a:xfrm>
            <a:off x="4955766" y="1397397"/>
            <a:ext cx="657909" cy="721789"/>
            <a:chOff x="267592" y="3412362"/>
            <a:chExt cx="657909" cy="721789"/>
          </a:xfrm>
        </p:grpSpPr>
        <p:sp>
          <p:nvSpPr>
            <p:cNvPr id="61" name="Diagonal Stripe 60">
              <a:extLst>
                <a:ext uri="{FF2B5EF4-FFF2-40B4-BE49-F238E27FC236}">
                  <a16:creationId xmlns:a16="http://schemas.microsoft.com/office/drawing/2014/main" id="{3BB0AFDA-8A9F-41FB-A054-ACAB6639A8FA}"/>
                </a:ext>
              </a:extLst>
            </p:cNvPr>
            <p:cNvSpPr/>
            <p:nvPr/>
          </p:nvSpPr>
          <p:spPr bwMode="auto">
            <a:xfrm>
              <a:off x="267592" y="3421329"/>
              <a:ext cx="657909" cy="712822"/>
            </a:xfrm>
            <a:prstGeom prst="diagStripe">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2" name="TextBox 61">
              <a:extLst>
                <a:ext uri="{FF2B5EF4-FFF2-40B4-BE49-F238E27FC236}">
                  <a16:creationId xmlns:a16="http://schemas.microsoft.com/office/drawing/2014/main" id="{ABC2F308-F894-4A90-AEFB-855AC6A126C6}"/>
                </a:ext>
              </a:extLst>
            </p:cNvPr>
            <p:cNvSpPr txBox="1"/>
            <p:nvPr/>
          </p:nvSpPr>
          <p:spPr>
            <a:xfrm rot="18697095">
              <a:off x="283536" y="3464203"/>
              <a:ext cx="537648" cy="4339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Segoe UI Semilight"/>
                  <a:ea typeface="+mn-ea"/>
                  <a:cs typeface="+mn-cs"/>
                </a:rPr>
                <a:t>GA</a:t>
              </a:r>
            </a:p>
          </p:txBody>
        </p:sp>
      </p:grpSp>
      <p:grpSp>
        <p:nvGrpSpPr>
          <p:cNvPr id="63" name="Group 62">
            <a:extLst>
              <a:ext uri="{FF2B5EF4-FFF2-40B4-BE49-F238E27FC236}">
                <a16:creationId xmlns:a16="http://schemas.microsoft.com/office/drawing/2014/main" id="{DB1C4D1E-0CC4-4722-835A-EA6B95FC0FFF}"/>
              </a:ext>
            </a:extLst>
          </p:cNvPr>
          <p:cNvGrpSpPr/>
          <p:nvPr/>
        </p:nvGrpSpPr>
        <p:grpSpPr>
          <a:xfrm>
            <a:off x="252241" y="5159307"/>
            <a:ext cx="657909" cy="721789"/>
            <a:chOff x="267592" y="3412362"/>
            <a:chExt cx="657909" cy="721789"/>
          </a:xfrm>
        </p:grpSpPr>
        <p:sp>
          <p:nvSpPr>
            <p:cNvPr id="64" name="Diagonal Stripe 63">
              <a:extLst>
                <a:ext uri="{FF2B5EF4-FFF2-40B4-BE49-F238E27FC236}">
                  <a16:creationId xmlns:a16="http://schemas.microsoft.com/office/drawing/2014/main" id="{A80B1A34-91A0-4F4A-AB8B-10AFE181F54C}"/>
                </a:ext>
              </a:extLst>
            </p:cNvPr>
            <p:cNvSpPr/>
            <p:nvPr/>
          </p:nvSpPr>
          <p:spPr bwMode="auto">
            <a:xfrm>
              <a:off x="267592" y="3421329"/>
              <a:ext cx="657909" cy="712822"/>
            </a:xfrm>
            <a:prstGeom prst="diagStripe">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5" name="TextBox 64">
              <a:extLst>
                <a:ext uri="{FF2B5EF4-FFF2-40B4-BE49-F238E27FC236}">
                  <a16:creationId xmlns:a16="http://schemas.microsoft.com/office/drawing/2014/main" id="{8E131DD3-441D-4CFB-8C17-86F6E7761725}"/>
                </a:ext>
              </a:extLst>
            </p:cNvPr>
            <p:cNvSpPr txBox="1"/>
            <p:nvPr/>
          </p:nvSpPr>
          <p:spPr>
            <a:xfrm rot="18697095">
              <a:off x="283535" y="3464203"/>
              <a:ext cx="537648" cy="4339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Segoe UI Semilight"/>
                  <a:ea typeface="+mn-ea"/>
                  <a:cs typeface="+mn-cs"/>
                </a:rPr>
                <a:t>GA</a:t>
              </a:r>
            </a:p>
          </p:txBody>
        </p:sp>
      </p:grpSp>
      <p:grpSp>
        <p:nvGrpSpPr>
          <p:cNvPr id="66" name="Group 65">
            <a:extLst>
              <a:ext uri="{FF2B5EF4-FFF2-40B4-BE49-F238E27FC236}">
                <a16:creationId xmlns:a16="http://schemas.microsoft.com/office/drawing/2014/main" id="{51F360A7-AEA8-4BAE-BBBB-DF3522B80412}"/>
              </a:ext>
            </a:extLst>
          </p:cNvPr>
          <p:cNvGrpSpPr/>
          <p:nvPr/>
        </p:nvGrpSpPr>
        <p:grpSpPr>
          <a:xfrm>
            <a:off x="2542342" y="3356849"/>
            <a:ext cx="657909" cy="726464"/>
            <a:chOff x="2665259" y="1576331"/>
            <a:chExt cx="657909" cy="726464"/>
          </a:xfrm>
        </p:grpSpPr>
        <p:sp>
          <p:nvSpPr>
            <p:cNvPr id="67" name="Diagonal Stripe 66">
              <a:extLst>
                <a:ext uri="{FF2B5EF4-FFF2-40B4-BE49-F238E27FC236}">
                  <a16:creationId xmlns:a16="http://schemas.microsoft.com/office/drawing/2014/main" id="{3BDBBB4F-32A0-4273-B120-0F8650138723}"/>
                </a:ext>
              </a:extLst>
            </p:cNvPr>
            <p:cNvSpPr/>
            <p:nvPr/>
          </p:nvSpPr>
          <p:spPr bwMode="auto">
            <a:xfrm>
              <a:off x="2665259" y="1589973"/>
              <a:ext cx="657909" cy="712822"/>
            </a:xfrm>
            <a:prstGeom prst="diagStripe">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8" name="TextBox 67">
              <a:extLst>
                <a:ext uri="{FF2B5EF4-FFF2-40B4-BE49-F238E27FC236}">
                  <a16:creationId xmlns:a16="http://schemas.microsoft.com/office/drawing/2014/main" id="{CABC2C75-BDC8-4E51-A658-EEE95A90772B}"/>
                </a:ext>
              </a:extLst>
            </p:cNvPr>
            <p:cNvSpPr txBox="1"/>
            <p:nvPr/>
          </p:nvSpPr>
          <p:spPr>
            <a:xfrm rot="18697095">
              <a:off x="2665586" y="1628172"/>
              <a:ext cx="537648" cy="4339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000" b="1" i="0" u="none" strike="noStrike" kern="1200" cap="none" spc="0" normalizeH="0" baseline="0" noProof="0">
                  <a:ln>
                    <a:noFill/>
                  </a:ln>
                  <a:solidFill>
                    <a:srgbClr val="FFFFFF"/>
                  </a:solidFill>
                  <a:effectLst/>
                  <a:uLnTx/>
                  <a:uFillTx/>
                  <a:latin typeface="Segoe UI Semilight"/>
                  <a:ea typeface="+mn-ea"/>
                  <a:cs typeface="+mn-cs"/>
                </a:rPr>
                <a:t>GA</a:t>
              </a:r>
            </a:p>
          </p:txBody>
        </p:sp>
      </p:grpSp>
      <p:grpSp>
        <p:nvGrpSpPr>
          <p:cNvPr id="72" name="Group 71">
            <a:extLst>
              <a:ext uri="{FF2B5EF4-FFF2-40B4-BE49-F238E27FC236}">
                <a16:creationId xmlns:a16="http://schemas.microsoft.com/office/drawing/2014/main" id="{FC4D835C-FD02-4BC8-94F3-854D374DEAB1}"/>
              </a:ext>
            </a:extLst>
          </p:cNvPr>
          <p:cNvGrpSpPr/>
          <p:nvPr/>
        </p:nvGrpSpPr>
        <p:grpSpPr>
          <a:xfrm>
            <a:off x="253523" y="3366185"/>
            <a:ext cx="657909" cy="726464"/>
            <a:chOff x="2665259" y="1576331"/>
            <a:chExt cx="657909" cy="726464"/>
          </a:xfrm>
        </p:grpSpPr>
        <p:sp>
          <p:nvSpPr>
            <p:cNvPr id="73" name="Diagonal Stripe 72">
              <a:extLst>
                <a:ext uri="{FF2B5EF4-FFF2-40B4-BE49-F238E27FC236}">
                  <a16:creationId xmlns:a16="http://schemas.microsoft.com/office/drawing/2014/main" id="{AEB34A51-3A4B-473E-8D29-85B96595F212}"/>
                </a:ext>
              </a:extLst>
            </p:cNvPr>
            <p:cNvSpPr/>
            <p:nvPr/>
          </p:nvSpPr>
          <p:spPr bwMode="auto">
            <a:xfrm>
              <a:off x="2665259" y="1589973"/>
              <a:ext cx="657909" cy="712822"/>
            </a:xfrm>
            <a:prstGeom prst="diagStripe">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4" name="TextBox 73">
              <a:extLst>
                <a:ext uri="{FF2B5EF4-FFF2-40B4-BE49-F238E27FC236}">
                  <a16:creationId xmlns:a16="http://schemas.microsoft.com/office/drawing/2014/main" id="{3413DD4D-82F2-46FC-8624-0B9F13125449}"/>
                </a:ext>
              </a:extLst>
            </p:cNvPr>
            <p:cNvSpPr txBox="1"/>
            <p:nvPr/>
          </p:nvSpPr>
          <p:spPr>
            <a:xfrm rot="18697095">
              <a:off x="2665586" y="1628172"/>
              <a:ext cx="537648" cy="4339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000" b="1" i="0" u="none" strike="noStrike" kern="1200" cap="none" spc="0" normalizeH="0" baseline="0" noProof="0">
                  <a:ln>
                    <a:noFill/>
                  </a:ln>
                  <a:solidFill>
                    <a:srgbClr val="FFFFFF"/>
                  </a:solidFill>
                  <a:effectLst/>
                  <a:uLnTx/>
                  <a:uFillTx/>
                  <a:latin typeface="Segoe UI Semilight"/>
                  <a:ea typeface="+mn-ea"/>
                  <a:cs typeface="+mn-cs"/>
                </a:rPr>
                <a:t>GA</a:t>
              </a:r>
            </a:p>
          </p:txBody>
        </p:sp>
      </p:grpSp>
      <p:grpSp>
        <p:nvGrpSpPr>
          <p:cNvPr id="75" name="Group 74">
            <a:extLst>
              <a:ext uri="{FF2B5EF4-FFF2-40B4-BE49-F238E27FC236}">
                <a16:creationId xmlns:a16="http://schemas.microsoft.com/office/drawing/2014/main" id="{95FF2F08-2828-436E-8ED1-1F4D15FAB6DD}"/>
              </a:ext>
            </a:extLst>
          </p:cNvPr>
          <p:cNvGrpSpPr/>
          <p:nvPr/>
        </p:nvGrpSpPr>
        <p:grpSpPr>
          <a:xfrm>
            <a:off x="4953333" y="3363865"/>
            <a:ext cx="657909" cy="726464"/>
            <a:chOff x="2665259" y="1576331"/>
            <a:chExt cx="657909" cy="726464"/>
          </a:xfrm>
        </p:grpSpPr>
        <p:sp>
          <p:nvSpPr>
            <p:cNvPr id="76" name="Diagonal Stripe 75">
              <a:extLst>
                <a:ext uri="{FF2B5EF4-FFF2-40B4-BE49-F238E27FC236}">
                  <a16:creationId xmlns:a16="http://schemas.microsoft.com/office/drawing/2014/main" id="{2D5C93A5-3441-44B3-A53B-3BF41675F9F0}"/>
                </a:ext>
              </a:extLst>
            </p:cNvPr>
            <p:cNvSpPr/>
            <p:nvPr/>
          </p:nvSpPr>
          <p:spPr bwMode="auto">
            <a:xfrm>
              <a:off x="2665259" y="1589973"/>
              <a:ext cx="657909" cy="712822"/>
            </a:xfrm>
            <a:prstGeom prst="diagStripe">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7" name="TextBox 76">
              <a:extLst>
                <a:ext uri="{FF2B5EF4-FFF2-40B4-BE49-F238E27FC236}">
                  <a16:creationId xmlns:a16="http://schemas.microsoft.com/office/drawing/2014/main" id="{BF5702C3-3E81-43B6-806C-0360AE722984}"/>
                </a:ext>
              </a:extLst>
            </p:cNvPr>
            <p:cNvSpPr txBox="1"/>
            <p:nvPr/>
          </p:nvSpPr>
          <p:spPr>
            <a:xfrm rot="18697095">
              <a:off x="2665586" y="1628172"/>
              <a:ext cx="537648" cy="4339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000" b="1" i="0" u="none" strike="noStrike" kern="1200" cap="none" spc="0" normalizeH="0" baseline="0" noProof="0">
                  <a:ln>
                    <a:noFill/>
                  </a:ln>
                  <a:solidFill>
                    <a:srgbClr val="FFFFFF"/>
                  </a:solidFill>
                  <a:effectLst/>
                  <a:uLnTx/>
                  <a:uFillTx/>
                  <a:latin typeface="Segoe UI Semilight"/>
                  <a:ea typeface="+mn-ea"/>
                  <a:cs typeface="+mn-cs"/>
                </a:rPr>
                <a:t>GA</a:t>
              </a:r>
            </a:p>
          </p:txBody>
        </p:sp>
      </p:grpSp>
      <p:grpSp>
        <p:nvGrpSpPr>
          <p:cNvPr id="81" name="Group 80">
            <a:extLst/>
          </p:cNvPr>
          <p:cNvGrpSpPr/>
          <p:nvPr/>
        </p:nvGrpSpPr>
        <p:grpSpPr>
          <a:xfrm>
            <a:off x="2659195" y="4971772"/>
            <a:ext cx="657909" cy="892375"/>
            <a:chOff x="2665259" y="1410420"/>
            <a:chExt cx="657909" cy="892375"/>
          </a:xfrm>
        </p:grpSpPr>
        <p:sp>
          <p:nvSpPr>
            <p:cNvPr id="82" name="Diagonal Stripe 81">
              <a:extLst/>
            </p:cNvPr>
            <p:cNvSpPr/>
            <p:nvPr/>
          </p:nvSpPr>
          <p:spPr bwMode="auto">
            <a:xfrm>
              <a:off x="2665259" y="1589973"/>
              <a:ext cx="657909" cy="712822"/>
            </a:xfrm>
            <a:prstGeom prst="diagStrip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3" name="TextBox 82">
              <a:extLst/>
            </p:cNvPr>
            <p:cNvSpPr txBox="1"/>
            <p:nvPr/>
          </p:nvSpPr>
          <p:spPr>
            <a:xfrm rot="18697095">
              <a:off x="2499677" y="1628172"/>
              <a:ext cx="869469" cy="4339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000" b="1" i="0" u="none" strike="noStrike" kern="1200" cap="none" spc="0" normalizeH="0" baseline="0" noProof="0">
                  <a:ln>
                    <a:noFill/>
                  </a:ln>
                  <a:solidFill>
                    <a:srgbClr val="FFFFFF"/>
                  </a:solidFill>
                  <a:effectLst/>
                  <a:uLnTx/>
                  <a:uFillTx/>
                  <a:latin typeface="Segoe UI Semilight"/>
                  <a:ea typeface="+mn-ea"/>
                  <a:cs typeface="+mn-cs"/>
                </a:rPr>
                <a:t>PREVIEW</a:t>
              </a:r>
            </a:p>
          </p:txBody>
        </p:sp>
      </p:grpSp>
      <p:grpSp>
        <p:nvGrpSpPr>
          <p:cNvPr id="2" name="Group 1">
            <a:extLst>
              <a:ext uri="{FF2B5EF4-FFF2-40B4-BE49-F238E27FC236}">
                <a16:creationId xmlns:a16="http://schemas.microsoft.com/office/drawing/2014/main" id="{AF509E2D-EF78-4597-9394-B1C09BDA7CB9}"/>
              </a:ext>
            </a:extLst>
          </p:cNvPr>
          <p:cNvGrpSpPr/>
          <p:nvPr/>
        </p:nvGrpSpPr>
        <p:grpSpPr>
          <a:xfrm>
            <a:off x="7365226" y="3192462"/>
            <a:ext cx="657909" cy="892375"/>
            <a:chOff x="9944803" y="1418570"/>
            <a:chExt cx="657909" cy="892375"/>
          </a:xfrm>
        </p:grpSpPr>
        <p:sp>
          <p:nvSpPr>
            <p:cNvPr id="85" name="Diagonal Stripe 84">
              <a:extLst/>
            </p:cNvPr>
            <p:cNvSpPr/>
            <p:nvPr/>
          </p:nvSpPr>
          <p:spPr bwMode="auto">
            <a:xfrm>
              <a:off x="9944803" y="1598123"/>
              <a:ext cx="657909" cy="712822"/>
            </a:xfrm>
            <a:prstGeom prst="diagStrip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6" name="TextBox 85">
              <a:extLst/>
            </p:cNvPr>
            <p:cNvSpPr txBox="1"/>
            <p:nvPr/>
          </p:nvSpPr>
          <p:spPr>
            <a:xfrm rot="18697095">
              <a:off x="9779221" y="1636322"/>
              <a:ext cx="869469" cy="4339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000" b="1" i="0" u="none" strike="noStrike" kern="1200" cap="none" spc="0" normalizeH="0" baseline="0" noProof="0">
                  <a:ln>
                    <a:noFill/>
                  </a:ln>
                  <a:solidFill>
                    <a:srgbClr val="FFFFFF"/>
                  </a:solidFill>
                  <a:effectLst/>
                  <a:uLnTx/>
                  <a:uFillTx/>
                  <a:latin typeface="Segoe UI Semilight"/>
                  <a:ea typeface="+mn-ea"/>
                  <a:cs typeface="+mn-cs"/>
                </a:rPr>
                <a:t>PREVIEW</a:t>
              </a:r>
            </a:p>
          </p:txBody>
        </p:sp>
      </p:grpSp>
      <p:grpSp>
        <p:nvGrpSpPr>
          <p:cNvPr id="87" name="Group 86">
            <a:extLst/>
          </p:cNvPr>
          <p:cNvGrpSpPr/>
          <p:nvPr/>
        </p:nvGrpSpPr>
        <p:grpSpPr>
          <a:xfrm>
            <a:off x="5066694" y="4960318"/>
            <a:ext cx="657909" cy="892375"/>
            <a:chOff x="2665259" y="1410420"/>
            <a:chExt cx="657909" cy="892375"/>
          </a:xfrm>
        </p:grpSpPr>
        <p:sp>
          <p:nvSpPr>
            <p:cNvPr id="88" name="Diagonal Stripe 87">
              <a:extLst/>
            </p:cNvPr>
            <p:cNvSpPr/>
            <p:nvPr/>
          </p:nvSpPr>
          <p:spPr bwMode="auto">
            <a:xfrm>
              <a:off x="2665259" y="1589973"/>
              <a:ext cx="657909" cy="712822"/>
            </a:xfrm>
            <a:prstGeom prst="diagStrip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9" name="TextBox 88">
              <a:extLst/>
            </p:cNvPr>
            <p:cNvSpPr txBox="1"/>
            <p:nvPr/>
          </p:nvSpPr>
          <p:spPr>
            <a:xfrm rot="18697095">
              <a:off x="2499677" y="1628172"/>
              <a:ext cx="869469" cy="4339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000" b="1" i="0" u="none" strike="noStrike" kern="1200" cap="none" spc="0" normalizeH="0" baseline="0" noProof="0">
                  <a:ln>
                    <a:noFill/>
                  </a:ln>
                  <a:solidFill>
                    <a:srgbClr val="FFFFFF"/>
                  </a:solidFill>
                  <a:effectLst/>
                  <a:uLnTx/>
                  <a:uFillTx/>
                  <a:latin typeface="Segoe UI Semilight"/>
                  <a:ea typeface="+mn-ea"/>
                  <a:cs typeface="+mn-cs"/>
                </a:rPr>
                <a:t>PREVIEW</a:t>
              </a:r>
            </a:p>
          </p:txBody>
        </p:sp>
      </p:grpSp>
      <p:sp>
        <p:nvSpPr>
          <p:cNvPr id="80" name="Rectangle 79">
            <a:extLst>
              <a:ext uri="{FF2B5EF4-FFF2-40B4-BE49-F238E27FC236}">
                <a16:creationId xmlns:a16="http://schemas.microsoft.com/office/drawing/2014/main" id="{89EB2548-49A6-447B-A945-CF59146C2D36}"/>
              </a:ext>
            </a:extLst>
          </p:cNvPr>
          <p:cNvSpPr/>
          <p:nvPr/>
        </p:nvSpPr>
        <p:spPr bwMode="auto">
          <a:xfrm>
            <a:off x="7352216" y="5154278"/>
            <a:ext cx="2103120" cy="1557289"/>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5439">
                    <a:srgbClr val="F8F8F8"/>
                  </a:gs>
                  <a:gs pos="10000">
                    <a:srgbClr val="F8F8F8"/>
                  </a:gs>
                </a:gsLst>
                <a:lin ang="5400000" scaled="0"/>
              </a:gradFill>
              <a:effectLst/>
              <a:uLnTx/>
              <a:uFillTx/>
              <a:latin typeface="Segoe UI Semilight"/>
              <a:ea typeface="+mn-ea"/>
              <a:cs typeface="+mn-cs"/>
            </a:endParaRPr>
          </a:p>
        </p:txBody>
      </p:sp>
      <p:pic>
        <p:nvPicPr>
          <p:cNvPr id="84" name="Picture 83">
            <a:extLst>
              <a:ext uri="{FF2B5EF4-FFF2-40B4-BE49-F238E27FC236}">
                <a16:creationId xmlns:a16="http://schemas.microsoft.com/office/drawing/2014/main" id="{69C52D52-08CF-4150-8ED4-14EEDE6E26BD}"/>
              </a:ext>
            </a:extLst>
          </p:cNvPr>
          <p:cNvPicPr>
            <a:picLocks noChangeAspect="1"/>
          </p:cNvPicPr>
          <p:nvPr/>
        </p:nvPicPr>
        <p:blipFill>
          <a:blip r:embed="rId13">
            <a:clrChange>
              <a:clrFrom>
                <a:srgbClr val="FFFFFF"/>
              </a:clrFrom>
              <a:clrTo>
                <a:srgbClr val="FFFFFF">
                  <a:alpha val="0"/>
                </a:srgbClr>
              </a:clrTo>
            </a:clrChange>
            <a:duotone>
              <a:schemeClr val="accent1">
                <a:shade val="45000"/>
                <a:satMod val="135000"/>
              </a:schemeClr>
              <a:prstClr val="white"/>
            </a:duotone>
          </a:blip>
          <a:stretch>
            <a:fillRect/>
          </a:stretch>
        </p:blipFill>
        <p:spPr>
          <a:xfrm>
            <a:off x="7901979" y="5323275"/>
            <a:ext cx="1003593" cy="822278"/>
          </a:xfrm>
          <a:prstGeom prst="rect">
            <a:avLst/>
          </a:prstGeom>
        </p:spPr>
      </p:pic>
      <p:sp>
        <p:nvSpPr>
          <p:cNvPr id="90" name="TextBox 89">
            <a:extLst>
              <a:ext uri="{FF2B5EF4-FFF2-40B4-BE49-F238E27FC236}">
                <a16:creationId xmlns:a16="http://schemas.microsoft.com/office/drawing/2014/main" id="{3A47492D-4E47-4211-95AC-5C9F4C96FF28}"/>
              </a:ext>
            </a:extLst>
          </p:cNvPr>
          <p:cNvSpPr txBox="1"/>
          <p:nvPr/>
        </p:nvSpPr>
        <p:spPr>
          <a:xfrm>
            <a:off x="7190767" y="6083703"/>
            <a:ext cx="2394826" cy="6278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a:ln>
                  <a:noFill/>
                </a:ln>
                <a:gradFill>
                  <a:gsLst>
                    <a:gs pos="2917">
                      <a:srgbClr val="505050"/>
                    </a:gs>
                    <a:gs pos="30000">
                      <a:srgbClr val="505050"/>
                    </a:gs>
                  </a:gsLst>
                  <a:lin ang="5400000" scaled="0"/>
                </a:gradFill>
                <a:effectLst/>
                <a:uLnTx/>
                <a:uFillTx/>
                <a:latin typeface="Segoe UI Light"/>
                <a:ea typeface="+mn-ea"/>
                <a:cs typeface="+mn-cs"/>
              </a:rPr>
              <a:t>VS integration</a:t>
            </a:r>
          </a:p>
        </p:txBody>
      </p:sp>
      <p:grpSp>
        <p:nvGrpSpPr>
          <p:cNvPr id="91" name="Group 90">
            <a:extLst>
              <a:ext uri="{FF2B5EF4-FFF2-40B4-BE49-F238E27FC236}">
                <a16:creationId xmlns:a16="http://schemas.microsoft.com/office/drawing/2014/main" id="{B5CAC4F8-7C62-4597-8FA7-C2E75B4D0E1F}"/>
              </a:ext>
            </a:extLst>
          </p:cNvPr>
          <p:cNvGrpSpPr/>
          <p:nvPr/>
        </p:nvGrpSpPr>
        <p:grpSpPr>
          <a:xfrm>
            <a:off x="7334062" y="4977041"/>
            <a:ext cx="657909" cy="912750"/>
            <a:chOff x="267592" y="3224811"/>
            <a:chExt cx="657909" cy="912750"/>
          </a:xfrm>
        </p:grpSpPr>
        <p:sp>
          <p:nvSpPr>
            <p:cNvPr id="92" name="Diagonal Stripe 91">
              <a:extLst>
                <a:ext uri="{FF2B5EF4-FFF2-40B4-BE49-F238E27FC236}">
                  <a16:creationId xmlns:a16="http://schemas.microsoft.com/office/drawing/2014/main" id="{CD429542-488E-4DF0-AEE5-AEF0DA1ECC8D}"/>
                </a:ext>
              </a:extLst>
            </p:cNvPr>
            <p:cNvSpPr/>
            <p:nvPr/>
          </p:nvSpPr>
          <p:spPr bwMode="auto">
            <a:xfrm>
              <a:off x="267592" y="3421329"/>
              <a:ext cx="657909" cy="712822"/>
            </a:xfrm>
            <a:prstGeom prst="diagStrip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93" name="TextBox 92">
              <a:extLst>
                <a:ext uri="{FF2B5EF4-FFF2-40B4-BE49-F238E27FC236}">
                  <a16:creationId xmlns:a16="http://schemas.microsoft.com/office/drawing/2014/main" id="{F3C4E2F2-E549-4E84-93E7-9FAA046FE7A2}"/>
                </a:ext>
              </a:extLst>
            </p:cNvPr>
            <p:cNvSpPr txBox="1"/>
            <p:nvPr/>
          </p:nvSpPr>
          <p:spPr>
            <a:xfrm rot="18697095">
              <a:off x="95984" y="3464203"/>
              <a:ext cx="912750" cy="4339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000" b="1" i="0" u="none" strike="noStrike" kern="1200" cap="none" spc="0" normalizeH="0" baseline="0" noProof="0">
                  <a:ln>
                    <a:noFill/>
                  </a:ln>
                  <a:solidFill>
                    <a:srgbClr val="FFFFFF"/>
                  </a:solidFill>
                  <a:effectLst/>
                  <a:uLnTx/>
                  <a:uFillTx/>
                  <a:latin typeface="Segoe UI Semilight"/>
                  <a:ea typeface="+mn-ea"/>
                  <a:cs typeface="+mn-cs"/>
                </a:rPr>
                <a:t>UPDATED</a:t>
              </a:r>
            </a:p>
          </p:txBody>
        </p:sp>
      </p:grpSp>
    </p:spTree>
    <p:extLst>
      <p:ext uri="{BB962C8B-B14F-4D97-AF65-F5344CB8AC3E}">
        <p14:creationId xmlns:p14="http://schemas.microsoft.com/office/powerpoint/2010/main" val="4082521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additive="base">
                                        <p:cTn id="7" dur="500" fill="hold"/>
                                        <p:tgtEl>
                                          <p:spTgt spid="57"/>
                                        </p:tgtEl>
                                        <p:attrNameLst>
                                          <p:attrName>ppt_x</p:attrName>
                                        </p:attrNameLst>
                                      </p:cBhvr>
                                      <p:tavLst>
                                        <p:tav tm="0">
                                          <p:val>
                                            <p:strVal val="#ppt_x"/>
                                          </p:val>
                                        </p:tav>
                                        <p:tav tm="100000">
                                          <p:val>
                                            <p:strVal val="#ppt_x"/>
                                          </p:val>
                                        </p:tav>
                                      </p:tavLst>
                                    </p:anim>
                                    <p:anim calcmode="lin" valueType="num">
                                      <p:cBhvr additive="base">
                                        <p:cTn id="8" dur="500" fill="hold"/>
                                        <p:tgtEl>
                                          <p:spTgt spid="5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0"/>
                                        </p:tgtEl>
                                        <p:attrNameLst>
                                          <p:attrName>style.visibility</p:attrName>
                                        </p:attrNameLst>
                                      </p:cBhvr>
                                      <p:to>
                                        <p:strVal val="visible"/>
                                      </p:to>
                                    </p:set>
                                    <p:anim calcmode="lin" valueType="num">
                                      <p:cBhvr additive="base">
                                        <p:cTn id="15" dur="500" fill="hold"/>
                                        <p:tgtEl>
                                          <p:spTgt spid="60"/>
                                        </p:tgtEl>
                                        <p:attrNameLst>
                                          <p:attrName>ppt_x</p:attrName>
                                        </p:attrNameLst>
                                      </p:cBhvr>
                                      <p:tavLst>
                                        <p:tav tm="0">
                                          <p:val>
                                            <p:strVal val="#ppt_x"/>
                                          </p:val>
                                        </p:tav>
                                        <p:tav tm="100000">
                                          <p:val>
                                            <p:strVal val="#ppt_x"/>
                                          </p:val>
                                        </p:tav>
                                      </p:tavLst>
                                    </p:anim>
                                    <p:anim calcmode="lin" valueType="num">
                                      <p:cBhvr additive="base">
                                        <p:cTn id="16" dur="500" fill="hold"/>
                                        <p:tgtEl>
                                          <p:spTgt spid="6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3"/>
                                        </p:tgtEl>
                                        <p:attrNameLst>
                                          <p:attrName>style.visibility</p:attrName>
                                        </p:attrNameLst>
                                      </p:cBhvr>
                                      <p:to>
                                        <p:strVal val="visible"/>
                                      </p:to>
                                    </p:set>
                                    <p:anim calcmode="lin" valueType="num">
                                      <p:cBhvr additive="base">
                                        <p:cTn id="19" dur="500" fill="hold"/>
                                        <p:tgtEl>
                                          <p:spTgt spid="63"/>
                                        </p:tgtEl>
                                        <p:attrNameLst>
                                          <p:attrName>ppt_x</p:attrName>
                                        </p:attrNameLst>
                                      </p:cBhvr>
                                      <p:tavLst>
                                        <p:tav tm="0">
                                          <p:val>
                                            <p:strVal val="#ppt_x"/>
                                          </p:val>
                                        </p:tav>
                                        <p:tav tm="100000">
                                          <p:val>
                                            <p:strVal val="#ppt_x"/>
                                          </p:val>
                                        </p:tav>
                                      </p:tavLst>
                                    </p:anim>
                                    <p:anim calcmode="lin" valueType="num">
                                      <p:cBhvr additive="base">
                                        <p:cTn id="20"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2"/>
                                        </p:tgtEl>
                                        <p:attrNameLst>
                                          <p:attrName>style.visibility</p:attrName>
                                        </p:attrNameLst>
                                      </p:cBhvr>
                                      <p:to>
                                        <p:strVal val="visible"/>
                                      </p:to>
                                    </p:set>
                                    <p:anim calcmode="lin" valueType="num">
                                      <p:cBhvr additive="base">
                                        <p:cTn id="25" dur="500" fill="hold"/>
                                        <p:tgtEl>
                                          <p:spTgt spid="72"/>
                                        </p:tgtEl>
                                        <p:attrNameLst>
                                          <p:attrName>ppt_x</p:attrName>
                                        </p:attrNameLst>
                                      </p:cBhvr>
                                      <p:tavLst>
                                        <p:tav tm="0">
                                          <p:val>
                                            <p:strVal val="#ppt_x"/>
                                          </p:val>
                                        </p:tav>
                                        <p:tav tm="100000">
                                          <p:val>
                                            <p:strVal val="#ppt_x"/>
                                          </p:val>
                                        </p:tav>
                                      </p:tavLst>
                                    </p:anim>
                                    <p:anim calcmode="lin" valueType="num">
                                      <p:cBhvr additive="base">
                                        <p:cTn id="26" dur="500" fill="hold"/>
                                        <p:tgtEl>
                                          <p:spTgt spid="72"/>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6"/>
                                        </p:tgtEl>
                                        <p:attrNameLst>
                                          <p:attrName>style.visibility</p:attrName>
                                        </p:attrNameLst>
                                      </p:cBhvr>
                                      <p:to>
                                        <p:strVal val="visible"/>
                                      </p:to>
                                    </p:set>
                                    <p:anim calcmode="lin" valueType="num">
                                      <p:cBhvr additive="base">
                                        <p:cTn id="29" dur="500" fill="hold"/>
                                        <p:tgtEl>
                                          <p:spTgt spid="66"/>
                                        </p:tgtEl>
                                        <p:attrNameLst>
                                          <p:attrName>ppt_x</p:attrName>
                                        </p:attrNameLst>
                                      </p:cBhvr>
                                      <p:tavLst>
                                        <p:tav tm="0">
                                          <p:val>
                                            <p:strVal val="#ppt_x"/>
                                          </p:val>
                                        </p:tav>
                                        <p:tav tm="100000">
                                          <p:val>
                                            <p:strVal val="#ppt_x"/>
                                          </p:val>
                                        </p:tav>
                                      </p:tavLst>
                                    </p:anim>
                                    <p:anim calcmode="lin" valueType="num">
                                      <p:cBhvr additive="base">
                                        <p:cTn id="30" dur="500" fill="hold"/>
                                        <p:tgtEl>
                                          <p:spTgt spid="66"/>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75"/>
                                        </p:tgtEl>
                                        <p:attrNameLst>
                                          <p:attrName>style.visibility</p:attrName>
                                        </p:attrNameLst>
                                      </p:cBhvr>
                                      <p:to>
                                        <p:strVal val="visible"/>
                                      </p:to>
                                    </p:set>
                                    <p:anim calcmode="lin" valueType="num">
                                      <p:cBhvr additive="base">
                                        <p:cTn id="33" dur="500" fill="hold"/>
                                        <p:tgtEl>
                                          <p:spTgt spid="75"/>
                                        </p:tgtEl>
                                        <p:attrNameLst>
                                          <p:attrName>ppt_x</p:attrName>
                                        </p:attrNameLst>
                                      </p:cBhvr>
                                      <p:tavLst>
                                        <p:tav tm="0">
                                          <p:val>
                                            <p:strVal val="#ppt_x"/>
                                          </p:val>
                                        </p:tav>
                                        <p:tav tm="100000">
                                          <p:val>
                                            <p:strVal val="#ppt_x"/>
                                          </p:val>
                                        </p:tav>
                                      </p:tavLst>
                                    </p:anim>
                                    <p:anim calcmode="lin" valueType="num">
                                      <p:cBhvr additive="base">
                                        <p:cTn id="34"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81"/>
                                        </p:tgtEl>
                                        <p:attrNameLst>
                                          <p:attrName>style.visibility</p:attrName>
                                        </p:attrNameLst>
                                      </p:cBhvr>
                                      <p:to>
                                        <p:strVal val="visible"/>
                                      </p:to>
                                    </p:set>
                                    <p:anim calcmode="lin" valueType="num">
                                      <p:cBhvr additive="base">
                                        <p:cTn id="39" dur="500" fill="hold"/>
                                        <p:tgtEl>
                                          <p:spTgt spid="81"/>
                                        </p:tgtEl>
                                        <p:attrNameLst>
                                          <p:attrName>ppt_x</p:attrName>
                                        </p:attrNameLst>
                                      </p:cBhvr>
                                      <p:tavLst>
                                        <p:tav tm="0">
                                          <p:val>
                                            <p:strVal val="#ppt_x"/>
                                          </p:val>
                                        </p:tav>
                                        <p:tav tm="100000">
                                          <p:val>
                                            <p:strVal val="#ppt_x"/>
                                          </p:val>
                                        </p:tav>
                                      </p:tavLst>
                                    </p:anim>
                                    <p:anim calcmode="lin" valueType="num">
                                      <p:cBhvr additive="base">
                                        <p:cTn id="40" dur="500" fill="hold"/>
                                        <p:tgtEl>
                                          <p:spTgt spid="81"/>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additive="base">
                                        <p:cTn id="43" dur="500" fill="hold"/>
                                        <p:tgtEl>
                                          <p:spTgt spid="2"/>
                                        </p:tgtEl>
                                        <p:attrNameLst>
                                          <p:attrName>ppt_x</p:attrName>
                                        </p:attrNameLst>
                                      </p:cBhvr>
                                      <p:tavLst>
                                        <p:tav tm="0">
                                          <p:val>
                                            <p:strVal val="#ppt_x"/>
                                          </p:val>
                                        </p:tav>
                                        <p:tav tm="100000">
                                          <p:val>
                                            <p:strVal val="#ppt_x"/>
                                          </p:val>
                                        </p:tav>
                                      </p:tavLst>
                                    </p:anim>
                                    <p:anim calcmode="lin" valueType="num">
                                      <p:cBhvr additive="base">
                                        <p:cTn id="44" dur="500" fill="hold"/>
                                        <p:tgtEl>
                                          <p:spTgt spid="2"/>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87"/>
                                        </p:tgtEl>
                                        <p:attrNameLst>
                                          <p:attrName>style.visibility</p:attrName>
                                        </p:attrNameLst>
                                      </p:cBhvr>
                                      <p:to>
                                        <p:strVal val="visible"/>
                                      </p:to>
                                    </p:set>
                                    <p:anim calcmode="lin" valueType="num">
                                      <p:cBhvr additive="base">
                                        <p:cTn id="47" dur="500" fill="hold"/>
                                        <p:tgtEl>
                                          <p:spTgt spid="87"/>
                                        </p:tgtEl>
                                        <p:attrNameLst>
                                          <p:attrName>ppt_x</p:attrName>
                                        </p:attrNameLst>
                                      </p:cBhvr>
                                      <p:tavLst>
                                        <p:tav tm="0">
                                          <p:val>
                                            <p:strVal val="#ppt_x"/>
                                          </p:val>
                                        </p:tav>
                                        <p:tav tm="100000">
                                          <p:val>
                                            <p:strVal val="#ppt_x"/>
                                          </p:val>
                                        </p:tav>
                                      </p:tavLst>
                                    </p:anim>
                                    <p:anim calcmode="lin" valueType="num">
                                      <p:cBhvr additive="base">
                                        <p:cTn id="48" dur="500" fill="hold"/>
                                        <p:tgtEl>
                                          <p:spTgt spid="87"/>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80"/>
                                        </p:tgtEl>
                                        <p:attrNameLst>
                                          <p:attrName>style.visibility</p:attrName>
                                        </p:attrNameLst>
                                      </p:cBhvr>
                                      <p:to>
                                        <p:strVal val="visible"/>
                                      </p:to>
                                    </p:set>
                                    <p:anim calcmode="lin" valueType="num">
                                      <p:cBhvr additive="base">
                                        <p:cTn id="53" dur="500" fill="hold"/>
                                        <p:tgtEl>
                                          <p:spTgt spid="80"/>
                                        </p:tgtEl>
                                        <p:attrNameLst>
                                          <p:attrName>ppt_x</p:attrName>
                                        </p:attrNameLst>
                                      </p:cBhvr>
                                      <p:tavLst>
                                        <p:tav tm="0">
                                          <p:val>
                                            <p:strVal val="#ppt_x"/>
                                          </p:val>
                                        </p:tav>
                                        <p:tav tm="100000">
                                          <p:val>
                                            <p:strVal val="#ppt_x"/>
                                          </p:val>
                                        </p:tav>
                                      </p:tavLst>
                                    </p:anim>
                                    <p:anim calcmode="lin" valueType="num">
                                      <p:cBhvr additive="base">
                                        <p:cTn id="54" dur="500" fill="hold"/>
                                        <p:tgtEl>
                                          <p:spTgt spid="80"/>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84"/>
                                        </p:tgtEl>
                                        <p:attrNameLst>
                                          <p:attrName>style.visibility</p:attrName>
                                        </p:attrNameLst>
                                      </p:cBhvr>
                                      <p:to>
                                        <p:strVal val="visible"/>
                                      </p:to>
                                    </p:set>
                                    <p:anim calcmode="lin" valueType="num">
                                      <p:cBhvr additive="base">
                                        <p:cTn id="57" dur="500" fill="hold"/>
                                        <p:tgtEl>
                                          <p:spTgt spid="84"/>
                                        </p:tgtEl>
                                        <p:attrNameLst>
                                          <p:attrName>ppt_x</p:attrName>
                                        </p:attrNameLst>
                                      </p:cBhvr>
                                      <p:tavLst>
                                        <p:tav tm="0">
                                          <p:val>
                                            <p:strVal val="#ppt_x"/>
                                          </p:val>
                                        </p:tav>
                                        <p:tav tm="100000">
                                          <p:val>
                                            <p:strVal val="#ppt_x"/>
                                          </p:val>
                                        </p:tav>
                                      </p:tavLst>
                                    </p:anim>
                                    <p:anim calcmode="lin" valueType="num">
                                      <p:cBhvr additive="base">
                                        <p:cTn id="58" dur="500" fill="hold"/>
                                        <p:tgtEl>
                                          <p:spTgt spid="84"/>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90"/>
                                        </p:tgtEl>
                                        <p:attrNameLst>
                                          <p:attrName>style.visibility</p:attrName>
                                        </p:attrNameLst>
                                      </p:cBhvr>
                                      <p:to>
                                        <p:strVal val="visible"/>
                                      </p:to>
                                    </p:set>
                                    <p:anim calcmode="lin" valueType="num">
                                      <p:cBhvr additive="base">
                                        <p:cTn id="61" dur="500" fill="hold"/>
                                        <p:tgtEl>
                                          <p:spTgt spid="90"/>
                                        </p:tgtEl>
                                        <p:attrNameLst>
                                          <p:attrName>ppt_x</p:attrName>
                                        </p:attrNameLst>
                                      </p:cBhvr>
                                      <p:tavLst>
                                        <p:tav tm="0">
                                          <p:val>
                                            <p:strVal val="#ppt_x"/>
                                          </p:val>
                                        </p:tav>
                                        <p:tav tm="100000">
                                          <p:val>
                                            <p:strVal val="#ppt_x"/>
                                          </p:val>
                                        </p:tav>
                                      </p:tavLst>
                                    </p:anim>
                                    <p:anim calcmode="lin" valueType="num">
                                      <p:cBhvr additive="base">
                                        <p:cTn id="62" dur="500" fill="hold"/>
                                        <p:tgtEl>
                                          <p:spTgt spid="90"/>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91"/>
                                        </p:tgtEl>
                                        <p:attrNameLst>
                                          <p:attrName>style.visibility</p:attrName>
                                        </p:attrNameLst>
                                      </p:cBhvr>
                                      <p:to>
                                        <p:strVal val="visible"/>
                                      </p:to>
                                    </p:set>
                                    <p:anim calcmode="lin" valueType="num">
                                      <p:cBhvr additive="base">
                                        <p:cTn id="65" dur="500" fill="hold"/>
                                        <p:tgtEl>
                                          <p:spTgt spid="91"/>
                                        </p:tgtEl>
                                        <p:attrNameLst>
                                          <p:attrName>ppt_x</p:attrName>
                                        </p:attrNameLst>
                                      </p:cBhvr>
                                      <p:tavLst>
                                        <p:tav tm="0">
                                          <p:val>
                                            <p:strVal val="#ppt_x"/>
                                          </p:val>
                                        </p:tav>
                                        <p:tav tm="100000">
                                          <p:val>
                                            <p:strVal val="#ppt_x"/>
                                          </p:val>
                                        </p:tav>
                                      </p:tavLst>
                                    </p:anim>
                                    <p:anim calcmode="lin" valueType="num">
                                      <p:cBhvr additive="base">
                                        <p:cTn id="66" dur="500" fill="hold"/>
                                        <p:tgtEl>
                                          <p:spTgt spid="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9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8437" y="601662"/>
            <a:ext cx="11889564" cy="917575"/>
          </a:xfrm>
        </p:spPr>
        <p:txBody>
          <a:bodyPr/>
          <a:lstStyle/>
          <a:p>
            <a:r>
              <a:rPr lang="en-US" dirty="0"/>
              <a:t>SDKs, samples and tooling</a:t>
            </a:r>
          </a:p>
        </p:txBody>
      </p:sp>
      <p:sp>
        <p:nvSpPr>
          <p:cNvPr id="7" name="TextBox 6">
            <a:extLst>
              <a:ext uri="{FF2B5EF4-FFF2-40B4-BE49-F238E27FC236}">
                <a16:creationId xmlns:a16="http://schemas.microsoft.com/office/drawing/2014/main" id="{BE597372-6CDE-4349-8C60-60FC2B9FE1DA}"/>
              </a:ext>
            </a:extLst>
          </p:cNvPr>
          <p:cNvSpPr txBox="1"/>
          <p:nvPr/>
        </p:nvSpPr>
        <p:spPr>
          <a:xfrm>
            <a:off x="655637" y="1820862"/>
            <a:ext cx="10515600" cy="3339376"/>
          </a:xfrm>
          <a:prstGeom prst="rect">
            <a:avLst/>
          </a:prstGeom>
          <a:noFill/>
        </p:spPr>
        <p:txBody>
          <a:bodyPr wrap="square" lIns="182880" tIns="146304" rIns="182880" bIns="146304" rtlCol="0">
            <a:spAutoFit/>
          </a:bodyPr>
          <a:lstStyle/>
          <a:p>
            <a:pPr>
              <a:lnSpc>
                <a:spcPct val="90000"/>
              </a:lnSpc>
              <a:spcAft>
                <a:spcPts val="600"/>
              </a:spcAft>
            </a:pPr>
            <a:r>
              <a:rPr lang="en-US" sz="3200" b="1" dirty="0">
                <a:gradFill>
                  <a:gsLst>
                    <a:gs pos="2917">
                      <a:schemeClr val="tx1"/>
                    </a:gs>
                    <a:gs pos="30000">
                      <a:schemeClr val="tx1"/>
                    </a:gs>
                  </a:gsLst>
                  <a:lin ang="5400000" scaled="0"/>
                </a:gradFill>
                <a:hlinkClick r:id="rId3"/>
              </a:rPr>
              <a:t>https://www.nuget.org/packages/Microsoft.Graph</a:t>
            </a:r>
            <a:endParaRPr lang="en-US" sz="3200" b="1" dirty="0">
              <a:gradFill>
                <a:gsLst>
                  <a:gs pos="2917">
                    <a:schemeClr val="tx1"/>
                  </a:gs>
                  <a:gs pos="30000">
                    <a:schemeClr val="tx1"/>
                  </a:gs>
                </a:gsLst>
                <a:lin ang="5400000" scaled="0"/>
              </a:gradFill>
            </a:endParaRPr>
          </a:p>
          <a:p>
            <a:pPr>
              <a:lnSpc>
                <a:spcPct val="90000"/>
              </a:lnSpc>
              <a:spcAft>
                <a:spcPts val="600"/>
              </a:spcAft>
            </a:pPr>
            <a:endParaRPr lang="en-US" sz="3200" b="1"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US" sz="3200" dirty="0">
                <a:gradFill>
                  <a:gsLst>
                    <a:gs pos="2917">
                      <a:schemeClr val="tx1"/>
                    </a:gs>
                    <a:gs pos="30000">
                      <a:schemeClr val="tx1"/>
                    </a:gs>
                  </a:gsLst>
                  <a:lin ang="5400000" scaled="0"/>
                </a:gradFill>
              </a:rPr>
              <a:t>Targeting .NET Standard 1.1 for broadest support</a:t>
            </a:r>
          </a:p>
          <a:p>
            <a:pPr marL="342900" indent="-342900">
              <a:lnSpc>
                <a:spcPct val="90000"/>
              </a:lnSpc>
              <a:spcAft>
                <a:spcPts val="600"/>
              </a:spcAft>
              <a:buFont typeface="Arial" panose="020B0604020202020204" pitchFamily="34" charset="0"/>
              <a:buChar char="•"/>
            </a:pPr>
            <a:r>
              <a:rPr lang="en-US" sz="3200" dirty="0">
                <a:gradFill>
                  <a:gsLst>
                    <a:gs pos="2917">
                      <a:schemeClr val="tx1"/>
                    </a:gs>
                    <a:gs pos="30000">
                      <a:schemeClr val="tx1"/>
                    </a:gs>
                  </a:gsLst>
                  <a:lin ang="5400000" scaled="0"/>
                </a:gradFill>
              </a:rPr>
              <a:t>Provides strong types for objects as they are added</a:t>
            </a:r>
          </a:p>
          <a:p>
            <a:pPr marL="342900" indent="-342900">
              <a:lnSpc>
                <a:spcPct val="90000"/>
              </a:lnSpc>
              <a:spcAft>
                <a:spcPts val="600"/>
              </a:spcAft>
              <a:buFont typeface="Arial" panose="020B0604020202020204" pitchFamily="34" charset="0"/>
              <a:buChar char="•"/>
            </a:pPr>
            <a:r>
              <a:rPr lang="en-US" sz="3200" dirty="0" err="1">
                <a:gradFill>
                  <a:gsLst>
                    <a:gs pos="2917">
                      <a:schemeClr val="tx1"/>
                    </a:gs>
                    <a:gs pos="30000">
                      <a:schemeClr val="tx1"/>
                    </a:gs>
                  </a:gsLst>
                  <a:lin ang="5400000" scaled="0"/>
                </a:gradFill>
              </a:rPr>
              <a:t>Intellisense</a:t>
            </a:r>
            <a:endParaRPr lang="en-US" sz="32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US" sz="3200" dirty="0">
                <a:gradFill>
                  <a:gsLst>
                    <a:gs pos="2917">
                      <a:schemeClr val="tx1"/>
                    </a:gs>
                    <a:gs pos="30000">
                      <a:schemeClr val="tx1"/>
                    </a:gs>
                  </a:gsLst>
                  <a:lin ang="5400000" scaled="0"/>
                </a:gradFill>
              </a:rPr>
              <a:t>Support advanced scenarios (e.g., large files, etc.)</a:t>
            </a:r>
          </a:p>
        </p:txBody>
      </p:sp>
    </p:spTree>
    <p:extLst>
      <p:ext uri="{BB962C8B-B14F-4D97-AF65-F5344CB8AC3E}">
        <p14:creationId xmlns:p14="http://schemas.microsoft.com/office/powerpoint/2010/main" val="3990179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7A276-E6D2-41F4-964C-14357AB46233}"/>
              </a:ext>
            </a:extLst>
          </p:cNvPr>
          <p:cNvSpPr>
            <a:spLocks noGrp="1"/>
          </p:cNvSpPr>
          <p:nvPr>
            <p:ph type="title"/>
          </p:nvPr>
        </p:nvSpPr>
        <p:spPr>
          <a:xfrm>
            <a:off x="512185" y="2735262"/>
            <a:ext cx="11887200" cy="1181862"/>
          </a:xfrm>
        </p:spPr>
        <p:txBody>
          <a:bodyPr/>
          <a:lstStyle/>
          <a:p>
            <a:r>
              <a:rPr lang="en-US" dirty="0"/>
              <a:t>Demos</a:t>
            </a:r>
          </a:p>
        </p:txBody>
      </p:sp>
    </p:spTree>
    <p:extLst>
      <p:ext uri="{BB962C8B-B14F-4D97-AF65-F5344CB8AC3E}">
        <p14:creationId xmlns:p14="http://schemas.microsoft.com/office/powerpoint/2010/main" val="4128257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C30A4-DA7F-44AA-BEED-D000A31BF022}"/>
              </a:ext>
            </a:extLst>
          </p:cNvPr>
          <p:cNvSpPr>
            <a:spLocks noGrp="1"/>
          </p:cNvSpPr>
          <p:nvPr>
            <p:ph type="title"/>
          </p:nvPr>
        </p:nvSpPr>
        <p:spPr/>
        <p:txBody>
          <a:bodyPr/>
          <a:lstStyle/>
          <a:p>
            <a:r>
              <a:rPr lang="en-US" err="1"/>
              <a:t>Auth</a:t>
            </a:r>
            <a:endParaRPr lang="en-US"/>
          </a:p>
        </p:txBody>
      </p:sp>
      <p:sp>
        <p:nvSpPr>
          <p:cNvPr id="7" name="Rectangle 6">
            <a:extLst>
              <a:ext uri="{FF2B5EF4-FFF2-40B4-BE49-F238E27FC236}">
                <a16:creationId xmlns:a16="http://schemas.microsoft.com/office/drawing/2014/main" id="{A8DFF74E-D623-4482-B6DB-19D002544E67}"/>
              </a:ext>
            </a:extLst>
          </p:cNvPr>
          <p:cNvSpPr/>
          <p:nvPr/>
        </p:nvSpPr>
        <p:spPr bwMode="auto">
          <a:xfrm>
            <a:off x="1129006" y="3703113"/>
            <a:ext cx="3784427" cy="1529828"/>
          </a:xfrm>
          <a:prstGeom prst="rect">
            <a:avLst/>
          </a:prstGeom>
          <a:solidFill>
            <a:schemeClr val="bg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75" name="Group 74"/>
          <p:cNvGrpSpPr/>
          <p:nvPr/>
        </p:nvGrpSpPr>
        <p:grpSpPr>
          <a:xfrm>
            <a:off x="4913433" y="4617556"/>
            <a:ext cx="4216372" cy="305753"/>
            <a:chOff x="4814652" y="5025122"/>
            <a:chExt cx="4290910" cy="305753"/>
          </a:xfrm>
        </p:grpSpPr>
        <p:cxnSp>
          <p:nvCxnSpPr>
            <p:cNvPr id="10" name="Straight Arrow Connector 9"/>
            <p:cNvCxnSpPr>
              <a:cxnSpLocks/>
            </p:cNvCxnSpPr>
            <p:nvPr/>
          </p:nvCxnSpPr>
          <p:spPr>
            <a:xfrm>
              <a:off x="4814652" y="5185666"/>
              <a:ext cx="4290910" cy="0"/>
            </a:xfrm>
            <a:prstGeom prst="straightConnector1">
              <a:avLst/>
            </a:prstGeom>
            <a:ln w="38100" cap="sq">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3F421F25-1C41-48CD-B25F-49F307BDCFF6}"/>
                </a:ext>
              </a:extLst>
            </p:cNvPr>
            <p:cNvSpPr txBox="1"/>
            <p:nvPr/>
          </p:nvSpPr>
          <p:spPr>
            <a:xfrm>
              <a:off x="6332611" y="5025122"/>
              <a:ext cx="1572153" cy="305753"/>
            </a:xfrm>
            <a:prstGeom prst="hexagon">
              <a:avLst/>
            </a:prstGeom>
            <a:solidFill>
              <a:schemeClr val="bg1"/>
            </a:solidFill>
            <a:ln w="25400" cap="sq">
              <a:solidFill>
                <a:schemeClr val="tx1"/>
              </a:solidFill>
              <a:miter lim="800000"/>
            </a:ln>
          </p:spPr>
          <p:txBody>
            <a:bodyPr wrap="square" lIns="0" tIns="0" rIns="0" bIns="0" rtlCol="0">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err="1">
                  <a:ln>
                    <a:noFill/>
                  </a:ln>
                  <a:solidFill>
                    <a:srgbClr val="505050"/>
                  </a:solidFill>
                  <a:effectLst/>
                  <a:uLnTx/>
                  <a:uFillTx/>
                  <a:latin typeface="Segoe UI Semilight"/>
                  <a:ea typeface="+mn-ea"/>
                  <a:cs typeface="+mn-cs"/>
                </a:rPr>
                <a:t>access_token</a:t>
              </a:r>
              <a:endParaRPr kumimoji="0" lang="en-US" sz="1600" b="0" i="0" u="none" strike="noStrike" kern="1200" cap="none" spc="0" normalizeH="0" baseline="0" noProof="0">
                <a:ln>
                  <a:noFill/>
                </a:ln>
                <a:solidFill>
                  <a:srgbClr val="505050"/>
                </a:solidFill>
                <a:effectLst/>
                <a:uLnTx/>
                <a:uFillTx/>
                <a:latin typeface="Segoe UI Semilight"/>
                <a:ea typeface="+mn-ea"/>
                <a:cs typeface="+mn-cs"/>
              </a:endParaRPr>
            </a:p>
          </p:txBody>
        </p:sp>
      </p:grpSp>
      <p:sp>
        <p:nvSpPr>
          <p:cNvPr id="37" name="Rectangle 36">
            <a:extLst>
              <a:ext uri="{FF2B5EF4-FFF2-40B4-BE49-F238E27FC236}">
                <a16:creationId xmlns:a16="http://schemas.microsoft.com/office/drawing/2014/main" id="{6A0940A0-F877-46B1-9343-6E8CB40A1E94}"/>
              </a:ext>
            </a:extLst>
          </p:cNvPr>
          <p:cNvSpPr/>
          <p:nvPr/>
        </p:nvSpPr>
        <p:spPr>
          <a:xfrm>
            <a:off x="818575" y="5540220"/>
            <a:ext cx="7023248" cy="400110"/>
          </a:xfrm>
          <a:prstGeom prst="rect">
            <a:avLst/>
          </a:prstGeom>
        </p:spPr>
        <p:txBody>
          <a:bodyPr wrap="square">
            <a:spAutoFit/>
          </a:bodyPr>
          <a:lstStyle/>
          <a:p>
            <a:pPr marL="228600" marR="0" lvl="1"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505050"/>
                </a:solidFill>
                <a:effectLst/>
                <a:uLnTx/>
                <a:uFillTx/>
                <a:latin typeface="Segoe UI Semilight"/>
                <a:ea typeface="+mn-ea"/>
                <a:cs typeface="+mn-cs"/>
              </a:rPr>
              <a:t>Register your app at </a:t>
            </a:r>
            <a:r>
              <a:rPr kumimoji="0" lang="en-US" sz="2000" b="0" i="0" u="none" strike="noStrike" kern="1200" cap="none" spc="0" normalizeH="0" baseline="0" noProof="0">
                <a:ln>
                  <a:noFill/>
                </a:ln>
                <a:solidFill>
                  <a:srgbClr val="0078D7"/>
                </a:solidFill>
                <a:effectLst/>
                <a:uLnTx/>
                <a:uFillTx/>
                <a:latin typeface="Segoe UI Semilight"/>
                <a:ea typeface="+mn-ea"/>
                <a:cs typeface="+mn-cs"/>
              </a:rPr>
              <a:t>https://apps.dev.microsoft.com </a:t>
            </a:r>
          </a:p>
        </p:txBody>
      </p:sp>
      <p:sp>
        <p:nvSpPr>
          <p:cNvPr id="9" name="Rectangle 8">
            <a:extLst>
              <a:ext uri="{FF2B5EF4-FFF2-40B4-BE49-F238E27FC236}">
                <a16:creationId xmlns:a16="http://schemas.microsoft.com/office/drawing/2014/main" id="{CC8923F5-2F87-4CFE-9D55-B408E5F8AFA1}"/>
              </a:ext>
            </a:extLst>
          </p:cNvPr>
          <p:cNvSpPr/>
          <p:nvPr/>
        </p:nvSpPr>
        <p:spPr bwMode="auto">
          <a:xfrm>
            <a:off x="2975253" y="4472695"/>
            <a:ext cx="1564499" cy="497006"/>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FFFFFF"/>
                </a:solidFill>
                <a:effectLst/>
                <a:uLnTx/>
                <a:uFillTx/>
                <a:latin typeface="Segoe UI Semilight"/>
                <a:ea typeface="Segoe UI" pitchFamily="34" charset="0"/>
                <a:cs typeface="Segoe UI" pitchFamily="34" charset="0"/>
              </a:rPr>
              <a:t>MSAL</a:t>
            </a:r>
          </a:p>
        </p:txBody>
      </p:sp>
      <p:grpSp>
        <p:nvGrpSpPr>
          <p:cNvPr id="72" name="Group 71"/>
          <p:cNvGrpSpPr/>
          <p:nvPr/>
        </p:nvGrpSpPr>
        <p:grpSpPr>
          <a:xfrm>
            <a:off x="1244686" y="3777075"/>
            <a:ext cx="2334935" cy="1232555"/>
            <a:chOff x="1258326" y="4135116"/>
            <a:chExt cx="2334935" cy="1232555"/>
          </a:xfrm>
        </p:grpSpPr>
        <p:sp>
          <p:nvSpPr>
            <p:cNvPr id="42" name="TextBox 12">
              <a:extLst>
                <a:ext uri="{FF2B5EF4-FFF2-40B4-BE49-F238E27FC236}">
                  <a16:creationId xmlns:a16="http://schemas.microsoft.com/office/drawing/2014/main" id="{3A2A2615-4279-40C0-9501-BD12D570E9D8}"/>
                </a:ext>
              </a:extLst>
            </p:cNvPr>
            <p:cNvSpPr txBox="1"/>
            <p:nvPr/>
          </p:nvSpPr>
          <p:spPr>
            <a:xfrm>
              <a:off x="1258326" y="4135116"/>
              <a:ext cx="2334935" cy="627864"/>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nb-NO" sz="2400"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YOUR APP</a:t>
              </a:r>
            </a:p>
          </p:txBody>
        </p:sp>
        <p:sp>
          <p:nvSpPr>
            <p:cNvPr id="45" name="Freeform 5"/>
            <p:cNvSpPr>
              <a:spLocks noEditPoints="1"/>
            </p:cNvSpPr>
            <p:nvPr/>
          </p:nvSpPr>
          <p:spPr bwMode="black">
            <a:xfrm>
              <a:off x="1431526" y="4714351"/>
              <a:ext cx="656160" cy="653320"/>
            </a:xfrm>
            <a:custGeom>
              <a:avLst/>
              <a:gdLst>
                <a:gd name="T0" fmla="*/ 402 w 1088"/>
                <a:gd name="T1" fmla="*/ 588 h 1090"/>
                <a:gd name="T2" fmla="*/ 502 w 1088"/>
                <a:gd name="T3" fmla="*/ 688 h 1090"/>
                <a:gd name="T4" fmla="*/ 502 w 1088"/>
                <a:gd name="T5" fmla="*/ 989 h 1090"/>
                <a:gd name="T6" fmla="*/ 402 w 1088"/>
                <a:gd name="T7" fmla="*/ 1090 h 1090"/>
                <a:gd name="T8" fmla="*/ 100 w 1088"/>
                <a:gd name="T9" fmla="*/ 1090 h 1090"/>
                <a:gd name="T10" fmla="*/ 0 w 1088"/>
                <a:gd name="T11" fmla="*/ 989 h 1090"/>
                <a:gd name="T12" fmla="*/ 0 w 1088"/>
                <a:gd name="T13" fmla="*/ 688 h 1090"/>
                <a:gd name="T14" fmla="*/ 100 w 1088"/>
                <a:gd name="T15" fmla="*/ 588 h 1090"/>
                <a:gd name="T16" fmla="*/ 402 w 1088"/>
                <a:gd name="T17" fmla="*/ 588 h 1090"/>
                <a:gd name="T18" fmla="*/ 402 w 1088"/>
                <a:gd name="T19" fmla="*/ 588 h 1090"/>
                <a:gd name="T20" fmla="*/ 402 w 1088"/>
                <a:gd name="T21" fmla="*/ 2 h 1090"/>
                <a:gd name="T22" fmla="*/ 402 w 1088"/>
                <a:gd name="T23" fmla="*/ 2 h 1090"/>
                <a:gd name="T24" fmla="*/ 100 w 1088"/>
                <a:gd name="T25" fmla="*/ 2 h 1090"/>
                <a:gd name="T26" fmla="*/ 0 w 1088"/>
                <a:gd name="T27" fmla="*/ 103 h 1090"/>
                <a:gd name="T28" fmla="*/ 0 w 1088"/>
                <a:gd name="T29" fmla="*/ 403 h 1090"/>
                <a:gd name="T30" fmla="*/ 100 w 1088"/>
                <a:gd name="T31" fmla="*/ 504 h 1090"/>
                <a:gd name="T32" fmla="*/ 402 w 1088"/>
                <a:gd name="T33" fmla="*/ 504 h 1090"/>
                <a:gd name="T34" fmla="*/ 502 w 1088"/>
                <a:gd name="T35" fmla="*/ 403 h 1090"/>
                <a:gd name="T36" fmla="*/ 502 w 1088"/>
                <a:gd name="T37" fmla="*/ 103 h 1090"/>
                <a:gd name="T38" fmla="*/ 402 w 1088"/>
                <a:gd name="T39" fmla="*/ 2 h 1090"/>
                <a:gd name="T40" fmla="*/ 966 w 1088"/>
                <a:gd name="T41" fmla="*/ 0 h 1090"/>
                <a:gd name="T42" fmla="*/ 1088 w 1088"/>
                <a:gd name="T43" fmla="*/ 121 h 1090"/>
                <a:gd name="T44" fmla="*/ 1088 w 1088"/>
                <a:gd name="T45" fmla="*/ 383 h 1090"/>
                <a:gd name="T46" fmla="*/ 966 w 1088"/>
                <a:gd name="T47" fmla="*/ 504 h 1090"/>
                <a:gd name="T48" fmla="*/ 704 w 1088"/>
                <a:gd name="T49" fmla="*/ 504 h 1090"/>
                <a:gd name="T50" fmla="*/ 583 w 1088"/>
                <a:gd name="T51" fmla="*/ 383 h 1090"/>
                <a:gd name="T52" fmla="*/ 583 w 1088"/>
                <a:gd name="T53" fmla="*/ 121 h 1090"/>
                <a:gd name="T54" fmla="*/ 704 w 1088"/>
                <a:gd name="T55" fmla="*/ 0 h 1090"/>
                <a:gd name="T56" fmla="*/ 966 w 1088"/>
                <a:gd name="T57" fmla="*/ 0 h 1090"/>
                <a:gd name="T58" fmla="*/ 1020 w 1088"/>
                <a:gd name="T59" fmla="*/ 383 h 1090"/>
                <a:gd name="T60" fmla="*/ 1020 w 1088"/>
                <a:gd name="T61" fmla="*/ 383 h 1090"/>
                <a:gd name="T62" fmla="*/ 1020 w 1088"/>
                <a:gd name="T63" fmla="*/ 121 h 1090"/>
                <a:gd name="T64" fmla="*/ 966 w 1088"/>
                <a:gd name="T65" fmla="*/ 67 h 1090"/>
                <a:gd name="T66" fmla="*/ 704 w 1088"/>
                <a:gd name="T67" fmla="*/ 67 h 1090"/>
                <a:gd name="T68" fmla="*/ 650 w 1088"/>
                <a:gd name="T69" fmla="*/ 121 h 1090"/>
                <a:gd name="T70" fmla="*/ 650 w 1088"/>
                <a:gd name="T71" fmla="*/ 383 h 1090"/>
                <a:gd name="T72" fmla="*/ 704 w 1088"/>
                <a:gd name="T73" fmla="*/ 437 h 1090"/>
                <a:gd name="T74" fmla="*/ 966 w 1088"/>
                <a:gd name="T75" fmla="*/ 437 h 1090"/>
                <a:gd name="T76" fmla="*/ 1020 w 1088"/>
                <a:gd name="T77" fmla="*/ 383 h 1090"/>
                <a:gd name="T78" fmla="*/ 584 w 1088"/>
                <a:gd name="T79" fmla="*/ 688 h 1090"/>
                <a:gd name="T80" fmla="*/ 584 w 1088"/>
                <a:gd name="T81" fmla="*/ 688 h 1090"/>
                <a:gd name="T82" fmla="*/ 584 w 1088"/>
                <a:gd name="T83" fmla="*/ 989 h 1090"/>
                <a:gd name="T84" fmla="*/ 686 w 1088"/>
                <a:gd name="T85" fmla="*/ 1090 h 1090"/>
                <a:gd name="T86" fmla="*/ 987 w 1088"/>
                <a:gd name="T87" fmla="*/ 1090 h 1090"/>
                <a:gd name="T88" fmla="*/ 1088 w 1088"/>
                <a:gd name="T89" fmla="*/ 989 h 1090"/>
                <a:gd name="T90" fmla="*/ 1088 w 1088"/>
                <a:gd name="T91" fmla="*/ 688 h 1090"/>
                <a:gd name="T92" fmla="*/ 987 w 1088"/>
                <a:gd name="T93" fmla="*/ 588 h 1090"/>
                <a:gd name="T94" fmla="*/ 686 w 1088"/>
                <a:gd name="T95" fmla="*/ 588 h 1090"/>
                <a:gd name="T96" fmla="*/ 584 w 1088"/>
                <a:gd name="T97" fmla="*/ 688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88" h="1090">
                  <a:moveTo>
                    <a:pt x="402" y="588"/>
                  </a:moveTo>
                  <a:cubicBezTo>
                    <a:pt x="469" y="588"/>
                    <a:pt x="502" y="621"/>
                    <a:pt x="502" y="688"/>
                  </a:cubicBezTo>
                  <a:cubicBezTo>
                    <a:pt x="502" y="989"/>
                    <a:pt x="502" y="989"/>
                    <a:pt x="502" y="989"/>
                  </a:cubicBezTo>
                  <a:cubicBezTo>
                    <a:pt x="502" y="1056"/>
                    <a:pt x="469" y="1090"/>
                    <a:pt x="402" y="1090"/>
                  </a:cubicBezTo>
                  <a:cubicBezTo>
                    <a:pt x="100" y="1090"/>
                    <a:pt x="100" y="1090"/>
                    <a:pt x="100" y="1090"/>
                  </a:cubicBezTo>
                  <a:cubicBezTo>
                    <a:pt x="33" y="1090"/>
                    <a:pt x="0" y="1056"/>
                    <a:pt x="0" y="989"/>
                  </a:cubicBezTo>
                  <a:cubicBezTo>
                    <a:pt x="0" y="688"/>
                    <a:pt x="0" y="688"/>
                    <a:pt x="0" y="688"/>
                  </a:cubicBezTo>
                  <a:cubicBezTo>
                    <a:pt x="0" y="621"/>
                    <a:pt x="33" y="588"/>
                    <a:pt x="100" y="588"/>
                  </a:cubicBezTo>
                  <a:cubicBezTo>
                    <a:pt x="402" y="588"/>
                    <a:pt x="402" y="588"/>
                    <a:pt x="402" y="588"/>
                  </a:cubicBezTo>
                  <a:cubicBezTo>
                    <a:pt x="402" y="588"/>
                    <a:pt x="402" y="588"/>
                    <a:pt x="402" y="588"/>
                  </a:cubicBezTo>
                  <a:close/>
                  <a:moveTo>
                    <a:pt x="402" y="2"/>
                  </a:moveTo>
                  <a:cubicBezTo>
                    <a:pt x="402" y="2"/>
                    <a:pt x="402" y="2"/>
                    <a:pt x="402" y="2"/>
                  </a:cubicBezTo>
                  <a:cubicBezTo>
                    <a:pt x="100" y="2"/>
                    <a:pt x="100" y="2"/>
                    <a:pt x="100" y="2"/>
                  </a:cubicBezTo>
                  <a:cubicBezTo>
                    <a:pt x="33" y="2"/>
                    <a:pt x="0" y="36"/>
                    <a:pt x="0" y="103"/>
                  </a:cubicBezTo>
                  <a:cubicBezTo>
                    <a:pt x="0" y="103"/>
                    <a:pt x="0" y="103"/>
                    <a:pt x="0" y="403"/>
                  </a:cubicBezTo>
                  <a:cubicBezTo>
                    <a:pt x="0" y="471"/>
                    <a:pt x="33" y="504"/>
                    <a:pt x="100" y="504"/>
                  </a:cubicBezTo>
                  <a:cubicBezTo>
                    <a:pt x="100" y="504"/>
                    <a:pt x="100" y="504"/>
                    <a:pt x="402" y="504"/>
                  </a:cubicBezTo>
                  <a:cubicBezTo>
                    <a:pt x="469" y="504"/>
                    <a:pt x="502" y="471"/>
                    <a:pt x="502" y="403"/>
                  </a:cubicBezTo>
                  <a:cubicBezTo>
                    <a:pt x="502" y="403"/>
                    <a:pt x="502" y="403"/>
                    <a:pt x="502" y="103"/>
                  </a:cubicBezTo>
                  <a:cubicBezTo>
                    <a:pt x="502" y="36"/>
                    <a:pt x="469" y="2"/>
                    <a:pt x="402" y="2"/>
                  </a:cubicBezTo>
                  <a:close/>
                  <a:moveTo>
                    <a:pt x="966" y="0"/>
                  </a:moveTo>
                  <a:cubicBezTo>
                    <a:pt x="1048" y="0"/>
                    <a:pt x="1088" y="40"/>
                    <a:pt x="1088" y="121"/>
                  </a:cubicBezTo>
                  <a:cubicBezTo>
                    <a:pt x="1088" y="121"/>
                    <a:pt x="1088" y="121"/>
                    <a:pt x="1088" y="383"/>
                  </a:cubicBezTo>
                  <a:cubicBezTo>
                    <a:pt x="1088" y="464"/>
                    <a:pt x="1048" y="504"/>
                    <a:pt x="966" y="504"/>
                  </a:cubicBezTo>
                  <a:cubicBezTo>
                    <a:pt x="966" y="504"/>
                    <a:pt x="966" y="504"/>
                    <a:pt x="704" y="504"/>
                  </a:cubicBezTo>
                  <a:cubicBezTo>
                    <a:pt x="623" y="504"/>
                    <a:pt x="583" y="464"/>
                    <a:pt x="583" y="383"/>
                  </a:cubicBezTo>
                  <a:cubicBezTo>
                    <a:pt x="583" y="383"/>
                    <a:pt x="583" y="383"/>
                    <a:pt x="583" y="121"/>
                  </a:cubicBezTo>
                  <a:cubicBezTo>
                    <a:pt x="583" y="40"/>
                    <a:pt x="623" y="0"/>
                    <a:pt x="704" y="0"/>
                  </a:cubicBezTo>
                  <a:cubicBezTo>
                    <a:pt x="704" y="0"/>
                    <a:pt x="704" y="0"/>
                    <a:pt x="966" y="0"/>
                  </a:cubicBezTo>
                  <a:close/>
                  <a:moveTo>
                    <a:pt x="1020" y="383"/>
                  </a:moveTo>
                  <a:cubicBezTo>
                    <a:pt x="1020" y="383"/>
                    <a:pt x="1020" y="383"/>
                    <a:pt x="1020" y="383"/>
                  </a:cubicBezTo>
                  <a:cubicBezTo>
                    <a:pt x="1020" y="121"/>
                    <a:pt x="1020" y="121"/>
                    <a:pt x="1020" y="121"/>
                  </a:cubicBezTo>
                  <a:cubicBezTo>
                    <a:pt x="1020" y="85"/>
                    <a:pt x="1002" y="67"/>
                    <a:pt x="966" y="67"/>
                  </a:cubicBezTo>
                  <a:cubicBezTo>
                    <a:pt x="966" y="67"/>
                    <a:pt x="966" y="67"/>
                    <a:pt x="704" y="67"/>
                  </a:cubicBezTo>
                  <a:cubicBezTo>
                    <a:pt x="668" y="67"/>
                    <a:pt x="650" y="85"/>
                    <a:pt x="650" y="121"/>
                  </a:cubicBezTo>
                  <a:cubicBezTo>
                    <a:pt x="650" y="121"/>
                    <a:pt x="650" y="121"/>
                    <a:pt x="650" y="383"/>
                  </a:cubicBezTo>
                  <a:cubicBezTo>
                    <a:pt x="650" y="419"/>
                    <a:pt x="668" y="437"/>
                    <a:pt x="704" y="437"/>
                  </a:cubicBezTo>
                  <a:cubicBezTo>
                    <a:pt x="704" y="437"/>
                    <a:pt x="704" y="437"/>
                    <a:pt x="966" y="437"/>
                  </a:cubicBezTo>
                  <a:cubicBezTo>
                    <a:pt x="1002" y="437"/>
                    <a:pt x="1020" y="419"/>
                    <a:pt x="1020" y="383"/>
                  </a:cubicBezTo>
                  <a:close/>
                  <a:moveTo>
                    <a:pt x="584" y="688"/>
                  </a:moveTo>
                  <a:cubicBezTo>
                    <a:pt x="584" y="688"/>
                    <a:pt x="584" y="688"/>
                    <a:pt x="584" y="688"/>
                  </a:cubicBezTo>
                  <a:cubicBezTo>
                    <a:pt x="584" y="989"/>
                    <a:pt x="584" y="989"/>
                    <a:pt x="584" y="989"/>
                  </a:cubicBezTo>
                  <a:cubicBezTo>
                    <a:pt x="584" y="1056"/>
                    <a:pt x="619" y="1090"/>
                    <a:pt x="686" y="1090"/>
                  </a:cubicBezTo>
                  <a:cubicBezTo>
                    <a:pt x="686" y="1090"/>
                    <a:pt x="686" y="1090"/>
                    <a:pt x="987" y="1090"/>
                  </a:cubicBezTo>
                  <a:cubicBezTo>
                    <a:pt x="1054" y="1090"/>
                    <a:pt x="1088" y="1056"/>
                    <a:pt x="1088" y="989"/>
                  </a:cubicBezTo>
                  <a:cubicBezTo>
                    <a:pt x="1088" y="989"/>
                    <a:pt x="1088" y="989"/>
                    <a:pt x="1088" y="688"/>
                  </a:cubicBezTo>
                  <a:cubicBezTo>
                    <a:pt x="1088" y="621"/>
                    <a:pt x="1054" y="588"/>
                    <a:pt x="987" y="588"/>
                  </a:cubicBezTo>
                  <a:cubicBezTo>
                    <a:pt x="987" y="588"/>
                    <a:pt x="987" y="588"/>
                    <a:pt x="686" y="588"/>
                  </a:cubicBezTo>
                  <a:cubicBezTo>
                    <a:pt x="619" y="588"/>
                    <a:pt x="584" y="621"/>
                    <a:pt x="584" y="688"/>
                  </a:cubicBez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Semilight"/>
                <a:ea typeface="+mn-ea"/>
                <a:cs typeface="+mn-cs"/>
              </a:endParaRPr>
            </a:p>
          </p:txBody>
        </p:sp>
      </p:grpSp>
      <p:grpSp>
        <p:nvGrpSpPr>
          <p:cNvPr id="48" name="Group 47"/>
          <p:cNvGrpSpPr/>
          <p:nvPr/>
        </p:nvGrpSpPr>
        <p:grpSpPr>
          <a:xfrm>
            <a:off x="9129805" y="3728337"/>
            <a:ext cx="1985722" cy="1985722"/>
            <a:chOff x="6294678" y="555615"/>
            <a:chExt cx="1985722" cy="1985722"/>
          </a:xfrm>
        </p:grpSpPr>
        <p:sp>
          <p:nvSpPr>
            <p:cNvPr id="49" name="Oval 48"/>
            <p:cNvSpPr/>
            <p:nvPr/>
          </p:nvSpPr>
          <p:spPr bwMode="auto">
            <a:xfrm>
              <a:off x="6294678" y="555615"/>
              <a:ext cx="1985722" cy="1985722"/>
            </a:xfrm>
            <a:prstGeom prst="ellipse">
              <a:avLst/>
            </a:prstGeom>
            <a:solidFill>
              <a:schemeClr val="tx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0" name="Freeform 21"/>
            <p:cNvSpPr>
              <a:spLocks noChangeAspect="1" noEditPoints="1"/>
            </p:cNvSpPr>
            <p:nvPr/>
          </p:nvSpPr>
          <p:spPr bwMode="black">
            <a:xfrm>
              <a:off x="6904278" y="955486"/>
              <a:ext cx="766522" cy="477404"/>
            </a:xfrm>
            <a:custGeom>
              <a:avLst/>
              <a:gdLst>
                <a:gd name="T0" fmla="*/ 1277 w 1355"/>
                <a:gd name="T1" fmla="*/ 371 h 843"/>
                <a:gd name="T2" fmla="*/ 1157 w 1355"/>
                <a:gd name="T3" fmla="*/ 298 h 843"/>
                <a:gd name="T4" fmla="*/ 1157 w 1355"/>
                <a:gd name="T5" fmla="*/ 277 h 843"/>
                <a:gd name="T6" fmla="*/ 1080 w 1355"/>
                <a:gd name="T7" fmla="*/ 83 h 843"/>
                <a:gd name="T8" fmla="*/ 888 w 1355"/>
                <a:gd name="T9" fmla="*/ 0 h 843"/>
                <a:gd name="T10" fmla="*/ 650 w 1355"/>
                <a:gd name="T11" fmla="*/ 135 h 843"/>
                <a:gd name="T12" fmla="*/ 544 w 1355"/>
                <a:gd name="T13" fmla="*/ 114 h 843"/>
                <a:gd name="T14" fmla="*/ 353 w 1355"/>
                <a:gd name="T15" fmla="*/ 189 h 843"/>
                <a:gd name="T16" fmla="*/ 287 w 1355"/>
                <a:gd name="T17" fmla="*/ 287 h 843"/>
                <a:gd name="T18" fmla="*/ 275 w 1355"/>
                <a:gd name="T19" fmla="*/ 287 h 843"/>
                <a:gd name="T20" fmla="*/ 82 w 1355"/>
                <a:gd name="T21" fmla="*/ 370 h 843"/>
                <a:gd name="T22" fmla="*/ 0 w 1355"/>
                <a:gd name="T23" fmla="*/ 565 h 843"/>
                <a:gd name="T24" fmla="*/ 82 w 1355"/>
                <a:gd name="T25" fmla="*/ 760 h 843"/>
                <a:gd name="T26" fmla="*/ 275 w 1355"/>
                <a:gd name="T27" fmla="*/ 843 h 843"/>
                <a:gd name="T28" fmla="*/ 1080 w 1355"/>
                <a:gd name="T29" fmla="*/ 843 h 843"/>
                <a:gd name="T30" fmla="*/ 1277 w 1355"/>
                <a:gd name="T31" fmla="*/ 760 h 843"/>
                <a:gd name="T32" fmla="*/ 1355 w 1355"/>
                <a:gd name="T33" fmla="*/ 565 h 843"/>
                <a:gd name="T34" fmla="*/ 1277 w 1355"/>
                <a:gd name="T35" fmla="*/ 371 h 843"/>
                <a:gd name="T36" fmla="*/ 1080 w 1355"/>
                <a:gd name="T37" fmla="*/ 766 h 843"/>
                <a:gd name="T38" fmla="*/ 275 w 1355"/>
                <a:gd name="T39" fmla="*/ 766 h 843"/>
                <a:gd name="T40" fmla="*/ 76 w 1355"/>
                <a:gd name="T41" fmla="*/ 565 h 843"/>
                <a:gd name="T42" fmla="*/ 275 w 1355"/>
                <a:gd name="T43" fmla="*/ 364 h 843"/>
                <a:gd name="T44" fmla="*/ 346 w 1355"/>
                <a:gd name="T45" fmla="*/ 381 h 843"/>
                <a:gd name="T46" fmla="*/ 544 w 1355"/>
                <a:gd name="T47" fmla="*/ 191 h 843"/>
                <a:gd name="T48" fmla="*/ 689 w 1355"/>
                <a:gd name="T49" fmla="*/ 255 h 843"/>
                <a:gd name="T50" fmla="*/ 888 w 1355"/>
                <a:gd name="T51" fmla="*/ 77 h 843"/>
                <a:gd name="T52" fmla="*/ 1080 w 1355"/>
                <a:gd name="T53" fmla="*/ 277 h 843"/>
                <a:gd name="T54" fmla="*/ 1064 w 1355"/>
                <a:gd name="T55" fmla="*/ 370 h 843"/>
                <a:gd name="T56" fmla="*/ 1080 w 1355"/>
                <a:gd name="T57" fmla="*/ 364 h 843"/>
                <a:gd name="T58" fmla="*/ 1278 w 1355"/>
                <a:gd name="T59" fmla="*/ 565 h 843"/>
                <a:gd name="T60" fmla="*/ 1080 w 1355"/>
                <a:gd name="T61" fmla="*/ 766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55" h="843">
                  <a:moveTo>
                    <a:pt x="1277" y="371"/>
                  </a:moveTo>
                  <a:cubicBezTo>
                    <a:pt x="1242" y="335"/>
                    <a:pt x="1201" y="311"/>
                    <a:pt x="1157" y="298"/>
                  </a:cubicBezTo>
                  <a:cubicBezTo>
                    <a:pt x="1157" y="291"/>
                    <a:pt x="1157" y="285"/>
                    <a:pt x="1157" y="277"/>
                  </a:cubicBezTo>
                  <a:cubicBezTo>
                    <a:pt x="1157" y="205"/>
                    <a:pt x="1130" y="136"/>
                    <a:pt x="1080" y="83"/>
                  </a:cubicBezTo>
                  <a:cubicBezTo>
                    <a:pt x="1028" y="29"/>
                    <a:pt x="959" y="0"/>
                    <a:pt x="888" y="0"/>
                  </a:cubicBezTo>
                  <a:cubicBezTo>
                    <a:pt x="789" y="0"/>
                    <a:pt x="700" y="54"/>
                    <a:pt x="650" y="135"/>
                  </a:cubicBezTo>
                  <a:cubicBezTo>
                    <a:pt x="618" y="121"/>
                    <a:pt x="581" y="114"/>
                    <a:pt x="544" y="114"/>
                  </a:cubicBezTo>
                  <a:cubicBezTo>
                    <a:pt x="471" y="114"/>
                    <a:pt x="404" y="141"/>
                    <a:pt x="353" y="189"/>
                  </a:cubicBezTo>
                  <a:cubicBezTo>
                    <a:pt x="324" y="217"/>
                    <a:pt x="302" y="250"/>
                    <a:pt x="287" y="287"/>
                  </a:cubicBezTo>
                  <a:cubicBezTo>
                    <a:pt x="283" y="287"/>
                    <a:pt x="279" y="287"/>
                    <a:pt x="275" y="287"/>
                  </a:cubicBezTo>
                  <a:cubicBezTo>
                    <a:pt x="203" y="287"/>
                    <a:pt x="134" y="317"/>
                    <a:pt x="82" y="370"/>
                  </a:cubicBezTo>
                  <a:cubicBezTo>
                    <a:pt x="29" y="422"/>
                    <a:pt x="0" y="492"/>
                    <a:pt x="0" y="565"/>
                  </a:cubicBezTo>
                  <a:cubicBezTo>
                    <a:pt x="0" y="638"/>
                    <a:pt x="29" y="707"/>
                    <a:pt x="82" y="760"/>
                  </a:cubicBezTo>
                  <a:cubicBezTo>
                    <a:pt x="134" y="814"/>
                    <a:pt x="203" y="843"/>
                    <a:pt x="275" y="843"/>
                  </a:cubicBezTo>
                  <a:cubicBezTo>
                    <a:pt x="1080" y="843"/>
                    <a:pt x="1080" y="843"/>
                    <a:pt x="1080" y="843"/>
                  </a:cubicBezTo>
                  <a:cubicBezTo>
                    <a:pt x="1155" y="843"/>
                    <a:pt x="1224" y="814"/>
                    <a:pt x="1277" y="760"/>
                  </a:cubicBezTo>
                  <a:cubicBezTo>
                    <a:pt x="1327" y="707"/>
                    <a:pt x="1355" y="638"/>
                    <a:pt x="1355" y="565"/>
                  </a:cubicBezTo>
                  <a:cubicBezTo>
                    <a:pt x="1355" y="492"/>
                    <a:pt x="1327" y="422"/>
                    <a:pt x="1277" y="371"/>
                  </a:cubicBezTo>
                  <a:close/>
                  <a:moveTo>
                    <a:pt x="1080" y="766"/>
                  </a:moveTo>
                  <a:cubicBezTo>
                    <a:pt x="1080" y="766"/>
                    <a:pt x="437" y="766"/>
                    <a:pt x="275" y="766"/>
                  </a:cubicBezTo>
                  <a:cubicBezTo>
                    <a:pt x="167" y="766"/>
                    <a:pt x="76" y="674"/>
                    <a:pt x="76" y="565"/>
                  </a:cubicBezTo>
                  <a:cubicBezTo>
                    <a:pt x="76" y="457"/>
                    <a:pt x="167" y="364"/>
                    <a:pt x="275" y="364"/>
                  </a:cubicBezTo>
                  <a:cubicBezTo>
                    <a:pt x="302" y="364"/>
                    <a:pt x="324" y="370"/>
                    <a:pt x="346" y="381"/>
                  </a:cubicBezTo>
                  <a:cubicBezTo>
                    <a:pt x="351" y="272"/>
                    <a:pt x="437" y="191"/>
                    <a:pt x="544" y="191"/>
                  </a:cubicBezTo>
                  <a:cubicBezTo>
                    <a:pt x="603" y="191"/>
                    <a:pt x="650" y="213"/>
                    <a:pt x="689" y="255"/>
                  </a:cubicBezTo>
                  <a:cubicBezTo>
                    <a:pt x="699" y="158"/>
                    <a:pt x="785" y="77"/>
                    <a:pt x="888" y="77"/>
                  </a:cubicBezTo>
                  <a:cubicBezTo>
                    <a:pt x="994" y="77"/>
                    <a:pt x="1080" y="169"/>
                    <a:pt x="1080" y="277"/>
                  </a:cubicBezTo>
                  <a:cubicBezTo>
                    <a:pt x="1080" y="311"/>
                    <a:pt x="1075" y="343"/>
                    <a:pt x="1064" y="370"/>
                  </a:cubicBezTo>
                  <a:cubicBezTo>
                    <a:pt x="1069" y="364"/>
                    <a:pt x="1075" y="364"/>
                    <a:pt x="1080" y="364"/>
                  </a:cubicBezTo>
                  <a:cubicBezTo>
                    <a:pt x="1192" y="364"/>
                    <a:pt x="1278" y="457"/>
                    <a:pt x="1278" y="565"/>
                  </a:cubicBezTo>
                  <a:cubicBezTo>
                    <a:pt x="1278" y="674"/>
                    <a:pt x="1192" y="766"/>
                    <a:pt x="1080" y="766"/>
                  </a:cubicBez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Semilight"/>
                <a:ea typeface="+mn-ea"/>
                <a:cs typeface="+mn-cs"/>
              </a:endParaRPr>
            </a:p>
          </p:txBody>
        </p:sp>
        <p:sp>
          <p:nvSpPr>
            <p:cNvPr id="51" name="TextBox 50">
              <a:extLst/>
            </p:cNvPr>
            <p:cNvSpPr txBox="1"/>
            <p:nvPr/>
          </p:nvSpPr>
          <p:spPr>
            <a:xfrm>
              <a:off x="6482126" y="1404030"/>
              <a:ext cx="1610826" cy="960263"/>
            </a:xfrm>
            <a:prstGeom prst="rect">
              <a:avLst/>
            </a:prstGeom>
            <a:noFill/>
          </p:spPr>
          <p:txBody>
            <a:bodyPr wrap="non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a:ln>
                    <a:noFill/>
                  </a:ln>
                  <a:solidFill>
                    <a:srgbClr val="505050"/>
                  </a:solidFill>
                  <a:effectLst/>
                  <a:uLnTx/>
                  <a:uFillTx/>
                  <a:latin typeface="Segoe UI Semilight"/>
                  <a:ea typeface="+mn-ea"/>
                  <a:cs typeface="+mn-cs"/>
                </a:rPr>
                <a:t>Microsoft</a:t>
              </a:r>
              <a:br>
                <a:rPr kumimoji="0" lang="en-US" sz="2400" b="0" i="0" u="none" strike="noStrike" kern="1200" cap="none" spc="0" normalizeH="0" baseline="0" noProof="0">
                  <a:ln>
                    <a:noFill/>
                  </a:ln>
                  <a:solidFill>
                    <a:srgbClr val="505050"/>
                  </a:solidFill>
                  <a:effectLst/>
                  <a:uLnTx/>
                  <a:uFillTx/>
                  <a:latin typeface="Segoe UI Semilight"/>
                  <a:ea typeface="+mn-ea"/>
                  <a:cs typeface="+mn-cs"/>
                </a:rPr>
              </a:br>
              <a:r>
                <a:rPr kumimoji="0" lang="en-US" sz="2400" b="0" i="0" u="none" strike="noStrike" kern="1200" cap="none" spc="0" normalizeH="0" baseline="0" noProof="0">
                  <a:ln>
                    <a:noFill/>
                  </a:ln>
                  <a:solidFill>
                    <a:srgbClr val="505050"/>
                  </a:solidFill>
                  <a:effectLst/>
                  <a:uLnTx/>
                  <a:uFillTx/>
                  <a:latin typeface="Segoe UI Semilight"/>
                  <a:ea typeface="+mn-ea"/>
                  <a:cs typeface="+mn-cs"/>
                </a:rPr>
                <a:t>Graph</a:t>
              </a:r>
            </a:p>
          </p:txBody>
        </p:sp>
      </p:grpSp>
      <p:grpSp>
        <p:nvGrpSpPr>
          <p:cNvPr id="73" name="Group 72"/>
          <p:cNvGrpSpPr/>
          <p:nvPr/>
        </p:nvGrpSpPr>
        <p:grpSpPr>
          <a:xfrm>
            <a:off x="2636837" y="2582862"/>
            <a:ext cx="5141925" cy="1127714"/>
            <a:chOff x="2650477" y="2898863"/>
            <a:chExt cx="5141925" cy="1179030"/>
          </a:xfrm>
        </p:grpSpPr>
        <p:cxnSp>
          <p:nvCxnSpPr>
            <p:cNvPr id="53" name="Connector: Elbow 52"/>
            <p:cNvCxnSpPr>
              <a:cxnSpLocks/>
            </p:cNvCxnSpPr>
            <p:nvPr/>
          </p:nvCxnSpPr>
          <p:spPr>
            <a:xfrm rot="5400000">
              <a:off x="4631925" y="917415"/>
              <a:ext cx="1179030" cy="5141925"/>
            </a:xfrm>
            <a:prstGeom prst="bentConnector3">
              <a:avLst>
                <a:gd name="adj1" fmla="val 24021"/>
              </a:avLst>
            </a:prstGeom>
            <a:ln w="38100" cap="sq">
              <a:solidFill>
                <a:schemeClr val="accent2"/>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ECB4C90-DED9-40FE-8DA6-97FE28400C4E}"/>
                </a:ext>
              </a:extLst>
            </p:cNvPr>
            <p:cNvSpPr txBox="1"/>
            <p:nvPr/>
          </p:nvSpPr>
          <p:spPr>
            <a:xfrm>
              <a:off x="3007265" y="3002738"/>
              <a:ext cx="1095175" cy="324645"/>
            </a:xfrm>
            <a:prstGeom prst="hexagon">
              <a:avLst/>
            </a:prstGeom>
            <a:solidFill>
              <a:schemeClr val="bg1"/>
            </a:solidFill>
            <a:ln w="25400" cap="sq">
              <a:solidFill>
                <a:schemeClr val="accent2"/>
              </a:solidFill>
              <a:miter lim="800000"/>
            </a:ln>
          </p:spPr>
          <p:txBody>
            <a:bodyPr wrap="square" lIns="0" tIns="0" rIns="0" bIns="0" rtlCol="0">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err="1">
                  <a:ln>
                    <a:noFill/>
                  </a:ln>
                  <a:solidFill>
                    <a:srgbClr val="505050"/>
                  </a:solidFill>
                  <a:effectLst/>
                  <a:uLnTx/>
                  <a:uFillTx/>
                  <a:latin typeface="Segoe UI Semilight"/>
                  <a:ea typeface="+mn-ea"/>
                  <a:cs typeface="+mn-cs"/>
                </a:rPr>
                <a:t>id_token</a:t>
              </a:r>
              <a:endParaRPr kumimoji="0" lang="en-US" sz="1600" b="0" i="0" u="none" strike="noStrike" kern="1200" cap="none" spc="0" normalizeH="0" baseline="0" noProof="0">
                <a:ln>
                  <a:noFill/>
                </a:ln>
                <a:solidFill>
                  <a:srgbClr val="505050"/>
                </a:solidFill>
                <a:effectLst/>
                <a:uLnTx/>
                <a:uFillTx/>
                <a:latin typeface="Segoe UI Semilight"/>
                <a:ea typeface="+mn-ea"/>
                <a:cs typeface="+mn-cs"/>
              </a:endParaRPr>
            </a:p>
          </p:txBody>
        </p:sp>
      </p:grpSp>
      <p:grpSp>
        <p:nvGrpSpPr>
          <p:cNvPr id="74" name="Group 73"/>
          <p:cNvGrpSpPr/>
          <p:nvPr/>
        </p:nvGrpSpPr>
        <p:grpSpPr>
          <a:xfrm>
            <a:off x="3021220" y="2784328"/>
            <a:ext cx="5151014" cy="918785"/>
            <a:chOff x="2051893" y="3100330"/>
            <a:chExt cx="5411656" cy="918785"/>
          </a:xfrm>
        </p:grpSpPr>
        <p:cxnSp>
          <p:nvCxnSpPr>
            <p:cNvPr id="52" name="Connector: Elbow 51"/>
            <p:cNvCxnSpPr>
              <a:cxnSpLocks/>
              <a:stCxn id="3" idx="4"/>
              <a:endCxn id="7" idx="0"/>
            </p:cNvCxnSpPr>
            <p:nvPr/>
          </p:nvCxnSpPr>
          <p:spPr>
            <a:xfrm rot="5400000">
              <a:off x="4169247" y="982976"/>
              <a:ext cx="918785" cy="5153493"/>
            </a:xfrm>
            <a:prstGeom prst="bentConnector3">
              <a:avLst>
                <a:gd name="adj1" fmla="val 50000"/>
              </a:avLst>
            </a:prstGeom>
            <a:ln w="38100" cap="sq">
              <a:solidFill>
                <a:schemeClr val="accent1"/>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DACDD2B-0D4F-4DE6-A596-550B45B7CB0D}"/>
                </a:ext>
              </a:extLst>
            </p:cNvPr>
            <p:cNvSpPr txBox="1"/>
            <p:nvPr/>
          </p:nvSpPr>
          <p:spPr>
            <a:xfrm>
              <a:off x="3839328" y="3386782"/>
              <a:ext cx="1569849" cy="305753"/>
            </a:xfrm>
            <a:prstGeom prst="hexagon">
              <a:avLst/>
            </a:prstGeom>
            <a:solidFill>
              <a:schemeClr val="bg1"/>
            </a:solidFill>
            <a:ln w="25400" cap="sq">
              <a:solidFill>
                <a:schemeClr val="accent1"/>
              </a:solidFill>
              <a:miter lim="800000"/>
            </a:ln>
          </p:spPr>
          <p:txBody>
            <a:bodyPr wrap="square" lIns="0" tIns="0" rIns="0" bIns="0" rtlCol="0">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err="1">
                  <a:ln>
                    <a:noFill/>
                  </a:ln>
                  <a:solidFill>
                    <a:srgbClr val="505050"/>
                  </a:solidFill>
                  <a:effectLst/>
                  <a:uLnTx/>
                  <a:uFillTx/>
                  <a:latin typeface="Segoe UI Semilight"/>
                  <a:ea typeface="+mn-ea"/>
                  <a:cs typeface="+mn-cs"/>
                </a:rPr>
                <a:t>access_token</a:t>
              </a:r>
              <a:endParaRPr kumimoji="0" lang="en-US" sz="1600" b="0" i="0" u="none" strike="noStrike" kern="1200" cap="none" spc="0" normalizeH="0" baseline="0" noProof="0">
                <a:ln>
                  <a:noFill/>
                </a:ln>
                <a:solidFill>
                  <a:srgbClr val="505050"/>
                </a:solidFill>
                <a:effectLst/>
                <a:uLnTx/>
                <a:uFillTx/>
                <a:latin typeface="Segoe UI Semilight"/>
                <a:ea typeface="+mn-ea"/>
                <a:cs typeface="+mn-cs"/>
              </a:endParaRPr>
            </a:p>
          </p:txBody>
        </p:sp>
        <p:sp>
          <p:nvSpPr>
            <p:cNvPr id="20" name="TextBox 19">
              <a:extLst>
                <a:ext uri="{FF2B5EF4-FFF2-40B4-BE49-F238E27FC236}">
                  <a16:creationId xmlns:a16="http://schemas.microsoft.com/office/drawing/2014/main" id="{ED2A163A-E796-4AE3-AED8-B7E4F451FE21}"/>
                </a:ext>
              </a:extLst>
            </p:cNvPr>
            <p:cNvSpPr txBox="1"/>
            <p:nvPr/>
          </p:nvSpPr>
          <p:spPr>
            <a:xfrm>
              <a:off x="5893700" y="3406844"/>
              <a:ext cx="1569849" cy="305753"/>
            </a:xfrm>
            <a:prstGeom prst="hexagon">
              <a:avLst/>
            </a:prstGeom>
            <a:solidFill>
              <a:schemeClr val="bg1"/>
            </a:solidFill>
            <a:ln w="25400" cap="sq">
              <a:solidFill>
                <a:schemeClr val="accent1"/>
              </a:solidFill>
              <a:miter lim="800000"/>
            </a:ln>
          </p:spPr>
          <p:txBody>
            <a:bodyPr wrap="square" lIns="0" tIns="0" rIns="0" bIns="0" rtlCol="0">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err="1">
                  <a:ln>
                    <a:noFill/>
                  </a:ln>
                  <a:solidFill>
                    <a:srgbClr val="505050"/>
                  </a:solidFill>
                  <a:effectLst/>
                  <a:uLnTx/>
                  <a:uFillTx/>
                  <a:latin typeface="Segoe UI Semilight"/>
                  <a:ea typeface="+mn-ea"/>
                  <a:cs typeface="+mn-cs"/>
                </a:rPr>
                <a:t>refresh_token</a:t>
              </a:r>
              <a:endParaRPr kumimoji="0" lang="en-US" sz="1600" b="0" i="0" u="none" strike="noStrike" kern="1200" cap="none" spc="0" normalizeH="0" baseline="0" noProof="0">
                <a:ln>
                  <a:noFill/>
                </a:ln>
                <a:solidFill>
                  <a:srgbClr val="505050"/>
                </a:solidFill>
                <a:effectLst/>
                <a:uLnTx/>
                <a:uFillTx/>
                <a:latin typeface="Segoe UI Semilight"/>
                <a:ea typeface="+mn-ea"/>
                <a:cs typeface="+mn-cs"/>
              </a:endParaRPr>
            </a:p>
          </p:txBody>
        </p:sp>
      </p:grpSp>
      <p:grpSp>
        <p:nvGrpSpPr>
          <p:cNvPr id="4" name="Group 3"/>
          <p:cNvGrpSpPr/>
          <p:nvPr/>
        </p:nvGrpSpPr>
        <p:grpSpPr>
          <a:xfrm>
            <a:off x="6933644" y="798606"/>
            <a:ext cx="1985722" cy="1985722"/>
            <a:chOff x="6294678" y="555615"/>
            <a:chExt cx="1985722" cy="1985722"/>
          </a:xfrm>
        </p:grpSpPr>
        <p:sp>
          <p:nvSpPr>
            <p:cNvPr id="3" name="Oval 2"/>
            <p:cNvSpPr/>
            <p:nvPr/>
          </p:nvSpPr>
          <p:spPr bwMode="auto">
            <a:xfrm>
              <a:off x="6294678" y="555615"/>
              <a:ext cx="1985722" cy="198572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6" name="Freeform 21"/>
            <p:cNvSpPr>
              <a:spLocks noChangeAspect="1" noEditPoints="1"/>
            </p:cNvSpPr>
            <p:nvPr/>
          </p:nvSpPr>
          <p:spPr bwMode="black">
            <a:xfrm>
              <a:off x="6904278" y="955486"/>
              <a:ext cx="766522" cy="477404"/>
            </a:xfrm>
            <a:custGeom>
              <a:avLst/>
              <a:gdLst>
                <a:gd name="T0" fmla="*/ 1277 w 1355"/>
                <a:gd name="T1" fmla="*/ 371 h 843"/>
                <a:gd name="T2" fmla="*/ 1157 w 1355"/>
                <a:gd name="T3" fmla="*/ 298 h 843"/>
                <a:gd name="T4" fmla="*/ 1157 w 1355"/>
                <a:gd name="T5" fmla="*/ 277 h 843"/>
                <a:gd name="T6" fmla="*/ 1080 w 1355"/>
                <a:gd name="T7" fmla="*/ 83 h 843"/>
                <a:gd name="T8" fmla="*/ 888 w 1355"/>
                <a:gd name="T9" fmla="*/ 0 h 843"/>
                <a:gd name="T10" fmla="*/ 650 w 1355"/>
                <a:gd name="T11" fmla="*/ 135 h 843"/>
                <a:gd name="T12" fmla="*/ 544 w 1355"/>
                <a:gd name="T13" fmla="*/ 114 h 843"/>
                <a:gd name="T14" fmla="*/ 353 w 1355"/>
                <a:gd name="T15" fmla="*/ 189 h 843"/>
                <a:gd name="T16" fmla="*/ 287 w 1355"/>
                <a:gd name="T17" fmla="*/ 287 h 843"/>
                <a:gd name="T18" fmla="*/ 275 w 1355"/>
                <a:gd name="T19" fmla="*/ 287 h 843"/>
                <a:gd name="T20" fmla="*/ 82 w 1355"/>
                <a:gd name="T21" fmla="*/ 370 h 843"/>
                <a:gd name="T22" fmla="*/ 0 w 1355"/>
                <a:gd name="T23" fmla="*/ 565 h 843"/>
                <a:gd name="T24" fmla="*/ 82 w 1355"/>
                <a:gd name="T25" fmla="*/ 760 h 843"/>
                <a:gd name="T26" fmla="*/ 275 w 1355"/>
                <a:gd name="T27" fmla="*/ 843 h 843"/>
                <a:gd name="T28" fmla="*/ 1080 w 1355"/>
                <a:gd name="T29" fmla="*/ 843 h 843"/>
                <a:gd name="T30" fmla="*/ 1277 w 1355"/>
                <a:gd name="T31" fmla="*/ 760 h 843"/>
                <a:gd name="T32" fmla="*/ 1355 w 1355"/>
                <a:gd name="T33" fmla="*/ 565 h 843"/>
                <a:gd name="T34" fmla="*/ 1277 w 1355"/>
                <a:gd name="T35" fmla="*/ 371 h 843"/>
                <a:gd name="T36" fmla="*/ 1080 w 1355"/>
                <a:gd name="T37" fmla="*/ 766 h 843"/>
                <a:gd name="T38" fmla="*/ 275 w 1355"/>
                <a:gd name="T39" fmla="*/ 766 h 843"/>
                <a:gd name="T40" fmla="*/ 76 w 1355"/>
                <a:gd name="T41" fmla="*/ 565 h 843"/>
                <a:gd name="T42" fmla="*/ 275 w 1355"/>
                <a:gd name="T43" fmla="*/ 364 h 843"/>
                <a:gd name="T44" fmla="*/ 346 w 1355"/>
                <a:gd name="T45" fmla="*/ 381 h 843"/>
                <a:gd name="T46" fmla="*/ 544 w 1355"/>
                <a:gd name="T47" fmla="*/ 191 h 843"/>
                <a:gd name="T48" fmla="*/ 689 w 1355"/>
                <a:gd name="T49" fmla="*/ 255 h 843"/>
                <a:gd name="T50" fmla="*/ 888 w 1355"/>
                <a:gd name="T51" fmla="*/ 77 h 843"/>
                <a:gd name="T52" fmla="*/ 1080 w 1355"/>
                <a:gd name="T53" fmla="*/ 277 h 843"/>
                <a:gd name="T54" fmla="*/ 1064 w 1355"/>
                <a:gd name="T55" fmla="*/ 370 h 843"/>
                <a:gd name="T56" fmla="*/ 1080 w 1355"/>
                <a:gd name="T57" fmla="*/ 364 h 843"/>
                <a:gd name="T58" fmla="*/ 1278 w 1355"/>
                <a:gd name="T59" fmla="*/ 565 h 843"/>
                <a:gd name="T60" fmla="*/ 1080 w 1355"/>
                <a:gd name="T61" fmla="*/ 766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55" h="843">
                  <a:moveTo>
                    <a:pt x="1277" y="371"/>
                  </a:moveTo>
                  <a:cubicBezTo>
                    <a:pt x="1242" y="335"/>
                    <a:pt x="1201" y="311"/>
                    <a:pt x="1157" y="298"/>
                  </a:cubicBezTo>
                  <a:cubicBezTo>
                    <a:pt x="1157" y="291"/>
                    <a:pt x="1157" y="285"/>
                    <a:pt x="1157" y="277"/>
                  </a:cubicBezTo>
                  <a:cubicBezTo>
                    <a:pt x="1157" y="205"/>
                    <a:pt x="1130" y="136"/>
                    <a:pt x="1080" y="83"/>
                  </a:cubicBezTo>
                  <a:cubicBezTo>
                    <a:pt x="1028" y="29"/>
                    <a:pt x="959" y="0"/>
                    <a:pt x="888" y="0"/>
                  </a:cubicBezTo>
                  <a:cubicBezTo>
                    <a:pt x="789" y="0"/>
                    <a:pt x="700" y="54"/>
                    <a:pt x="650" y="135"/>
                  </a:cubicBezTo>
                  <a:cubicBezTo>
                    <a:pt x="618" y="121"/>
                    <a:pt x="581" y="114"/>
                    <a:pt x="544" y="114"/>
                  </a:cubicBezTo>
                  <a:cubicBezTo>
                    <a:pt x="471" y="114"/>
                    <a:pt x="404" y="141"/>
                    <a:pt x="353" y="189"/>
                  </a:cubicBezTo>
                  <a:cubicBezTo>
                    <a:pt x="324" y="217"/>
                    <a:pt x="302" y="250"/>
                    <a:pt x="287" y="287"/>
                  </a:cubicBezTo>
                  <a:cubicBezTo>
                    <a:pt x="283" y="287"/>
                    <a:pt x="279" y="287"/>
                    <a:pt x="275" y="287"/>
                  </a:cubicBezTo>
                  <a:cubicBezTo>
                    <a:pt x="203" y="287"/>
                    <a:pt x="134" y="317"/>
                    <a:pt x="82" y="370"/>
                  </a:cubicBezTo>
                  <a:cubicBezTo>
                    <a:pt x="29" y="422"/>
                    <a:pt x="0" y="492"/>
                    <a:pt x="0" y="565"/>
                  </a:cubicBezTo>
                  <a:cubicBezTo>
                    <a:pt x="0" y="638"/>
                    <a:pt x="29" y="707"/>
                    <a:pt x="82" y="760"/>
                  </a:cubicBezTo>
                  <a:cubicBezTo>
                    <a:pt x="134" y="814"/>
                    <a:pt x="203" y="843"/>
                    <a:pt x="275" y="843"/>
                  </a:cubicBezTo>
                  <a:cubicBezTo>
                    <a:pt x="1080" y="843"/>
                    <a:pt x="1080" y="843"/>
                    <a:pt x="1080" y="843"/>
                  </a:cubicBezTo>
                  <a:cubicBezTo>
                    <a:pt x="1155" y="843"/>
                    <a:pt x="1224" y="814"/>
                    <a:pt x="1277" y="760"/>
                  </a:cubicBezTo>
                  <a:cubicBezTo>
                    <a:pt x="1327" y="707"/>
                    <a:pt x="1355" y="638"/>
                    <a:pt x="1355" y="565"/>
                  </a:cubicBezTo>
                  <a:cubicBezTo>
                    <a:pt x="1355" y="492"/>
                    <a:pt x="1327" y="422"/>
                    <a:pt x="1277" y="371"/>
                  </a:cubicBezTo>
                  <a:close/>
                  <a:moveTo>
                    <a:pt x="1080" y="766"/>
                  </a:moveTo>
                  <a:cubicBezTo>
                    <a:pt x="1080" y="766"/>
                    <a:pt x="437" y="766"/>
                    <a:pt x="275" y="766"/>
                  </a:cubicBezTo>
                  <a:cubicBezTo>
                    <a:pt x="167" y="766"/>
                    <a:pt x="76" y="674"/>
                    <a:pt x="76" y="565"/>
                  </a:cubicBezTo>
                  <a:cubicBezTo>
                    <a:pt x="76" y="457"/>
                    <a:pt x="167" y="364"/>
                    <a:pt x="275" y="364"/>
                  </a:cubicBezTo>
                  <a:cubicBezTo>
                    <a:pt x="302" y="364"/>
                    <a:pt x="324" y="370"/>
                    <a:pt x="346" y="381"/>
                  </a:cubicBezTo>
                  <a:cubicBezTo>
                    <a:pt x="351" y="272"/>
                    <a:pt x="437" y="191"/>
                    <a:pt x="544" y="191"/>
                  </a:cubicBezTo>
                  <a:cubicBezTo>
                    <a:pt x="603" y="191"/>
                    <a:pt x="650" y="213"/>
                    <a:pt x="689" y="255"/>
                  </a:cubicBezTo>
                  <a:cubicBezTo>
                    <a:pt x="699" y="158"/>
                    <a:pt x="785" y="77"/>
                    <a:pt x="888" y="77"/>
                  </a:cubicBezTo>
                  <a:cubicBezTo>
                    <a:pt x="994" y="77"/>
                    <a:pt x="1080" y="169"/>
                    <a:pt x="1080" y="277"/>
                  </a:cubicBezTo>
                  <a:cubicBezTo>
                    <a:pt x="1080" y="311"/>
                    <a:pt x="1075" y="343"/>
                    <a:pt x="1064" y="370"/>
                  </a:cubicBezTo>
                  <a:cubicBezTo>
                    <a:pt x="1069" y="364"/>
                    <a:pt x="1075" y="364"/>
                    <a:pt x="1080" y="364"/>
                  </a:cubicBezTo>
                  <a:cubicBezTo>
                    <a:pt x="1192" y="364"/>
                    <a:pt x="1278" y="457"/>
                    <a:pt x="1278" y="565"/>
                  </a:cubicBezTo>
                  <a:cubicBezTo>
                    <a:pt x="1278" y="674"/>
                    <a:pt x="1192" y="766"/>
                    <a:pt x="1080" y="766"/>
                  </a:cubicBez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Semilight"/>
                <a:ea typeface="+mn-ea"/>
                <a:cs typeface="+mn-cs"/>
              </a:endParaRPr>
            </a:p>
          </p:txBody>
        </p:sp>
        <p:sp>
          <p:nvSpPr>
            <p:cNvPr id="47" name="TextBox 46">
              <a:extLst/>
            </p:cNvPr>
            <p:cNvSpPr txBox="1"/>
            <p:nvPr/>
          </p:nvSpPr>
          <p:spPr>
            <a:xfrm>
              <a:off x="6482126" y="1404030"/>
              <a:ext cx="1610826" cy="960263"/>
            </a:xfrm>
            <a:prstGeom prst="rect">
              <a:avLst/>
            </a:prstGeom>
            <a:noFill/>
          </p:spPr>
          <p:txBody>
            <a:bodyPr wrap="non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a:ln>
                    <a:noFill/>
                  </a:ln>
                  <a:solidFill>
                    <a:srgbClr val="FFFFFF"/>
                  </a:solidFill>
                  <a:effectLst/>
                  <a:uLnTx/>
                  <a:uFillTx/>
                  <a:latin typeface="Segoe UI Semilight"/>
                  <a:ea typeface="+mn-ea"/>
                  <a:cs typeface="+mn-cs"/>
                </a:rPr>
                <a:t>Microsoft</a:t>
              </a:r>
              <a:br>
                <a:rPr kumimoji="0" lang="en-US" sz="2400" b="0" i="0" u="none" strike="noStrike" kern="1200" cap="none" spc="0" normalizeH="0" baseline="0" noProof="0">
                  <a:ln>
                    <a:noFill/>
                  </a:ln>
                  <a:solidFill>
                    <a:srgbClr val="FFFFFF"/>
                  </a:solidFill>
                  <a:effectLst/>
                  <a:uLnTx/>
                  <a:uFillTx/>
                  <a:latin typeface="Segoe UI Semilight"/>
                  <a:ea typeface="+mn-ea"/>
                  <a:cs typeface="+mn-cs"/>
                </a:rPr>
              </a:br>
              <a:r>
                <a:rPr kumimoji="0" lang="en-US" sz="2400" b="0" i="0" u="none" strike="noStrike" kern="1200" cap="none" spc="0" normalizeH="0" baseline="0" noProof="0">
                  <a:ln>
                    <a:noFill/>
                  </a:ln>
                  <a:solidFill>
                    <a:srgbClr val="FFFFFF"/>
                  </a:solidFill>
                  <a:effectLst/>
                  <a:uLnTx/>
                  <a:uFillTx/>
                  <a:latin typeface="Segoe UI Semilight"/>
                  <a:ea typeface="+mn-ea"/>
                  <a:cs typeface="+mn-cs"/>
                </a:rPr>
                <a:t>Identity</a:t>
              </a:r>
            </a:p>
          </p:txBody>
        </p:sp>
      </p:grpSp>
    </p:spTree>
    <p:extLst>
      <p:ext uri="{BB962C8B-B14F-4D97-AF65-F5344CB8AC3E}">
        <p14:creationId xmlns:p14="http://schemas.microsoft.com/office/powerpoint/2010/main" val="1867284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anim calcmode="lin" valueType="num">
                                      <p:cBhvr>
                                        <p:cTn id="8" dur="500" fill="hold"/>
                                        <p:tgtEl>
                                          <p:spTgt spid="37"/>
                                        </p:tgtEl>
                                        <p:attrNameLst>
                                          <p:attrName>ppt_x</p:attrName>
                                        </p:attrNameLst>
                                      </p:cBhvr>
                                      <p:tavLst>
                                        <p:tav tm="0">
                                          <p:val>
                                            <p:strVal val="#ppt_x"/>
                                          </p:val>
                                        </p:tav>
                                        <p:tav tm="100000">
                                          <p:val>
                                            <p:strVal val="#ppt_x"/>
                                          </p:val>
                                        </p:tav>
                                      </p:tavLst>
                                    </p:anim>
                                    <p:anim calcmode="lin" valueType="num">
                                      <p:cBhvr>
                                        <p:cTn id="9" dur="5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anim calcmode="lin" valueType="num">
                                      <p:cBhvr>
                                        <p:cTn id="15" dur="500" fill="hold"/>
                                        <p:tgtEl>
                                          <p:spTgt spid="9"/>
                                        </p:tgtEl>
                                        <p:attrNameLst>
                                          <p:attrName>ppt_x</p:attrName>
                                        </p:attrNameLst>
                                      </p:cBhvr>
                                      <p:tavLst>
                                        <p:tav tm="0">
                                          <p:val>
                                            <p:strVal val="#ppt_x"/>
                                          </p:val>
                                        </p:tav>
                                        <p:tav tm="100000">
                                          <p:val>
                                            <p:strVal val="#ppt_x"/>
                                          </p:val>
                                        </p:tav>
                                      </p:tavLst>
                                    </p:anim>
                                    <p:anim calcmode="lin" valueType="num">
                                      <p:cBhvr>
                                        <p:cTn id="16"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animEffect transition="in" filter="fade">
                                      <p:cBhvr>
                                        <p:cTn id="23" dur="500"/>
                                        <p:tgtEl>
                                          <p:spTgt spid="4"/>
                                        </p:tgtEl>
                                      </p:cBhvr>
                                    </p:animEffect>
                                  </p:childTnLst>
                                </p:cTn>
                              </p:par>
                            </p:childTnLst>
                          </p:cTn>
                        </p:par>
                        <p:par>
                          <p:cTn id="24" fill="hold">
                            <p:stCondLst>
                              <p:cond delay="500"/>
                            </p:stCondLst>
                            <p:childTnLst>
                              <p:par>
                                <p:cTn id="25" presetID="22" presetClass="entr" presetSubtype="2" fill="hold" nodeType="afterEffect">
                                  <p:stCondLst>
                                    <p:cond delay="0"/>
                                  </p:stCondLst>
                                  <p:childTnLst>
                                    <p:set>
                                      <p:cBhvr>
                                        <p:cTn id="26" dur="1" fill="hold">
                                          <p:stCondLst>
                                            <p:cond delay="0"/>
                                          </p:stCondLst>
                                        </p:cTn>
                                        <p:tgtEl>
                                          <p:spTgt spid="73"/>
                                        </p:tgtEl>
                                        <p:attrNameLst>
                                          <p:attrName>style.visibility</p:attrName>
                                        </p:attrNameLst>
                                      </p:cBhvr>
                                      <p:to>
                                        <p:strVal val="visible"/>
                                      </p:to>
                                    </p:set>
                                    <p:animEffect transition="in" filter="wipe(right)">
                                      <p:cBhvr>
                                        <p:cTn id="27" dur="500"/>
                                        <p:tgtEl>
                                          <p:spTgt spid="73"/>
                                        </p:tgtEl>
                                      </p:cBhvr>
                                    </p:animEffect>
                                  </p:childTnLst>
                                </p:cTn>
                              </p:par>
                            </p:childTnLst>
                          </p:cTn>
                        </p:par>
                        <p:par>
                          <p:cTn id="28" fill="hold">
                            <p:stCondLst>
                              <p:cond delay="1000"/>
                            </p:stCondLst>
                            <p:childTnLst>
                              <p:par>
                                <p:cTn id="29" presetID="22" presetClass="entr" presetSubtype="2" fill="hold" nodeType="afterEffect">
                                  <p:stCondLst>
                                    <p:cond delay="0"/>
                                  </p:stCondLst>
                                  <p:childTnLst>
                                    <p:set>
                                      <p:cBhvr>
                                        <p:cTn id="30" dur="1" fill="hold">
                                          <p:stCondLst>
                                            <p:cond delay="0"/>
                                          </p:stCondLst>
                                        </p:cTn>
                                        <p:tgtEl>
                                          <p:spTgt spid="74"/>
                                        </p:tgtEl>
                                        <p:attrNameLst>
                                          <p:attrName>style.visibility</p:attrName>
                                        </p:attrNameLst>
                                      </p:cBhvr>
                                      <p:to>
                                        <p:strVal val="visible"/>
                                      </p:to>
                                    </p:set>
                                    <p:animEffect transition="in" filter="wipe(right)">
                                      <p:cBhvr>
                                        <p:cTn id="31" dur="500"/>
                                        <p:tgtEl>
                                          <p:spTgt spid="74"/>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48"/>
                                        </p:tgtEl>
                                        <p:attrNameLst>
                                          <p:attrName>style.visibility</p:attrName>
                                        </p:attrNameLst>
                                      </p:cBhvr>
                                      <p:to>
                                        <p:strVal val="visible"/>
                                      </p:to>
                                    </p:set>
                                    <p:anim calcmode="lin" valueType="num">
                                      <p:cBhvr>
                                        <p:cTn id="36" dur="500" fill="hold"/>
                                        <p:tgtEl>
                                          <p:spTgt spid="48"/>
                                        </p:tgtEl>
                                        <p:attrNameLst>
                                          <p:attrName>ppt_w</p:attrName>
                                        </p:attrNameLst>
                                      </p:cBhvr>
                                      <p:tavLst>
                                        <p:tav tm="0">
                                          <p:val>
                                            <p:fltVal val="0"/>
                                          </p:val>
                                        </p:tav>
                                        <p:tav tm="100000">
                                          <p:val>
                                            <p:strVal val="#ppt_w"/>
                                          </p:val>
                                        </p:tav>
                                      </p:tavLst>
                                    </p:anim>
                                    <p:anim calcmode="lin" valueType="num">
                                      <p:cBhvr>
                                        <p:cTn id="37" dur="500" fill="hold"/>
                                        <p:tgtEl>
                                          <p:spTgt spid="48"/>
                                        </p:tgtEl>
                                        <p:attrNameLst>
                                          <p:attrName>ppt_h</p:attrName>
                                        </p:attrNameLst>
                                      </p:cBhvr>
                                      <p:tavLst>
                                        <p:tav tm="0">
                                          <p:val>
                                            <p:fltVal val="0"/>
                                          </p:val>
                                        </p:tav>
                                        <p:tav tm="100000">
                                          <p:val>
                                            <p:strVal val="#ppt_h"/>
                                          </p:val>
                                        </p:tav>
                                      </p:tavLst>
                                    </p:anim>
                                    <p:animEffect transition="in" filter="fade">
                                      <p:cBhvr>
                                        <p:cTn id="38" dur="500"/>
                                        <p:tgtEl>
                                          <p:spTgt spid="48"/>
                                        </p:tgtEl>
                                      </p:cBhvr>
                                    </p:animEffect>
                                  </p:childTnLst>
                                </p:cTn>
                              </p:par>
                            </p:childTnLst>
                          </p:cTn>
                        </p:par>
                        <p:par>
                          <p:cTn id="39" fill="hold">
                            <p:stCondLst>
                              <p:cond delay="500"/>
                            </p:stCondLst>
                            <p:childTnLst>
                              <p:par>
                                <p:cTn id="40" presetID="22" presetClass="entr" presetSubtype="8" fill="hold" nodeType="afterEffect">
                                  <p:stCondLst>
                                    <p:cond delay="0"/>
                                  </p:stCondLst>
                                  <p:childTnLst>
                                    <p:set>
                                      <p:cBhvr>
                                        <p:cTn id="41" dur="1" fill="hold">
                                          <p:stCondLst>
                                            <p:cond delay="0"/>
                                          </p:stCondLst>
                                        </p:cTn>
                                        <p:tgtEl>
                                          <p:spTgt spid="75"/>
                                        </p:tgtEl>
                                        <p:attrNameLst>
                                          <p:attrName>style.visibility</p:attrName>
                                        </p:attrNameLst>
                                      </p:cBhvr>
                                      <p:to>
                                        <p:strVal val="visible"/>
                                      </p:to>
                                    </p:set>
                                    <p:animEffect transition="in" filter="wipe(left)">
                                      <p:cBhvr>
                                        <p:cTn id="42"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bwMode="auto">
          <a:xfrm>
            <a:off x="7861412" y="1439862"/>
            <a:ext cx="4302792" cy="453526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 name="Rectangle 7"/>
          <p:cNvSpPr/>
          <p:nvPr/>
        </p:nvSpPr>
        <p:spPr bwMode="auto">
          <a:xfrm>
            <a:off x="2585545" y="1439862"/>
            <a:ext cx="5270279" cy="4535269"/>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aphicFrame>
        <p:nvGraphicFramePr>
          <p:cNvPr id="7" name="Table 6">
            <a:extLst>
              <a:ext uri="{FF2B5EF4-FFF2-40B4-BE49-F238E27FC236}">
                <a16:creationId xmlns:a16="http://schemas.microsoft.com/office/drawing/2014/main" id="{862781A5-8E1E-4486-A84F-3A7597EB3AC1}"/>
              </a:ext>
            </a:extLst>
          </p:cNvPr>
          <p:cNvGraphicFramePr>
            <a:graphicFrameLocks noGrp="1"/>
          </p:cNvGraphicFramePr>
          <p:nvPr>
            <p:extLst/>
          </p:nvPr>
        </p:nvGraphicFramePr>
        <p:xfrm>
          <a:off x="503237" y="1439862"/>
          <a:ext cx="11660965" cy="4640316"/>
        </p:xfrm>
        <a:graphic>
          <a:graphicData uri="http://schemas.openxmlformats.org/drawingml/2006/table">
            <a:tbl>
              <a:tblPr bandRow="1">
                <a:tableStyleId>{2D5ABB26-0587-4C30-8999-92F81FD0307C}</a:tableStyleId>
              </a:tblPr>
              <a:tblGrid>
                <a:gridCol w="2082308">
                  <a:extLst>
                    <a:ext uri="{9D8B030D-6E8A-4147-A177-3AD203B41FA5}">
                      <a16:colId xmlns:a16="http://schemas.microsoft.com/office/drawing/2014/main" val="2301803020"/>
                    </a:ext>
                  </a:extLst>
                </a:gridCol>
                <a:gridCol w="2323958">
                  <a:extLst>
                    <a:ext uri="{9D8B030D-6E8A-4147-A177-3AD203B41FA5}">
                      <a16:colId xmlns:a16="http://schemas.microsoft.com/office/drawing/2014/main" val="904885376"/>
                    </a:ext>
                  </a:extLst>
                </a:gridCol>
                <a:gridCol w="3351583">
                  <a:extLst>
                    <a:ext uri="{9D8B030D-6E8A-4147-A177-3AD203B41FA5}">
                      <a16:colId xmlns:a16="http://schemas.microsoft.com/office/drawing/2014/main" val="111432170"/>
                    </a:ext>
                  </a:extLst>
                </a:gridCol>
                <a:gridCol w="3903116">
                  <a:extLst>
                    <a:ext uri="{9D8B030D-6E8A-4147-A177-3AD203B41FA5}">
                      <a16:colId xmlns:a16="http://schemas.microsoft.com/office/drawing/2014/main" val="189175270"/>
                    </a:ext>
                  </a:extLst>
                </a:gridCol>
              </a:tblGrid>
              <a:tr h="570640">
                <a:tc>
                  <a:txBody>
                    <a:bodyPr/>
                    <a:lstStyle/>
                    <a:p>
                      <a:endParaRPr lang="en-US" sz="2000" b="0">
                        <a:solidFill>
                          <a:schemeClr val="tx1"/>
                        </a:solidFill>
                        <a:latin typeface="+mn-lt"/>
                      </a:endParaRPr>
                    </a:p>
                  </a:txBody>
                  <a:tcPr anchor="ctr">
                    <a:lnL>
                      <a:noFill/>
                    </a:lnL>
                    <a:lnR w="12700" cap="flat" cmpd="sng" algn="ctr">
                      <a:noFill/>
                      <a:prstDash val="solid"/>
                      <a:round/>
                      <a:headEnd type="none" w="med" len="med"/>
                      <a:tailEnd type="none" w="med" len="med"/>
                    </a:lnR>
                    <a:lnT>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lang="en-US" sz="2000" b="0" kern="1200">
                        <a:solidFill>
                          <a:schemeClr val="tx1"/>
                        </a:solidFill>
                        <a:latin typeface="+mn-lt"/>
                        <a:ea typeface="+mn-ea"/>
                        <a:cs typeface="+mn-cs"/>
                      </a:endParaRPr>
                    </a:p>
                  </a:txBody>
                  <a:tcPr anchor="ctr">
                    <a:lnL w="57150" cap="flat" cmpd="sng" algn="ctr">
                      <a:noFill/>
                      <a:prstDash val="solid"/>
                      <a:round/>
                      <a:headEnd type="none" w="med" len="med"/>
                      <a:tailEnd type="none" w="med" len="med"/>
                    </a:lnL>
                    <a:lnR w="57150" cap="flat" cmpd="sng" algn="ctr">
                      <a:noFill/>
                      <a:prstDash val="solid"/>
                      <a:round/>
                      <a:headEnd type="none" w="med" len="med"/>
                      <a:tailEnd type="none" w="med" len="med"/>
                    </a:lnR>
                    <a:lnT>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lang="en-US" sz="2000" b="0" kern="1200">
                        <a:solidFill>
                          <a:schemeClr val="tx1"/>
                        </a:solidFill>
                        <a:latin typeface="+mn-lt"/>
                        <a:ea typeface="+mn-ea"/>
                        <a:cs typeface="+mn-cs"/>
                      </a:endParaRPr>
                    </a:p>
                  </a:txBody>
                  <a:tcPr anchor="ctr">
                    <a:lnL w="57150" cap="flat" cmpd="sng" algn="ctr">
                      <a:noFill/>
                      <a:prstDash val="solid"/>
                      <a:round/>
                      <a:headEnd type="none" w="med" len="med"/>
                      <a:tailEnd type="none" w="med" len="med"/>
                    </a:lnL>
                    <a:lnR>
                      <a:noFill/>
                    </a:lnR>
                    <a:lnT>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49280889"/>
                  </a:ext>
                </a:extLst>
              </a:tr>
              <a:tr h="935898">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2000" b="0" kern="1200">
                          <a:solidFill>
                            <a:schemeClr val="tx1"/>
                          </a:solidFill>
                          <a:latin typeface="Segoe UI Semibold" panose="020B0702040204020203" pitchFamily="34" charset="0"/>
                          <a:cs typeface="Segoe UI Semibold" panose="020B0702040204020203" pitchFamily="34" charset="0"/>
                        </a:rPr>
                        <a:t>App type</a:t>
                      </a:r>
                      <a:endParaRPr lang="en-US" sz="2000" b="0" kern="1200">
                        <a:solidFill>
                          <a:schemeClr val="tx1"/>
                        </a:solidFill>
                        <a:latin typeface="Segoe UI Semibold" panose="020B0702040204020203" pitchFamily="34" charset="0"/>
                        <a:ea typeface="+mn-ea"/>
                        <a:cs typeface="Segoe UI Semibold" panose="020B0702040204020203" pitchFamily="34" charset="0"/>
                      </a:endParaRPr>
                    </a:p>
                  </a:txBody>
                  <a:tcPr marL="68580" marR="68580" marT="9525" marB="9525" anchor="ctr">
                    <a:lnL>
                      <a:noFill/>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lang="en-US" sz="2000" b="0" kern="1200">
                        <a:solidFill>
                          <a:schemeClr val="tx1"/>
                        </a:solidFill>
                        <a:latin typeface="+mn-lt"/>
                        <a:ea typeface="+mn-ea"/>
                        <a:cs typeface="+mn-cs"/>
                      </a:endParaRPr>
                    </a:p>
                  </a:txBody>
                  <a:tcPr marL="68580" marR="68580" marT="9525" marB="9525" anchor="ctr">
                    <a:lnL w="57150" cap="flat" cmpd="sng" algn="ctr">
                      <a:noFill/>
                      <a:prstDash val="solid"/>
                      <a:round/>
                      <a:headEnd type="none" w="med" len="med"/>
                      <a:tailEnd type="none" w="med" len="med"/>
                    </a:lnL>
                    <a:lnR w="571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lang="en-US" sz="2000" b="0" kern="1200">
                        <a:solidFill>
                          <a:schemeClr val="tx1"/>
                        </a:solidFill>
                        <a:latin typeface="+mn-lt"/>
                        <a:ea typeface="+mn-ea"/>
                        <a:cs typeface="+mn-cs"/>
                      </a:endParaRPr>
                    </a:p>
                  </a:txBody>
                  <a:tcPr marL="68580" marR="68580" marT="9525" marB="9525" anchor="ctr">
                    <a:lnL w="57150" cap="flat" cmpd="sng" algn="ctr">
                      <a:no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84774319"/>
                  </a:ext>
                </a:extLst>
              </a:tr>
              <a:tr h="142240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2000" b="0">
                          <a:solidFill>
                            <a:schemeClr val="tx1"/>
                          </a:solidFill>
                          <a:latin typeface="Segoe UI Semibold" panose="020B0702040204020203" pitchFamily="34" charset="0"/>
                          <a:cs typeface="Segoe UI Semibold" panose="020B0702040204020203" pitchFamily="34" charset="0"/>
                        </a:rPr>
                        <a:t>Who can consent</a:t>
                      </a:r>
                    </a:p>
                  </a:txBody>
                  <a:tcPr marL="68580" marR="68580" marT="9525" marB="9525" anchor="ctr">
                    <a:lnL>
                      <a:noFill/>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lang="en-US" sz="2000" b="0">
                        <a:solidFill>
                          <a:schemeClr val="tx1"/>
                        </a:solidFill>
                        <a:latin typeface="+mn-lt"/>
                      </a:endParaRPr>
                    </a:p>
                  </a:txBody>
                  <a:tcPr marL="68580" marR="68580" marT="9525" marB="9525" anchor="ctr">
                    <a:lnL w="571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lang="en-US" sz="2000" b="0">
                        <a:solidFill>
                          <a:schemeClr val="tx1"/>
                        </a:solidFill>
                        <a:latin typeface="+mn-lt"/>
                      </a:endParaRPr>
                    </a:p>
                  </a:txBody>
                  <a:tcPr marL="68580" marR="68580" marT="9525" marB="9525" anchor="ctr">
                    <a:lnL w="12700" cap="flat" cmpd="sng" algn="ctr">
                      <a:noFill/>
                      <a:prstDash val="solid"/>
                      <a:round/>
                      <a:headEnd type="none" w="med" len="med"/>
                      <a:tailEnd type="none" w="med" len="med"/>
                    </a:lnL>
                    <a:lnR w="571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lang="en-US" sz="2000" b="0">
                        <a:solidFill>
                          <a:schemeClr val="tx1"/>
                        </a:solidFill>
                        <a:latin typeface="+mn-lt"/>
                      </a:endParaRPr>
                    </a:p>
                  </a:txBody>
                  <a:tcPr marL="68580" marR="68580" marT="9525" marB="9525" anchor="ctr">
                    <a:lnL w="57150" cap="flat" cmpd="sng" algn="ctr">
                      <a:no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05567369"/>
                  </a:ext>
                </a:extLst>
              </a:tr>
              <a:tr h="1711378">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2000" b="0">
                          <a:solidFill>
                            <a:schemeClr val="tx1"/>
                          </a:solidFill>
                          <a:latin typeface="Segoe UI Semibold" panose="020B0702040204020203" pitchFamily="34" charset="0"/>
                          <a:cs typeface="Segoe UI Semibold" panose="020B0702040204020203" pitchFamily="34" charset="0"/>
                        </a:rPr>
                        <a:t>Permissions </a:t>
                      </a:r>
                      <a:br>
                        <a:rPr lang="en-US" sz="2000" b="0">
                          <a:solidFill>
                            <a:schemeClr val="tx1"/>
                          </a:solidFill>
                          <a:latin typeface="Segoe UI Semibold" panose="020B0702040204020203" pitchFamily="34" charset="0"/>
                          <a:cs typeface="Segoe UI Semibold" panose="020B0702040204020203" pitchFamily="34" charset="0"/>
                        </a:rPr>
                      </a:br>
                      <a:r>
                        <a:rPr lang="en-US" sz="2000" b="0">
                          <a:solidFill>
                            <a:schemeClr val="tx1"/>
                          </a:solidFill>
                          <a:latin typeface="Segoe UI Semibold" panose="020B0702040204020203" pitchFamily="34" charset="0"/>
                          <a:cs typeface="Segoe UI Semibold" panose="020B0702040204020203" pitchFamily="34" charset="0"/>
                        </a:rPr>
                        <a:t>of the request</a:t>
                      </a:r>
                    </a:p>
                  </a:txBody>
                  <a:tcPr marL="68580" marR="68580" marT="9525" marB="9525" anchor="ctr">
                    <a:lnL>
                      <a:noFill/>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lang="en-US" sz="2000" b="0">
                        <a:solidFill>
                          <a:schemeClr val="tx1"/>
                        </a:solidFill>
                        <a:latin typeface="+mn-lt"/>
                      </a:endParaRPr>
                    </a:p>
                  </a:txBody>
                  <a:tcPr marL="68580" marR="68580" marT="9525" marB="9525" anchor="ctr">
                    <a:lnL w="57150" cap="flat" cmpd="sng" algn="ctr">
                      <a:noFill/>
                      <a:prstDash val="solid"/>
                      <a:round/>
                      <a:headEnd type="none" w="med" len="med"/>
                      <a:tailEnd type="none" w="med" len="med"/>
                    </a:lnL>
                    <a:lnR w="571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lang="en-US"/>
                    </a:p>
                  </a:txBody>
                  <a:tcPr marL="68580" marR="68580" marT="9525" marB="9525" anchor="ct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lang="en-US" sz="2000" b="0" dirty="0">
                        <a:solidFill>
                          <a:schemeClr val="tx1"/>
                        </a:solidFill>
                        <a:latin typeface="+mn-lt"/>
                      </a:endParaRPr>
                    </a:p>
                  </a:txBody>
                  <a:tcPr marL="68580" marR="68580" marT="9525" marB="9525" anchor="ctr">
                    <a:lnL w="57150" cap="flat" cmpd="sng" algn="ctr">
                      <a:no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93670788"/>
                  </a:ext>
                </a:extLst>
              </a:tr>
            </a:tbl>
          </a:graphicData>
        </a:graphic>
      </p:graphicFrame>
      <p:sp>
        <p:nvSpPr>
          <p:cNvPr id="6" name="Title 5">
            <a:extLst>
              <a:ext uri="{FF2B5EF4-FFF2-40B4-BE49-F238E27FC236}">
                <a16:creationId xmlns:a16="http://schemas.microsoft.com/office/drawing/2014/main" id="{41D4927A-1B18-45C5-8746-CF0F46E206FB}"/>
              </a:ext>
            </a:extLst>
          </p:cNvPr>
          <p:cNvSpPr>
            <a:spLocks noGrp="1"/>
          </p:cNvSpPr>
          <p:nvPr>
            <p:ph type="title"/>
          </p:nvPr>
        </p:nvSpPr>
        <p:spPr/>
        <p:txBody>
          <a:bodyPr/>
          <a:lstStyle/>
          <a:p>
            <a:r>
              <a:rPr lang="en-US"/>
              <a:t>Permissions </a:t>
            </a:r>
          </a:p>
        </p:txBody>
      </p:sp>
      <p:sp>
        <p:nvSpPr>
          <p:cNvPr id="2" name="TextBox 1">
            <a:extLst>
              <a:ext uri="{FF2B5EF4-FFF2-40B4-BE49-F238E27FC236}">
                <a16:creationId xmlns:a16="http://schemas.microsoft.com/office/drawing/2014/main" id="{071E01C7-9FDB-46D2-8F6E-C1C886BCCD66}"/>
              </a:ext>
            </a:extLst>
          </p:cNvPr>
          <p:cNvSpPr txBox="1"/>
          <p:nvPr/>
        </p:nvSpPr>
        <p:spPr>
          <a:xfrm>
            <a:off x="3200990" y="1455328"/>
            <a:ext cx="3806748" cy="572464"/>
          </a:xfrm>
          <a:prstGeom prst="rect">
            <a:avLst/>
          </a:prstGeom>
          <a:noFill/>
        </p:spPr>
        <p:txBody>
          <a:bodyPr wrap="non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rgbClr val="505050"/>
                </a:solidFill>
                <a:effectLst/>
                <a:uLnTx/>
                <a:uFillTx/>
                <a:latin typeface="Segoe UI Semibold" panose="020B0702040204020203" pitchFamily="34" charset="0"/>
                <a:ea typeface="+mn-ea"/>
                <a:cs typeface="Segoe UI Semibold" panose="020B0702040204020203" pitchFamily="34" charset="0"/>
              </a:rPr>
              <a:t>Get access on behalf of users </a:t>
            </a:r>
          </a:p>
        </p:txBody>
      </p:sp>
      <p:sp>
        <p:nvSpPr>
          <p:cNvPr id="3" name="Rectangle 2">
            <a:extLst>
              <a:ext uri="{FF2B5EF4-FFF2-40B4-BE49-F238E27FC236}">
                <a16:creationId xmlns:a16="http://schemas.microsoft.com/office/drawing/2014/main" id="{C4794495-CB5C-4784-999B-5D4169A38444}"/>
              </a:ext>
            </a:extLst>
          </p:cNvPr>
          <p:cNvSpPr/>
          <p:nvPr/>
        </p:nvSpPr>
        <p:spPr>
          <a:xfrm>
            <a:off x="8448571" y="1455328"/>
            <a:ext cx="2978058" cy="572464"/>
          </a:xfrm>
          <a:prstGeom prst="rect">
            <a:avLst/>
          </a:prstGeom>
          <a:noFill/>
        </p:spPr>
        <p:txBody>
          <a:bodyPr wrap="non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rgbClr val="505050"/>
                </a:solidFill>
                <a:effectLst/>
                <a:uLnTx/>
                <a:uFillTx/>
                <a:latin typeface="Segoe UI Semibold" panose="020B0702040204020203" pitchFamily="34" charset="0"/>
                <a:ea typeface="+mn-ea"/>
                <a:cs typeface="Segoe UI Semibold" panose="020B0702040204020203" pitchFamily="34" charset="0"/>
              </a:rPr>
              <a:t>Get access as a service</a:t>
            </a:r>
          </a:p>
        </p:txBody>
      </p:sp>
      <p:sp>
        <p:nvSpPr>
          <p:cNvPr id="4" name="TextBox 3">
            <a:extLst>
              <a:ext uri="{FF2B5EF4-FFF2-40B4-BE49-F238E27FC236}">
                <a16:creationId xmlns:a16="http://schemas.microsoft.com/office/drawing/2014/main" id="{821545E2-42E5-404A-9EAD-1DC1B8328849}"/>
              </a:ext>
            </a:extLst>
          </p:cNvPr>
          <p:cNvSpPr txBox="1"/>
          <p:nvPr/>
        </p:nvSpPr>
        <p:spPr>
          <a:xfrm>
            <a:off x="3275819" y="2201740"/>
            <a:ext cx="3731919" cy="572464"/>
          </a:xfrm>
          <a:prstGeom prst="rect">
            <a:avLst/>
          </a:prstGeom>
          <a:noFill/>
        </p:spPr>
        <p:txBody>
          <a:bodyPr wrap="none" lIns="182880" tIns="146304" rIns="182880" bIns="146304" rtlCol="0">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505050"/>
                </a:solidFill>
                <a:effectLst/>
                <a:uLnTx/>
                <a:uFillTx/>
                <a:latin typeface="Segoe UI Semilight"/>
                <a:ea typeface="+mn-ea"/>
                <a:cs typeface="+mn-cs"/>
              </a:rPr>
              <a:t>Mobile, Web and Single page app</a:t>
            </a:r>
          </a:p>
        </p:txBody>
      </p:sp>
      <p:sp>
        <p:nvSpPr>
          <p:cNvPr id="5" name="TextBox 4">
            <a:extLst>
              <a:ext uri="{FF2B5EF4-FFF2-40B4-BE49-F238E27FC236}">
                <a16:creationId xmlns:a16="http://schemas.microsoft.com/office/drawing/2014/main" id="{EF171B50-1299-431D-AF8E-6527A9069FC5}"/>
              </a:ext>
            </a:extLst>
          </p:cNvPr>
          <p:cNvSpPr txBox="1"/>
          <p:nvPr/>
        </p:nvSpPr>
        <p:spPr>
          <a:xfrm>
            <a:off x="8365655" y="2201740"/>
            <a:ext cx="3218719" cy="572464"/>
          </a:xfrm>
          <a:prstGeom prst="rect">
            <a:avLst/>
          </a:prstGeom>
          <a:noFill/>
        </p:spPr>
        <p:txBody>
          <a:bodyPr wrap="square" lIns="182880" tIns="146304" rIns="182880" bIns="146304" rtlCol="0">
            <a:spAutoFit/>
          </a:bodyPr>
          <a:lstStyle>
            <a:defPPr>
              <a:defRPr lang="en-US"/>
            </a:defPPr>
            <a:lvl1pPr lvl="0" algn="ctr">
              <a:defRPr sz="2400"/>
            </a:lvl1p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505050"/>
                </a:solidFill>
                <a:effectLst/>
                <a:uLnTx/>
                <a:uFillTx/>
                <a:latin typeface="Segoe UI Semilight"/>
                <a:ea typeface="+mn-ea"/>
                <a:cs typeface="+mn-cs"/>
              </a:rPr>
              <a:t>Service and Daemon</a:t>
            </a:r>
          </a:p>
        </p:txBody>
      </p:sp>
      <p:sp>
        <p:nvSpPr>
          <p:cNvPr id="10" name="Rectangle 9">
            <a:extLst>
              <a:ext uri="{FF2B5EF4-FFF2-40B4-BE49-F238E27FC236}">
                <a16:creationId xmlns:a16="http://schemas.microsoft.com/office/drawing/2014/main" id="{22A5A681-D444-4240-BDD3-A40B4D736ABB}"/>
              </a:ext>
            </a:extLst>
          </p:cNvPr>
          <p:cNvSpPr/>
          <p:nvPr/>
        </p:nvSpPr>
        <p:spPr>
          <a:xfrm>
            <a:off x="2579957" y="3290647"/>
            <a:ext cx="2475477" cy="646331"/>
          </a:xfrm>
          <a:prstGeom prst="rect">
            <a:avLst/>
          </a:prstGeom>
        </p:spPr>
        <p:txBody>
          <a:bodyPr wrap="square">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505050"/>
                </a:solidFill>
                <a:effectLst/>
                <a:uLnTx/>
                <a:uFillTx/>
                <a:latin typeface="Segoe UI Semilight"/>
                <a:ea typeface="+mn-ea"/>
                <a:cs typeface="+mn-cs"/>
              </a:rPr>
              <a:t>Users can consent </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505050"/>
                </a:solidFill>
                <a:effectLst/>
                <a:uLnTx/>
                <a:uFillTx/>
                <a:latin typeface="Segoe UI Semilight"/>
                <a:ea typeface="+mn-ea"/>
                <a:cs typeface="+mn-cs"/>
              </a:rPr>
              <a:t>for their data</a:t>
            </a:r>
          </a:p>
        </p:txBody>
      </p:sp>
      <p:sp>
        <p:nvSpPr>
          <p:cNvPr id="11" name="Rectangle 10">
            <a:extLst>
              <a:ext uri="{FF2B5EF4-FFF2-40B4-BE49-F238E27FC236}">
                <a16:creationId xmlns:a16="http://schemas.microsoft.com/office/drawing/2014/main" id="{9968F498-427D-4195-BC9C-047B895D383F}"/>
              </a:ext>
            </a:extLst>
          </p:cNvPr>
          <p:cNvSpPr/>
          <p:nvPr/>
        </p:nvSpPr>
        <p:spPr>
          <a:xfrm>
            <a:off x="5055434" y="3290647"/>
            <a:ext cx="2800390" cy="646331"/>
          </a:xfrm>
          <a:prstGeom prst="rect">
            <a:avLst/>
          </a:prstGeom>
        </p:spPr>
        <p:txBody>
          <a:bodyPr wrap="square">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505050"/>
                </a:solidFill>
                <a:effectLst/>
                <a:uLnTx/>
                <a:uFillTx/>
                <a:latin typeface="Segoe UI Semilight"/>
                <a:ea typeface="+mn-ea"/>
                <a:cs typeface="+mn-cs"/>
              </a:rPr>
              <a:t>Admin can consent</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505050"/>
                </a:solidFill>
                <a:effectLst/>
                <a:uLnTx/>
                <a:uFillTx/>
                <a:latin typeface="Segoe UI Semilight"/>
                <a:ea typeface="+mn-ea"/>
                <a:cs typeface="+mn-cs"/>
              </a:rPr>
              <a:t>for them or for all users</a:t>
            </a:r>
          </a:p>
        </p:txBody>
      </p:sp>
      <p:sp>
        <p:nvSpPr>
          <p:cNvPr id="12" name="Rectangle 11">
            <a:extLst>
              <a:ext uri="{FF2B5EF4-FFF2-40B4-BE49-F238E27FC236}">
                <a16:creationId xmlns:a16="http://schemas.microsoft.com/office/drawing/2014/main" id="{848DB5A7-9C13-43A9-A875-E886CC7A8765}"/>
              </a:ext>
            </a:extLst>
          </p:cNvPr>
          <p:cNvSpPr/>
          <p:nvPr/>
        </p:nvSpPr>
        <p:spPr>
          <a:xfrm>
            <a:off x="9279952" y="3290647"/>
            <a:ext cx="1390124" cy="646331"/>
          </a:xfrm>
          <a:prstGeom prst="rect">
            <a:avLst/>
          </a:prstGeom>
        </p:spPr>
        <p:txBody>
          <a:bodyPr wrap="none">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505050"/>
                </a:solidFill>
                <a:effectLst/>
                <a:uLnTx/>
                <a:uFillTx/>
                <a:latin typeface="Segoe UI Semilight"/>
                <a:ea typeface="+mn-ea"/>
                <a:cs typeface="+mn-cs"/>
              </a:rPr>
              <a:t>Only admin </a:t>
            </a:r>
            <a:br>
              <a:rPr kumimoji="0" lang="en-US" sz="1800" b="0" i="0" u="none" strike="noStrike" kern="1200" cap="none" spc="0" normalizeH="0" baseline="0" noProof="0">
                <a:ln>
                  <a:noFill/>
                </a:ln>
                <a:solidFill>
                  <a:srgbClr val="505050"/>
                </a:solidFill>
                <a:effectLst/>
                <a:uLnTx/>
                <a:uFillTx/>
                <a:latin typeface="Segoe UI Semilight"/>
                <a:ea typeface="+mn-ea"/>
                <a:cs typeface="+mn-cs"/>
              </a:rPr>
            </a:br>
            <a:r>
              <a:rPr kumimoji="0" lang="en-US" sz="1800" b="0" i="0" u="none" strike="noStrike" kern="1200" cap="none" spc="0" normalizeH="0" baseline="0" noProof="0">
                <a:ln>
                  <a:noFill/>
                </a:ln>
                <a:solidFill>
                  <a:srgbClr val="505050"/>
                </a:solidFill>
                <a:effectLst/>
                <a:uLnTx/>
                <a:uFillTx/>
                <a:latin typeface="Segoe UI Semilight"/>
                <a:ea typeface="+mn-ea"/>
                <a:cs typeface="+mn-cs"/>
              </a:rPr>
              <a:t>can consent</a:t>
            </a:r>
          </a:p>
        </p:txBody>
      </p:sp>
      <p:grpSp>
        <p:nvGrpSpPr>
          <p:cNvPr id="30" name="Group 29"/>
          <p:cNvGrpSpPr/>
          <p:nvPr/>
        </p:nvGrpSpPr>
        <p:grpSpPr>
          <a:xfrm>
            <a:off x="3568770" y="4751921"/>
            <a:ext cx="3538576" cy="1007983"/>
            <a:chOff x="3777114" y="4751921"/>
            <a:chExt cx="3538576" cy="1007983"/>
          </a:xfrm>
        </p:grpSpPr>
        <p:sp>
          <p:nvSpPr>
            <p:cNvPr id="19" name="Oval 18"/>
            <p:cNvSpPr/>
            <p:nvPr/>
          </p:nvSpPr>
          <p:spPr bwMode="auto">
            <a:xfrm>
              <a:off x="3777114" y="4751921"/>
              <a:ext cx="2133235" cy="1007983"/>
            </a:xfrm>
            <a:prstGeom prst="ellipse">
              <a:avLst/>
            </a:prstGeom>
            <a:solidFill>
              <a:schemeClr val="accent1">
                <a:alpha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0" name="Rectangle 19">
              <a:extLst/>
            </p:cNvPr>
            <p:cNvSpPr/>
            <p:nvPr/>
          </p:nvSpPr>
          <p:spPr>
            <a:xfrm>
              <a:off x="3960906" y="4941618"/>
              <a:ext cx="1247147" cy="584775"/>
            </a:xfrm>
            <a:prstGeom prst="rect">
              <a:avLst/>
            </a:prstGeom>
          </p:spPr>
          <p:txBody>
            <a:bodyPr wrap="squar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Semilight"/>
                  <a:ea typeface="+mn-ea"/>
                  <a:cs typeface="+mn-cs"/>
                </a:rPr>
                <a:t>App permissions</a:t>
              </a:r>
            </a:p>
          </p:txBody>
        </p:sp>
        <p:sp>
          <p:nvSpPr>
            <p:cNvPr id="22" name="Oval 21"/>
            <p:cNvSpPr/>
            <p:nvPr/>
          </p:nvSpPr>
          <p:spPr bwMode="auto">
            <a:xfrm>
              <a:off x="5182455" y="4751921"/>
              <a:ext cx="2133235" cy="1007983"/>
            </a:xfrm>
            <a:prstGeom prst="ellipse">
              <a:avLst/>
            </a:prstGeom>
            <a:solidFill>
              <a:schemeClr val="accent1">
                <a:alpha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3" name="Rectangle 22">
              <a:extLst/>
            </p:cNvPr>
            <p:cNvSpPr/>
            <p:nvPr/>
          </p:nvSpPr>
          <p:spPr>
            <a:xfrm>
              <a:off x="5884751" y="4941618"/>
              <a:ext cx="1247147" cy="584775"/>
            </a:xfrm>
            <a:prstGeom prst="rect">
              <a:avLst/>
            </a:prstGeom>
          </p:spPr>
          <p:txBody>
            <a:bodyPr wrap="square">
              <a:spAutoFit/>
            </a:bodyPr>
            <a:lstStyle/>
            <a:p>
              <a:pPr marL="0" marR="0" lvl="0" indent="0" algn="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Semilight"/>
                  <a:ea typeface="+mn-ea"/>
                  <a:cs typeface="+mn-cs"/>
                </a:rPr>
                <a:t>User permissions</a:t>
              </a:r>
            </a:p>
          </p:txBody>
        </p:sp>
        <p:sp>
          <p:nvSpPr>
            <p:cNvPr id="26" name="Freeform: Shape 25"/>
            <p:cNvSpPr/>
            <p:nvPr/>
          </p:nvSpPr>
          <p:spPr bwMode="auto">
            <a:xfrm>
              <a:off x="5182455" y="4879441"/>
              <a:ext cx="727895" cy="752941"/>
            </a:xfrm>
            <a:custGeom>
              <a:avLst/>
              <a:gdLst>
                <a:gd name="connsiteX0" fmla="*/ 363948 w 727895"/>
                <a:gd name="connsiteY0" fmla="*/ 0 h 752941"/>
                <a:gd name="connsiteX1" fmla="*/ 415490 w 727895"/>
                <a:gd name="connsiteY1" fmla="*/ 20094 h 752941"/>
                <a:gd name="connsiteX2" fmla="*/ 727895 w 727895"/>
                <a:gd name="connsiteY2" fmla="*/ 376470 h 752941"/>
                <a:gd name="connsiteX3" fmla="*/ 415490 w 727895"/>
                <a:gd name="connsiteY3" fmla="*/ 732846 h 752941"/>
                <a:gd name="connsiteX4" fmla="*/ 363948 w 727895"/>
                <a:gd name="connsiteY4" fmla="*/ 752941 h 752941"/>
                <a:gd name="connsiteX5" fmla="*/ 312405 w 727895"/>
                <a:gd name="connsiteY5" fmla="*/ 732846 h 752941"/>
                <a:gd name="connsiteX6" fmla="*/ 0 w 727895"/>
                <a:gd name="connsiteY6" fmla="*/ 376470 h 752941"/>
                <a:gd name="connsiteX7" fmla="*/ 312405 w 727895"/>
                <a:gd name="connsiteY7" fmla="*/ 20094 h 752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895" h="752941">
                  <a:moveTo>
                    <a:pt x="363948" y="0"/>
                  </a:moveTo>
                  <a:lnTo>
                    <a:pt x="415490" y="20094"/>
                  </a:lnTo>
                  <a:cubicBezTo>
                    <a:pt x="608510" y="111299"/>
                    <a:pt x="727895" y="237297"/>
                    <a:pt x="727895" y="376470"/>
                  </a:cubicBezTo>
                  <a:cubicBezTo>
                    <a:pt x="727895" y="515644"/>
                    <a:pt x="608510" y="641642"/>
                    <a:pt x="415490" y="732846"/>
                  </a:cubicBezTo>
                  <a:lnTo>
                    <a:pt x="363948" y="752941"/>
                  </a:lnTo>
                  <a:lnTo>
                    <a:pt x="312405" y="732846"/>
                  </a:lnTo>
                  <a:cubicBezTo>
                    <a:pt x="119386" y="641642"/>
                    <a:pt x="0" y="515644"/>
                    <a:pt x="0" y="376470"/>
                  </a:cubicBezTo>
                  <a:cubicBezTo>
                    <a:pt x="0" y="237297"/>
                    <a:pt x="119386" y="111299"/>
                    <a:pt x="312405" y="20094"/>
                  </a:cubicBezTo>
                  <a:close/>
                </a:path>
              </a:pathLst>
            </a:custGeom>
            <a:solidFill>
              <a:schemeClr val="accent1">
                <a:alpha val="70000"/>
              </a:schemeClr>
            </a:solidFill>
            <a:ln w="38100">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29" name="Group 28"/>
          <p:cNvGrpSpPr/>
          <p:nvPr/>
        </p:nvGrpSpPr>
        <p:grpSpPr>
          <a:xfrm>
            <a:off x="8908397" y="4751921"/>
            <a:ext cx="2133235" cy="1007983"/>
            <a:chOff x="8858662" y="4751921"/>
            <a:chExt cx="2133235" cy="1007983"/>
          </a:xfrm>
        </p:grpSpPr>
        <p:sp>
          <p:nvSpPr>
            <p:cNvPr id="27" name="Oval 26"/>
            <p:cNvSpPr/>
            <p:nvPr/>
          </p:nvSpPr>
          <p:spPr bwMode="auto">
            <a:xfrm>
              <a:off x="8858662" y="4751921"/>
              <a:ext cx="2133235" cy="1007983"/>
            </a:xfrm>
            <a:prstGeom prst="ellipse">
              <a:avLst/>
            </a:prstGeom>
            <a:solidFill>
              <a:schemeClr val="accent1"/>
            </a:solidFill>
            <a:ln w="38100">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8" name="Rectangle 27">
              <a:extLst/>
            </p:cNvPr>
            <p:cNvSpPr/>
            <p:nvPr/>
          </p:nvSpPr>
          <p:spPr>
            <a:xfrm>
              <a:off x="9160488" y="4867094"/>
              <a:ext cx="1529584" cy="707886"/>
            </a:xfrm>
            <a:prstGeom prst="rect">
              <a:avLst/>
            </a:prstGeom>
          </p:spPr>
          <p:txBody>
            <a:bodyPr wrap="square">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Segoe UI Semilight"/>
                  <a:ea typeface="+mn-ea"/>
                  <a:cs typeface="+mn-cs"/>
                </a:rPr>
                <a:t>App permissions</a:t>
              </a:r>
            </a:p>
          </p:txBody>
        </p:sp>
      </p:grpSp>
      <p:cxnSp>
        <p:nvCxnSpPr>
          <p:cNvPr id="15" name="Straight Connector 14"/>
          <p:cNvCxnSpPr>
            <a:cxnSpLocks/>
          </p:cNvCxnSpPr>
          <p:nvPr/>
        </p:nvCxnSpPr>
        <p:spPr>
          <a:xfrm>
            <a:off x="5079083" y="3104941"/>
            <a:ext cx="0" cy="1095270"/>
          </a:xfrm>
          <a:prstGeom prst="line">
            <a:avLst/>
          </a:prstGeom>
          <a:ln w="2857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0183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decel="1000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1+#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2" decel="10000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750" fill="hold"/>
                                        <p:tgtEl>
                                          <p:spTgt spid="4"/>
                                        </p:tgtEl>
                                        <p:attrNameLst>
                                          <p:attrName>ppt_x</p:attrName>
                                        </p:attrNameLst>
                                      </p:cBhvr>
                                      <p:tavLst>
                                        <p:tav tm="0">
                                          <p:val>
                                            <p:strVal val="1+#ppt_w/2"/>
                                          </p:val>
                                        </p:tav>
                                        <p:tav tm="100000">
                                          <p:val>
                                            <p:strVal val="#ppt_x"/>
                                          </p:val>
                                        </p:tav>
                                      </p:tavLst>
                                    </p:anim>
                                    <p:anim calcmode="lin" valueType="num">
                                      <p:cBhvr additive="base">
                                        <p:cTn id="17" dur="75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2" decel="10000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750" fill="hold"/>
                                        <p:tgtEl>
                                          <p:spTgt spid="10"/>
                                        </p:tgtEl>
                                        <p:attrNameLst>
                                          <p:attrName>ppt_x</p:attrName>
                                        </p:attrNameLst>
                                      </p:cBhvr>
                                      <p:tavLst>
                                        <p:tav tm="0">
                                          <p:val>
                                            <p:strVal val="1+#ppt_w/2"/>
                                          </p:val>
                                        </p:tav>
                                        <p:tav tm="100000">
                                          <p:val>
                                            <p:strVal val="#ppt_x"/>
                                          </p:val>
                                        </p:tav>
                                      </p:tavLst>
                                    </p:anim>
                                    <p:anim calcmode="lin" valueType="num">
                                      <p:cBhvr additive="base">
                                        <p:cTn id="23" dur="750" fill="hold"/>
                                        <p:tgtEl>
                                          <p:spTgt spid="10"/>
                                        </p:tgtEl>
                                        <p:attrNameLst>
                                          <p:attrName>ppt_y</p:attrName>
                                        </p:attrNameLst>
                                      </p:cBhvr>
                                      <p:tavLst>
                                        <p:tav tm="0">
                                          <p:val>
                                            <p:strVal val="#ppt_y"/>
                                          </p:val>
                                        </p:tav>
                                        <p:tav tm="100000">
                                          <p:val>
                                            <p:strVal val="#ppt_y"/>
                                          </p:val>
                                        </p:tav>
                                      </p:tavLst>
                                    </p:anim>
                                  </p:childTnLst>
                                </p:cTn>
                              </p:par>
                              <p:par>
                                <p:cTn id="24" presetID="2" presetClass="entr" presetSubtype="2" decel="100000" fill="hold" grpId="0" nodeType="withEffect">
                                  <p:stCondLst>
                                    <p:cond delay="250"/>
                                  </p:stCondLst>
                                  <p:childTnLst>
                                    <p:set>
                                      <p:cBhvr>
                                        <p:cTn id="25" dur="1" fill="hold">
                                          <p:stCondLst>
                                            <p:cond delay="0"/>
                                          </p:stCondLst>
                                        </p:cTn>
                                        <p:tgtEl>
                                          <p:spTgt spid="11"/>
                                        </p:tgtEl>
                                        <p:attrNameLst>
                                          <p:attrName>style.visibility</p:attrName>
                                        </p:attrNameLst>
                                      </p:cBhvr>
                                      <p:to>
                                        <p:strVal val="visible"/>
                                      </p:to>
                                    </p:set>
                                    <p:anim calcmode="lin" valueType="num">
                                      <p:cBhvr additive="base">
                                        <p:cTn id="26" dur="750" fill="hold"/>
                                        <p:tgtEl>
                                          <p:spTgt spid="11"/>
                                        </p:tgtEl>
                                        <p:attrNameLst>
                                          <p:attrName>ppt_x</p:attrName>
                                        </p:attrNameLst>
                                      </p:cBhvr>
                                      <p:tavLst>
                                        <p:tav tm="0">
                                          <p:val>
                                            <p:strVal val="1+#ppt_w/2"/>
                                          </p:val>
                                        </p:tav>
                                        <p:tav tm="100000">
                                          <p:val>
                                            <p:strVal val="#ppt_x"/>
                                          </p:val>
                                        </p:tav>
                                      </p:tavLst>
                                    </p:anim>
                                    <p:anim calcmode="lin" valueType="num">
                                      <p:cBhvr additive="base">
                                        <p:cTn id="27" dur="750" fill="hold"/>
                                        <p:tgtEl>
                                          <p:spTgt spid="11"/>
                                        </p:tgtEl>
                                        <p:attrNameLst>
                                          <p:attrName>ppt_y</p:attrName>
                                        </p:attrNameLst>
                                      </p:cBhvr>
                                      <p:tavLst>
                                        <p:tav tm="0">
                                          <p:val>
                                            <p:strVal val="#ppt_y"/>
                                          </p:val>
                                        </p:tav>
                                        <p:tav tm="100000">
                                          <p:val>
                                            <p:strVal val="#ppt_y"/>
                                          </p:val>
                                        </p:tav>
                                      </p:tavLst>
                                    </p:anim>
                                  </p:childTnLst>
                                </p:cTn>
                              </p:par>
                              <p:par>
                                <p:cTn id="28" presetID="22" presetClass="entr" presetSubtype="1" fill="hold" nodeType="withEffect">
                                  <p:stCondLst>
                                    <p:cond delay="250"/>
                                  </p:stCondLst>
                                  <p:childTnLst>
                                    <p:set>
                                      <p:cBhvr>
                                        <p:cTn id="29" dur="1" fill="hold">
                                          <p:stCondLst>
                                            <p:cond delay="0"/>
                                          </p:stCondLst>
                                        </p:cTn>
                                        <p:tgtEl>
                                          <p:spTgt spid="15"/>
                                        </p:tgtEl>
                                        <p:attrNameLst>
                                          <p:attrName>style.visibility</p:attrName>
                                        </p:attrNameLst>
                                      </p:cBhvr>
                                      <p:to>
                                        <p:strVal val="visible"/>
                                      </p:to>
                                    </p:set>
                                    <p:animEffect transition="in" filter="wipe(up)">
                                      <p:cBhvr>
                                        <p:cTn id="30" dur="500"/>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2" decel="100000" fill="hold" nodeType="clickEffect">
                                  <p:stCondLst>
                                    <p:cond delay="0"/>
                                  </p:stCondLst>
                                  <p:childTnLst>
                                    <p:set>
                                      <p:cBhvr>
                                        <p:cTn id="34" dur="1" fill="hold">
                                          <p:stCondLst>
                                            <p:cond delay="0"/>
                                          </p:stCondLst>
                                        </p:cTn>
                                        <p:tgtEl>
                                          <p:spTgt spid="30"/>
                                        </p:tgtEl>
                                        <p:attrNameLst>
                                          <p:attrName>style.visibility</p:attrName>
                                        </p:attrNameLst>
                                      </p:cBhvr>
                                      <p:to>
                                        <p:strVal val="visible"/>
                                      </p:to>
                                    </p:set>
                                    <p:anim calcmode="lin" valueType="num">
                                      <p:cBhvr additive="base">
                                        <p:cTn id="35" dur="750" fill="hold"/>
                                        <p:tgtEl>
                                          <p:spTgt spid="30"/>
                                        </p:tgtEl>
                                        <p:attrNameLst>
                                          <p:attrName>ppt_x</p:attrName>
                                        </p:attrNameLst>
                                      </p:cBhvr>
                                      <p:tavLst>
                                        <p:tav tm="0">
                                          <p:val>
                                            <p:strVal val="1+#ppt_w/2"/>
                                          </p:val>
                                        </p:tav>
                                        <p:tav tm="100000">
                                          <p:val>
                                            <p:strVal val="#ppt_x"/>
                                          </p:val>
                                        </p:tav>
                                      </p:tavLst>
                                    </p:anim>
                                    <p:anim calcmode="lin" valueType="num">
                                      <p:cBhvr additive="base">
                                        <p:cTn id="36" dur="75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decel="100000"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anim calcmode="lin" valueType="num">
                                      <p:cBhvr additive="base">
                                        <p:cTn id="41" dur="750" fill="hold"/>
                                        <p:tgtEl>
                                          <p:spTgt spid="3"/>
                                        </p:tgtEl>
                                        <p:attrNameLst>
                                          <p:attrName>ppt_x</p:attrName>
                                        </p:attrNameLst>
                                      </p:cBhvr>
                                      <p:tavLst>
                                        <p:tav tm="0">
                                          <p:val>
                                            <p:strVal val="1+#ppt_w/2"/>
                                          </p:val>
                                        </p:tav>
                                        <p:tav tm="100000">
                                          <p:val>
                                            <p:strVal val="#ppt_x"/>
                                          </p:val>
                                        </p:tav>
                                      </p:tavLst>
                                    </p:anim>
                                    <p:anim calcmode="lin" valueType="num">
                                      <p:cBhvr additive="base">
                                        <p:cTn id="42" dur="750" fill="hold"/>
                                        <p:tgtEl>
                                          <p:spTgt spid="3"/>
                                        </p:tgtEl>
                                        <p:attrNameLst>
                                          <p:attrName>ppt_y</p:attrName>
                                        </p:attrNameLst>
                                      </p:cBhvr>
                                      <p:tavLst>
                                        <p:tav tm="0">
                                          <p:val>
                                            <p:strVal val="#ppt_y"/>
                                          </p:val>
                                        </p:tav>
                                        <p:tav tm="100000">
                                          <p:val>
                                            <p:strVal val="#ppt_y"/>
                                          </p:val>
                                        </p:tav>
                                      </p:tavLst>
                                    </p:anim>
                                  </p:childTnLst>
                                </p:cTn>
                              </p:par>
                              <p:par>
                                <p:cTn id="43" presetID="10" presetClass="entr" presetSubtype="0" fill="hold" grpId="0" nodeType="withEffect">
                                  <p:stCondLst>
                                    <p:cond delay="25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500"/>
                                        <p:tgtEl>
                                          <p:spTgt spid="21"/>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2" decel="100000" fill="hold" grpId="0" nodeType="clickEffect">
                                  <p:stCondLst>
                                    <p:cond delay="0"/>
                                  </p:stCondLst>
                                  <p:childTnLst>
                                    <p:set>
                                      <p:cBhvr>
                                        <p:cTn id="49" dur="1" fill="hold">
                                          <p:stCondLst>
                                            <p:cond delay="0"/>
                                          </p:stCondLst>
                                        </p:cTn>
                                        <p:tgtEl>
                                          <p:spTgt spid="5"/>
                                        </p:tgtEl>
                                        <p:attrNameLst>
                                          <p:attrName>style.visibility</p:attrName>
                                        </p:attrNameLst>
                                      </p:cBhvr>
                                      <p:to>
                                        <p:strVal val="visible"/>
                                      </p:to>
                                    </p:set>
                                    <p:anim calcmode="lin" valueType="num">
                                      <p:cBhvr additive="base">
                                        <p:cTn id="50" dur="750" fill="hold"/>
                                        <p:tgtEl>
                                          <p:spTgt spid="5"/>
                                        </p:tgtEl>
                                        <p:attrNameLst>
                                          <p:attrName>ppt_x</p:attrName>
                                        </p:attrNameLst>
                                      </p:cBhvr>
                                      <p:tavLst>
                                        <p:tav tm="0">
                                          <p:val>
                                            <p:strVal val="1+#ppt_w/2"/>
                                          </p:val>
                                        </p:tav>
                                        <p:tav tm="100000">
                                          <p:val>
                                            <p:strVal val="#ppt_x"/>
                                          </p:val>
                                        </p:tav>
                                      </p:tavLst>
                                    </p:anim>
                                    <p:anim calcmode="lin" valueType="num">
                                      <p:cBhvr additive="base">
                                        <p:cTn id="51" dur="75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2" decel="100000" fill="hold" grpId="0" nodeType="clickEffect">
                                  <p:stCondLst>
                                    <p:cond delay="0"/>
                                  </p:stCondLst>
                                  <p:childTnLst>
                                    <p:set>
                                      <p:cBhvr>
                                        <p:cTn id="55" dur="1" fill="hold">
                                          <p:stCondLst>
                                            <p:cond delay="0"/>
                                          </p:stCondLst>
                                        </p:cTn>
                                        <p:tgtEl>
                                          <p:spTgt spid="12"/>
                                        </p:tgtEl>
                                        <p:attrNameLst>
                                          <p:attrName>style.visibility</p:attrName>
                                        </p:attrNameLst>
                                      </p:cBhvr>
                                      <p:to>
                                        <p:strVal val="visible"/>
                                      </p:to>
                                    </p:set>
                                    <p:anim calcmode="lin" valueType="num">
                                      <p:cBhvr additive="base">
                                        <p:cTn id="56" dur="750" fill="hold"/>
                                        <p:tgtEl>
                                          <p:spTgt spid="12"/>
                                        </p:tgtEl>
                                        <p:attrNameLst>
                                          <p:attrName>ppt_x</p:attrName>
                                        </p:attrNameLst>
                                      </p:cBhvr>
                                      <p:tavLst>
                                        <p:tav tm="0">
                                          <p:val>
                                            <p:strVal val="1+#ppt_w/2"/>
                                          </p:val>
                                        </p:tav>
                                        <p:tav tm="100000">
                                          <p:val>
                                            <p:strVal val="#ppt_x"/>
                                          </p:val>
                                        </p:tav>
                                      </p:tavLst>
                                    </p:anim>
                                    <p:anim calcmode="lin" valueType="num">
                                      <p:cBhvr additive="base">
                                        <p:cTn id="57" dur="75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2" decel="100000" fill="hold" nodeType="clickEffect">
                                  <p:stCondLst>
                                    <p:cond delay="0"/>
                                  </p:stCondLst>
                                  <p:childTnLst>
                                    <p:set>
                                      <p:cBhvr>
                                        <p:cTn id="61" dur="1" fill="hold">
                                          <p:stCondLst>
                                            <p:cond delay="0"/>
                                          </p:stCondLst>
                                        </p:cTn>
                                        <p:tgtEl>
                                          <p:spTgt spid="29"/>
                                        </p:tgtEl>
                                        <p:attrNameLst>
                                          <p:attrName>style.visibility</p:attrName>
                                        </p:attrNameLst>
                                      </p:cBhvr>
                                      <p:to>
                                        <p:strVal val="visible"/>
                                      </p:to>
                                    </p:set>
                                    <p:anim calcmode="lin" valueType="num">
                                      <p:cBhvr additive="base">
                                        <p:cTn id="62" dur="750" fill="hold"/>
                                        <p:tgtEl>
                                          <p:spTgt spid="29"/>
                                        </p:tgtEl>
                                        <p:attrNameLst>
                                          <p:attrName>ppt_x</p:attrName>
                                        </p:attrNameLst>
                                      </p:cBhvr>
                                      <p:tavLst>
                                        <p:tav tm="0">
                                          <p:val>
                                            <p:strVal val="1+#ppt_w/2"/>
                                          </p:val>
                                        </p:tav>
                                        <p:tav tm="100000">
                                          <p:val>
                                            <p:strVal val="#ppt_x"/>
                                          </p:val>
                                        </p:tav>
                                      </p:tavLst>
                                    </p:anim>
                                    <p:anim calcmode="lin" valueType="num">
                                      <p:cBhvr additive="base">
                                        <p:cTn id="63" dur="75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8" grpId="0" animBg="1"/>
      <p:bldP spid="2" grpId="0"/>
      <p:bldP spid="3" grpId="0"/>
      <p:bldP spid="4" grpId="0"/>
      <p:bldP spid="5" grpId="0"/>
      <p:bldP spid="10" grpId="0"/>
      <p:bldP spid="11" grpId="0"/>
      <p:bldP spid="1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7A276-E6D2-41F4-964C-14357AB46233}"/>
              </a:ext>
            </a:extLst>
          </p:cNvPr>
          <p:cNvSpPr>
            <a:spLocks noGrp="1"/>
          </p:cNvSpPr>
          <p:nvPr>
            <p:ph type="title"/>
          </p:nvPr>
        </p:nvSpPr>
        <p:spPr/>
        <p:txBody>
          <a:bodyPr/>
          <a:lstStyle/>
          <a:p>
            <a:r>
              <a:rPr lang="en-US" dirty="0"/>
              <a:t>Demos</a:t>
            </a:r>
          </a:p>
        </p:txBody>
      </p:sp>
      <p:sp>
        <p:nvSpPr>
          <p:cNvPr id="3" name="Text Placeholder 2">
            <a:extLst>
              <a:ext uri="{FF2B5EF4-FFF2-40B4-BE49-F238E27FC236}">
                <a16:creationId xmlns:a16="http://schemas.microsoft.com/office/drawing/2014/main" id="{13584425-21F4-4910-BFB4-21F8BC69B975}"/>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926616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EED540E-CD71-4CB1-9DBA-D5BC1AFA2184}"/>
              </a:ext>
            </a:extLst>
          </p:cNvPr>
          <p:cNvPicPr>
            <a:picLocks noChangeAspect="1"/>
          </p:cNvPicPr>
          <p:nvPr/>
        </p:nvPicPr>
        <p:blipFill>
          <a:blip r:embed="rId3">
            <a:duotone>
              <a:schemeClr val="accent6">
                <a:shade val="45000"/>
                <a:satMod val="135000"/>
              </a:schemeClr>
              <a:prstClr val="white"/>
            </a:duotone>
          </a:blip>
          <a:stretch>
            <a:fillRect/>
          </a:stretch>
        </p:blipFill>
        <p:spPr>
          <a:xfrm>
            <a:off x="575900" y="805645"/>
            <a:ext cx="11284674" cy="5383235"/>
          </a:xfrm>
          <a:prstGeom prst="rect">
            <a:avLst/>
          </a:prstGeom>
        </p:spPr>
      </p:pic>
      <p:sp>
        <p:nvSpPr>
          <p:cNvPr id="159" name="Rectangle 158"/>
          <p:cNvSpPr/>
          <p:nvPr/>
        </p:nvSpPr>
        <p:spPr>
          <a:xfrm>
            <a:off x="-1" y="-11340"/>
            <a:ext cx="12436475" cy="7005865"/>
          </a:xfrm>
          <a:prstGeom prst="rect">
            <a:avLst/>
          </a:prstGeom>
          <a:solidFill>
            <a:srgbClr val="525252">
              <a:alpha val="9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60" name="microsoft"/>
          <p:cNvSpPr/>
          <p:nvPr/>
        </p:nvSpPr>
        <p:spPr>
          <a:xfrm>
            <a:off x="1678682" y="1132672"/>
            <a:ext cx="3534697" cy="1062059"/>
          </a:xfrm>
          <a:prstGeom prst="rect">
            <a:avLst/>
          </a:prstGeom>
        </p:spPr>
        <p:txBody>
          <a:bodyPr vert="horz" wrap="square" lIns="0" tIns="91440" rIns="146304" bIns="91440" rtlCol="0" anchor="t">
            <a:noAutofit/>
          </a:body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7200" b="0" i="0" u="none" strike="noStrike" kern="1200" cap="none" spc="-102" normalizeH="0" baseline="0" noProof="0">
                <a:ln w="3175">
                  <a:noFill/>
                </a:ln>
                <a:solidFill>
                  <a:srgbClr val="FFFFFF"/>
                </a:solidFill>
                <a:effectLst/>
                <a:uLnTx/>
                <a:uFillTx/>
                <a:latin typeface="Segoe UI Light"/>
                <a:ea typeface="+mn-ea"/>
                <a:cs typeface="Segoe UI" pitchFamily="34" charset="0"/>
              </a:rPr>
              <a:t>Agenda</a:t>
            </a:r>
          </a:p>
        </p:txBody>
      </p:sp>
      <p:sp>
        <p:nvSpPr>
          <p:cNvPr id="162" name="t2"/>
          <p:cNvSpPr txBox="1">
            <a:spLocks/>
          </p:cNvSpPr>
          <p:nvPr/>
        </p:nvSpPr>
        <p:spPr>
          <a:xfrm>
            <a:off x="5896538" y="1380261"/>
            <a:ext cx="4571232" cy="677082"/>
          </a:xfrm>
          <a:prstGeom prst="rect">
            <a:avLst/>
          </a:prstGeom>
        </p:spPr>
        <p:txBody>
          <a:bodyPr vert="horz" wrap="square" lIns="182854" tIns="91427" rIns="182854" bIns="91427" rtlCol="0" anchor="ctr" anchorCtr="0">
            <a:spAutoFit/>
          </a:bodyPr>
          <a:lstStyle>
            <a:defPPr>
              <a:defRPr lang="en-US"/>
            </a:defPPr>
            <a:lvl1pPr marR="0" lvl="0" indent="0" fontAlgn="auto">
              <a:lnSpc>
                <a:spcPct val="100000"/>
              </a:lnSpc>
              <a:spcBef>
                <a:spcPts val="0"/>
              </a:spcBef>
              <a:spcAft>
                <a:spcPts val="600"/>
              </a:spcAft>
              <a:buClrTx/>
              <a:buSzTx/>
              <a:buFont typeface="Arial" pitchFamily="34" charset="0"/>
              <a:buNone/>
              <a:tabLst/>
              <a:defRPr sz="2400" spc="0" baseline="0">
                <a:gradFill>
                  <a:gsLst>
                    <a:gs pos="1250">
                      <a:schemeClr val="tx1"/>
                    </a:gs>
                    <a:gs pos="99000">
                      <a:schemeClr val="tx1"/>
                    </a:gs>
                  </a:gsLst>
                  <a:lin ang="5400000" scaled="0"/>
                </a:gradFill>
                <a:cs typeface="Segoe UI Semilight" panose="020B0402040204020203" pitchFamily="34" charset="0"/>
              </a:defRPr>
            </a:lvl1pPr>
            <a:lvl2pPr marL="0" marR="0" indent="0" fontAlgn="auto">
              <a:lnSpc>
                <a:spcPct val="90000"/>
              </a:lnSpc>
              <a:spcBef>
                <a:spcPct val="20000"/>
              </a:spcBef>
              <a:spcAft>
                <a:spcPts val="0"/>
              </a:spcAft>
              <a:buClrTx/>
              <a:buSzPct val="90000"/>
              <a:buFontTx/>
              <a:buNone/>
              <a:tabLst/>
              <a:defRPr sz="2400" spc="0" baseline="0">
                <a:gradFill>
                  <a:gsLst>
                    <a:gs pos="1250">
                      <a:schemeClr val="tx1"/>
                    </a:gs>
                    <a:gs pos="100000">
                      <a:schemeClr val="tx1"/>
                    </a:gs>
                  </a:gsLst>
                  <a:lin ang="5400000" scaled="0"/>
                </a:gradFill>
                <a:cs typeface="Segoe UI Semilight" panose="020B0402040204020203" pitchFamily="34" charset="0"/>
              </a:defRPr>
            </a:lvl2pPr>
            <a:lvl3pPr marL="228600" marR="0" indent="0"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cs typeface="Segoe UI Semilight" panose="020B0402040204020203" pitchFamily="34" charset="0"/>
              </a:defRPr>
            </a:lvl3pPr>
            <a:lvl4pPr marL="457200" marR="0" indent="0" fontAlgn="auto">
              <a:lnSpc>
                <a:spcPct val="90000"/>
              </a:lnSpc>
              <a:spcBef>
                <a:spcPct val="20000"/>
              </a:spcBef>
              <a:spcAft>
                <a:spcPts val="0"/>
              </a:spcAft>
              <a:buClrTx/>
              <a:buSzPct val="90000"/>
              <a:buFont typeface="Arial" pitchFamily="34" charset="0"/>
              <a:buNone/>
              <a:tabLst/>
              <a:defRPr spc="0" baseline="0">
                <a:gradFill>
                  <a:gsLst>
                    <a:gs pos="1250">
                      <a:schemeClr val="tx1"/>
                    </a:gs>
                    <a:gs pos="100000">
                      <a:schemeClr val="tx1"/>
                    </a:gs>
                  </a:gsLst>
                  <a:lin ang="5400000" scaled="0"/>
                </a:gradFill>
                <a:cs typeface="Segoe UI Semilight" panose="020B0402040204020203" pitchFamily="34" charset="0"/>
              </a:defRPr>
            </a:lvl4pPr>
            <a:lvl5pPr marL="685800" marR="0" indent="0" fontAlgn="auto">
              <a:lnSpc>
                <a:spcPct val="90000"/>
              </a:lnSpc>
              <a:spcBef>
                <a:spcPct val="20000"/>
              </a:spcBef>
              <a:spcAft>
                <a:spcPts val="0"/>
              </a:spcAft>
              <a:buClrTx/>
              <a:buSzPct val="90000"/>
              <a:buFont typeface="Arial" pitchFamily="34" charset="0"/>
              <a:buNone/>
              <a:tabLst/>
              <a:defRPr spc="0" baseline="0">
                <a:gradFill>
                  <a:gsLst>
                    <a:gs pos="1250">
                      <a:schemeClr val="tx1"/>
                    </a:gs>
                    <a:gs pos="100000">
                      <a:schemeClr val="tx1"/>
                    </a:gs>
                  </a:gsLst>
                  <a:lin ang="5400000" scaled="0"/>
                </a:gradFill>
                <a:cs typeface="Segoe UI Semilight" panose="020B0402040204020203" pitchFamily="34" charset="0"/>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pPr marL="0" marR="0" lvl="0" indent="0" algn="l" defTabSz="914224" rtl="0" eaLnBrk="1" fontAlgn="auto" latinLnBrk="0" hangingPunct="1">
              <a:lnSpc>
                <a:spcPct val="100000"/>
              </a:lnSpc>
              <a:spcBef>
                <a:spcPts val="0"/>
              </a:spcBef>
              <a:spcAft>
                <a:spcPts val="600"/>
              </a:spcAft>
              <a:buClrTx/>
              <a:buSzTx/>
              <a:buFont typeface="Arial" pitchFamily="34" charset="0"/>
              <a:buNone/>
              <a:tabLst/>
              <a:defRPr/>
            </a:pPr>
            <a:r>
              <a:rPr kumimoji="0" lang="en-US" sz="3200" b="0" i="0" u="none" strike="noStrike" kern="0" cap="none" spc="0" normalizeH="0" baseline="0" noProof="0">
                <a:ln>
                  <a:noFill/>
                </a:ln>
                <a:solidFill>
                  <a:srgbClr val="FFFFFF"/>
                </a:solidFill>
                <a:effectLst/>
                <a:uLnTx/>
                <a:uFillTx/>
                <a:latin typeface="Segoe UI Semilight"/>
                <a:ea typeface="+mn-ea"/>
                <a:cs typeface="Segoe UI" panose="020B0502040204020203" pitchFamily="34" charset="0"/>
              </a:rPr>
              <a:t>The opportunity</a:t>
            </a:r>
          </a:p>
        </p:txBody>
      </p:sp>
      <p:sp>
        <p:nvSpPr>
          <p:cNvPr id="169" name="Arrow: Chevron 168">
            <a:extLst/>
          </p:cNvPr>
          <p:cNvSpPr/>
          <p:nvPr/>
        </p:nvSpPr>
        <p:spPr bwMode="auto">
          <a:xfrm>
            <a:off x="5328378" y="4543933"/>
            <a:ext cx="7303359" cy="1022010"/>
          </a:xfrm>
          <a:prstGeom prst="chevron">
            <a:avLst>
              <a:gd name="adj" fmla="val 2069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4000" b="0" i="0" u="none" strike="noStrike" kern="1200" cap="none" spc="0" normalizeH="0" baseline="0" noProof="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p:txBody>
      </p:sp>
      <p:sp>
        <p:nvSpPr>
          <p:cNvPr id="163" name="Chevron 65"/>
          <p:cNvSpPr/>
          <p:nvPr/>
        </p:nvSpPr>
        <p:spPr bwMode="auto">
          <a:xfrm>
            <a:off x="5677880" y="1385447"/>
            <a:ext cx="218657" cy="666708"/>
          </a:xfrm>
          <a:prstGeom prst="chevron">
            <a:avLst>
              <a:gd name="adj" fmla="val 59719"/>
            </a:avLst>
          </a:prstGeom>
          <a:solidFill>
            <a:schemeClr val="bg2"/>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32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164" name="Group 163"/>
          <p:cNvGrpSpPr/>
          <p:nvPr/>
        </p:nvGrpSpPr>
        <p:grpSpPr>
          <a:xfrm>
            <a:off x="5677881" y="2243447"/>
            <a:ext cx="6658307" cy="1169525"/>
            <a:chOff x="5854156" y="2542141"/>
            <a:chExt cx="5824707" cy="1169525"/>
          </a:xfrm>
        </p:grpSpPr>
        <p:sp>
          <p:nvSpPr>
            <p:cNvPr id="165" name="t2"/>
            <p:cNvSpPr txBox="1">
              <a:spLocks/>
            </p:cNvSpPr>
            <p:nvPr/>
          </p:nvSpPr>
          <p:spPr>
            <a:xfrm>
              <a:off x="6066517" y="2542141"/>
              <a:ext cx="5612346" cy="1169525"/>
            </a:xfrm>
            <a:prstGeom prst="rect">
              <a:avLst/>
            </a:prstGeom>
          </p:spPr>
          <p:txBody>
            <a:bodyPr vert="horz" wrap="square" lIns="182854" tIns="91427" rIns="182854" bIns="91427" rtlCol="0" anchor="ctr" anchorCtr="0">
              <a:spAutoFit/>
            </a:bodyPr>
            <a:lstStyle>
              <a:defPPr>
                <a:defRPr lang="en-US"/>
              </a:defPPr>
              <a:lvl1pPr marR="0" lvl="0" indent="0" fontAlgn="auto">
                <a:lnSpc>
                  <a:spcPct val="100000"/>
                </a:lnSpc>
                <a:spcBef>
                  <a:spcPts val="0"/>
                </a:spcBef>
                <a:spcAft>
                  <a:spcPts val="600"/>
                </a:spcAft>
                <a:buClrTx/>
                <a:buSzTx/>
                <a:buFont typeface="Arial" pitchFamily="34" charset="0"/>
                <a:buNone/>
                <a:tabLst/>
                <a:defRPr sz="2400" spc="0" baseline="0">
                  <a:gradFill>
                    <a:gsLst>
                      <a:gs pos="1250">
                        <a:schemeClr val="tx1"/>
                      </a:gs>
                      <a:gs pos="99000">
                        <a:schemeClr val="tx1"/>
                      </a:gs>
                    </a:gsLst>
                    <a:lin ang="5400000" scaled="0"/>
                  </a:gradFill>
                  <a:cs typeface="Segoe UI Semilight" panose="020B0402040204020203" pitchFamily="34" charset="0"/>
                </a:defRPr>
              </a:lvl1pPr>
              <a:lvl2pPr marL="0" marR="0" indent="0" fontAlgn="auto">
                <a:lnSpc>
                  <a:spcPct val="90000"/>
                </a:lnSpc>
                <a:spcBef>
                  <a:spcPct val="20000"/>
                </a:spcBef>
                <a:spcAft>
                  <a:spcPts val="0"/>
                </a:spcAft>
                <a:buClrTx/>
                <a:buSzPct val="90000"/>
                <a:buFontTx/>
                <a:buNone/>
                <a:tabLst/>
                <a:defRPr sz="2400" spc="0" baseline="0">
                  <a:gradFill>
                    <a:gsLst>
                      <a:gs pos="1250">
                        <a:schemeClr val="tx1"/>
                      </a:gs>
                      <a:gs pos="100000">
                        <a:schemeClr val="tx1"/>
                      </a:gs>
                    </a:gsLst>
                    <a:lin ang="5400000" scaled="0"/>
                  </a:gradFill>
                  <a:cs typeface="Segoe UI Semilight" panose="020B0402040204020203" pitchFamily="34" charset="0"/>
                </a:defRPr>
              </a:lvl2pPr>
              <a:lvl3pPr marL="228600" marR="0" indent="0"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cs typeface="Segoe UI Semilight" panose="020B0402040204020203" pitchFamily="34" charset="0"/>
                </a:defRPr>
              </a:lvl3pPr>
              <a:lvl4pPr marL="457200" marR="0" indent="0" fontAlgn="auto">
                <a:lnSpc>
                  <a:spcPct val="90000"/>
                </a:lnSpc>
                <a:spcBef>
                  <a:spcPct val="20000"/>
                </a:spcBef>
                <a:spcAft>
                  <a:spcPts val="0"/>
                </a:spcAft>
                <a:buClrTx/>
                <a:buSzPct val="90000"/>
                <a:buFont typeface="Arial" pitchFamily="34" charset="0"/>
                <a:buNone/>
                <a:tabLst/>
                <a:defRPr spc="0" baseline="0">
                  <a:gradFill>
                    <a:gsLst>
                      <a:gs pos="1250">
                        <a:schemeClr val="tx1"/>
                      </a:gs>
                      <a:gs pos="100000">
                        <a:schemeClr val="tx1"/>
                      </a:gs>
                    </a:gsLst>
                    <a:lin ang="5400000" scaled="0"/>
                  </a:gradFill>
                  <a:cs typeface="Segoe UI Semilight" panose="020B0402040204020203" pitchFamily="34" charset="0"/>
                </a:defRPr>
              </a:lvl4pPr>
              <a:lvl5pPr marL="685800" marR="0" indent="0" fontAlgn="auto">
                <a:lnSpc>
                  <a:spcPct val="90000"/>
                </a:lnSpc>
                <a:spcBef>
                  <a:spcPct val="20000"/>
                </a:spcBef>
                <a:spcAft>
                  <a:spcPts val="0"/>
                </a:spcAft>
                <a:buClrTx/>
                <a:buSzPct val="90000"/>
                <a:buFont typeface="Arial" pitchFamily="34" charset="0"/>
                <a:buNone/>
                <a:tabLst/>
                <a:defRPr spc="0" baseline="0">
                  <a:gradFill>
                    <a:gsLst>
                      <a:gs pos="1250">
                        <a:schemeClr val="tx1"/>
                      </a:gs>
                      <a:gs pos="100000">
                        <a:schemeClr val="tx1"/>
                      </a:gs>
                    </a:gsLst>
                    <a:lin ang="5400000" scaled="0"/>
                  </a:gradFill>
                  <a:cs typeface="Segoe UI Semilight" panose="020B0402040204020203" pitchFamily="34" charset="0"/>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pPr marL="0" marR="0" lvl="0" indent="0" algn="l" defTabSz="914224" rtl="0" eaLnBrk="1" fontAlgn="auto" latinLnBrk="0" hangingPunct="1">
                <a:lnSpc>
                  <a:spcPct val="100000"/>
                </a:lnSpc>
                <a:spcBef>
                  <a:spcPts val="0"/>
                </a:spcBef>
                <a:spcAft>
                  <a:spcPts val="600"/>
                </a:spcAft>
                <a:buClrTx/>
                <a:buSzTx/>
                <a:buFont typeface="Arial" pitchFamily="34" charset="0"/>
                <a:buNone/>
                <a:tabLst/>
                <a:defRPr/>
              </a:pPr>
              <a:r>
                <a:rPr kumimoji="0" lang="en-US" sz="3200" b="0" i="0" u="none" strike="noStrike" kern="0" cap="none" spc="0" normalizeH="0" baseline="0" noProof="0" dirty="0">
                  <a:ln>
                    <a:noFill/>
                  </a:ln>
                  <a:solidFill>
                    <a:srgbClr val="FFFFFF"/>
                  </a:solidFill>
                  <a:effectLst/>
                  <a:uLnTx/>
                  <a:uFillTx/>
                  <a:latin typeface="Segoe UI Semilight"/>
                  <a:ea typeface="+mn-ea"/>
                  <a:cs typeface="Segoe UI" panose="020B0502040204020203" pitchFamily="34" charset="0"/>
                </a:rPr>
                <a:t>Fundamentals of Microsoft Graph</a:t>
              </a:r>
            </a:p>
          </p:txBody>
        </p:sp>
        <p:sp>
          <p:nvSpPr>
            <p:cNvPr id="166" name="Chevron 65"/>
            <p:cNvSpPr/>
            <p:nvPr/>
          </p:nvSpPr>
          <p:spPr bwMode="auto">
            <a:xfrm>
              <a:off x="5854156" y="2793548"/>
              <a:ext cx="199836" cy="666708"/>
            </a:xfrm>
            <a:prstGeom prst="chevron">
              <a:avLst>
                <a:gd name="adj" fmla="val 59719"/>
              </a:avLst>
            </a:prstGeom>
            <a:solidFill>
              <a:schemeClr val="bg2"/>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32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
        <p:nvSpPr>
          <p:cNvPr id="167" name="t1"/>
          <p:cNvSpPr txBox="1">
            <a:spLocks/>
          </p:cNvSpPr>
          <p:nvPr/>
        </p:nvSpPr>
        <p:spPr>
          <a:xfrm>
            <a:off x="5896539" y="3599075"/>
            <a:ext cx="4738474" cy="677082"/>
          </a:xfrm>
          <a:prstGeom prst="rect">
            <a:avLst/>
          </a:prstGeom>
        </p:spPr>
        <p:txBody>
          <a:bodyPr vert="horz" wrap="square" lIns="182854" tIns="91427" rIns="182854" bIns="91427" rtlCol="0" anchor="ctr" anchorCtr="0">
            <a:spAutoFit/>
          </a:bodyPr>
          <a:lstStyle>
            <a:defPPr>
              <a:defRPr lang="en-US"/>
            </a:defPPr>
            <a:lvl1pPr marR="0" lvl="0" indent="0" fontAlgn="auto">
              <a:lnSpc>
                <a:spcPct val="100000"/>
              </a:lnSpc>
              <a:spcBef>
                <a:spcPts val="0"/>
              </a:spcBef>
              <a:spcAft>
                <a:spcPts val="600"/>
              </a:spcAft>
              <a:buClrTx/>
              <a:buSzTx/>
              <a:buFont typeface="Arial" pitchFamily="34" charset="0"/>
              <a:buNone/>
              <a:tabLst/>
              <a:defRPr sz="2400" spc="0" baseline="0">
                <a:gradFill>
                  <a:gsLst>
                    <a:gs pos="1250">
                      <a:schemeClr val="tx1"/>
                    </a:gs>
                    <a:gs pos="99000">
                      <a:schemeClr val="tx1"/>
                    </a:gs>
                  </a:gsLst>
                  <a:lin ang="5400000" scaled="0"/>
                </a:gradFill>
                <a:cs typeface="Segoe UI Semilight" panose="020B0402040204020203" pitchFamily="34" charset="0"/>
              </a:defRPr>
            </a:lvl1pPr>
            <a:lvl2pPr marL="0" marR="0" indent="0" fontAlgn="auto">
              <a:lnSpc>
                <a:spcPct val="90000"/>
              </a:lnSpc>
              <a:spcBef>
                <a:spcPct val="20000"/>
              </a:spcBef>
              <a:spcAft>
                <a:spcPts val="0"/>
              </a:spcAft>
              <a:buClrTx/>
              <a:buSzPct val="90000"/>
              <a:buFontTx/>
              <a:buNone/>
              <a:tabLst/>
              <a:defRPr sz="2400" spc="0" baseline="0">
                <a:gradFill>
                  <a:gsLst>
                    <a:gs pos="1250">
                      <a:schemeClr val="tx1"/>
                    </a:gs>
                    <a:gs pos="100000">
                      <a:schemeClr val="tx1"/>
                    </a:gs>
                  </a:gsLst>
                  <a:lin ang="5400000" scaled="0"/>
                </a:gradFill>
                <a:cs typeface="Segoe UI Semilight" panose="020B0402040204020203" pitchFamily="34" charset="0"/>
              </a:defRPr>
            </a:lvl2pPr>
            <a:lvl3pPr marL="228600" marR="0" indent="0"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cs typeface="Segoe UI Semilight" panose="020B0402040204020203" pitchFamily="34" charset="0"/>
              </a:defRPr>
            </a:lvl3pPr>
            <a:lvl4pPr marL="457200" marR="0" indent="0" fontAlgn="auto">
              <a:lnSpc>
                <a:spcPct val="90000"/>
              </a:lnSpc>
              <a:spcBef>
                <a:spcPct val="20000"/>
              </a:spcBef>
              <a:spcAft>
                <a:spcPts val="0"/>
              </a:spcAft>
              <a:buClrTx/>
              <a:buSzPct val="90000"/>
              <a:buFont typeface="Arial" pitchFamily="34" charset="0"/>
              <a:buNone/>
              <a:tabLst/>
              <a:defRPr spc="0" baseline="0">
                <a:gradFill>
                  <a:gsLst>
                    <a:gs pos="1250">
                      <a:schemeClr val="tx1"/>
                    </a:gs>
                    <a:gs pos="100000">
                      <a:schemeClr val="tx1"/>
                    </a:gs>
                  </a:gsLst>
                  <a:lin ang="5400000" scaled="0"/>
                </a:gradFill>
                <a:cs typeface="Segoe UI Semilight" panose="020B0402040204020203" pitchFamily="34" charset="0"/>
              </a:defRPr>
            </a:lvl4pPr>
            <a:lvl5pPr marL="685800" marR="0" indent="0" fontAlgn="auto">
              <a:lnSpc>
                <a:spcPct val="90000"/>
              </a:lnSpc>
              <a:spcBef>
                <a:spcPct val="20000"/>
              </a:spcBef>
              <a:spcAft>
                <a:spcPts val="0"/>
              </a:spcAft>
              <a:buClrTx/>
              <a:buSzPct val="90000"/>
              <a:buFont typeface="Arial" pitchFamily="34" charset="0"/>
              <a:buNone/>
              <a:tabLst/>
              <a:defRPr spc="0" baseline="0">
                <a:gradFill>
                  <a:gsLst>
                    <a:gs pos="1250">
                      <a:schemeClr val="tx1"/>
                    </a:gs>
                    <a:gs pos="100000">
                      <a:schemeClr val="tx1"/>
                    </a:gs>
                  </a:gsLst>
                  <a:lin ang="5400000" scaled="0"/>
                </a:gradFill>
                <a:cs typeface="Segoe UI Semilight" panose="020B0402040204020203" pitchFamily="34" charset="0"/>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pPr marL="0" marR="0" lvl="0" indent="0" algn="l" defTabSz="914224" rtl="0" eaLnBrk="1" fontAlgn="auto" latinLnBrk="0" hangingPunct="1">
              <a:lnSpc>
                <a:spcPct val="100000"/>
              </a:lnSpc>
              <a:spcBef>
                <a:spcPts val="0"/>
              </a:spcBef>
              <a:spcAft>
                <a:spcPts val="600"/>
              </a:spcAft>
              <a:buClrTx/>
              <a:buSzTx/>
              <a:buFont typeface="Arial" pitchFamily="34" charset="0"/>
              <a:buNone/>
              <a:tabLst/>
              <a:defRPr/>
            </a:pPr>
            <a:r>
              <a:rPr kumimoji="0" lang="en-US" sz="3200" b="0" i="0" u="none" strike="noStrike" kern="0" cap="none" spc="0" normalizeH="0" baseline="0" noProof="0">
                <a:ln>
                  <a:noFill/>
                </a:ln>
                <a:solidFill>
                  <a:srgbClr val="FFFFFF"/>
                </a:solidFill>
                <a:effectLst/>
                <a:uLnTx/>
                <a:uFillTx/>
                <a:latin typeface="Segoe UI Semilight"/>
                <a:ea typeface="+mn-ea"/>
                <a:cs typeface="Segoe UI" panose="020B0502040204020203" pitchFamily="34" charset="0"/>
              </a:rPr>
              <a:t>Using Microsoft Graph</a:t>
            </a:r>
          </a:p>
        </p:txBody>
      </p:sp>
      <p:sp>
        <p:nvSpPr>
          <p:cNvPr id="168" name="Chevron 65"/>
          <p:cNvSpPr/>
          <p:nvPr/>
        </p:nvSpPr>
        <p:spPr bwMode="auto">
          <a:xfrm>
            <a:off x="5677883" y="3604261"/>
            <a:ext cx="218657" cy="666708"/>
          </a:xfrm>
          <a:prstGeom prst="chevron">
            <a:avLst>
              <a:gd name="adj" fmla="val 59719"/>
            </a:avLst>
          </a:prstGeom>
          <a:solidFill>
            <a:schemeClr val="bg2"/>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32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70" name="t3"/>
          <p:cNvSpPr txBox="1">
            <a:spLocks/>
          </p:cNvSpPr>
          <p:nvPr/>
        </p:nvSpPr>
        <p:spPr>
          <a:xfrm>
            <a:off x="5910242" y="4716397"/>
            <a:ext cx="4765173" cy="677082"/>
          </a:xfrm>
          <a:prstGeom prst="rect">
            <a:avLst/>
          </a:prstGeom>
        </p:spPr>
        <p:txBody>
          <a:bodyPr vert="horz" wrap="square" lIns="182854" tIns="91427" rIns="182854" bIns="91427" rtlCol="0" anchor="ctr" anchorCtr="0">
            <a:spAutoFit/>
          </a:bodyPr>
          <a:lstStyle>
            <a:defPPr>
              <a:defRPr lang="en-US"/>
            </a:defPPr>
            <a:lvl1pPr marR="0" lvl="0" indent="0" fontAlgn="auto">
              <a:lnSpc>
                <a:spcPct val="100000"/>
              </a:lnSpc>
              <a:spcBef>
                <a:spcPts val="0"/>
              </a:spcBef>
              <a:spcAft>
                <a:spcPts val="600"/>
              </a:spcAft>
              <a:buClrTx/>
              <a:buSzTx/>
              <a:buFont typeface="Arial" pitchFamily="34" charset="0"/>
              <a:buNone/>
              <a:tabLst/>
              <a:defRPr sz="2400" spc="0" baseline="0">
                <a:gradFill>
                  <a:gsLst>
                    <a:gs pos="1250">
                      <a:schemeClr val="tx1"/>
                    </a:gs>
                    <a:gs pos="99000">
                      <a:schemeClr val="tx1"/>
                    </a:gs>
                  </a:gsLst>
                  <a:lin ang="5400000" scaled="0"/>
                </a:gradFill>
                <a:cs typeface="Segoe UI Semilight" panose="020B0402040204020203" pitchFamily="34" charset="0"/>
              </a:defRPr>
            </a:lvl1pPr>
            <a:lvl2pPr marL="0" marR="0" indent="0" fontAlgn="auto">
              <a:lnSpc>
                <a:spcPct val="90000"/>
              </a:lnSpc>
              <a:spcBef>
                <a:spcPct val="20000"/>
              </a:spcBef>
              <a:spcAft>
                <a:spcPts val="0"/>
              </a:spcAft>
              <a:buClrTx/>
              <a:buSzPct val="90000"/>
              <a:buFontTx/>
              <a:buNone/>
              <a:tabLst/>
              <a:defRPr sz="2400" spc="0" baseline="0">
                <a:gradFill>
                  <a:gsLst>
                    <a:gs pos="1250">
                      <a:schemeClr val="tx1"/>
                    </a:gs>
                    <a:gs pos="100000">
                      <a:schemeClr val="tx1"/>
                    </a:gs>
                  </a:gsLst>
                  <a:lin ang="5400000" scaled="0"/>
                </a:gradFill>
                <a:cs typeface="Segoe UI Semilight" panose="020B0402040204020203" pitchFamily="34" charset="0"/>
              </a:defRPr>
            </a:lvl2pPr>
            <a:lvl3pPr marL="228600" marR="0" indent="0"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cs typeface="Segoe UI Semilight" panose="020B0402040204020203" pitchFamily="34" charset="0"/>
              </a:defRPr>
            </a:lvl3pPr>
            <a:lvl4pPr marL="457200" marR="0" indent="0" fontAlgn="auto">
              <a:lnSpc>
                <a:spcPct val="90000"/>
              </a:lnSpc>
              <a:spcBef>
                <a:spcPct val="20000"/>
              </a:spcBef>
              <a:spcAft>
                <a:spcPts val="0"/>
              </a:spcAft>
              <a:buClrTx/>
              <a:buSzPct val="90000"/>
              <a:buFont typeface="Arial" pitchFamily="34" charset="0"/>
              <a:buNone/>
              <a:tabLst/>
              <a:defRPr spc="0" baseline="0">
                <a:gradFill>
                  <a:gsLst>
                    <a:gs pos="1250">
                      <a:schemeClr val="tx1"/>
                    </a:gs>
                    <a:gs pos="100000">
                      <a:schemeClr val="tx1"/>
                    </a:gs>
                  </a:gsLst>
                  <a:lin ang="5400000" scaled="0"/>
                </a:gradFill>
                <a:cs typeface="Segoe UI Semilight" panose="020B0402040204020203" pitchFamily="34" charset="0"/>
              </a:defRPr>
            </a:lvl4pPr>
            <a:lvl5pPr marL="685800" marR="0" indent="0" fontAlgn="auto">
              <a:lnSpc>
                <a:spcPct val="90000"/>
              </a:lnSpc>
              <a:spcBef>
                <a:spcPct val="20000"/>
              </a:spcBef>
              <a:spcAft>
                <a:spcPts val="0"/>
              </a:spcAft>
              <a:buClrTx/>
              <a:buSzPct val="90000"/>
              <a:buFont typeface="Arial" pitchFamily="34" charset="0"/>
              <a:buNone/>
              <a:tabLst/>
              <a:defRPr spc="0" baseline="0">
                <a:gradFill>
                  <a:gsLst>
                    <a:gs pos="1250">
                      <a:schemeClr val="tx1"/>
                    </a:gs>
                    <a:gs pos="100000">
                      <a:schemeClr val="tx1"/>
                    </a:gs>
                  </a:gsLst>
                  <a:lin ang="5400000" scaled="0"/>
                </a:gradFill>
                <a:cs typeface="Segoe UI Semilight" panose="020B0402040204020203" pitchFamily="34" charset="0"/>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pPr marL="0" marR="0" lvl="0" indent="0" algn="l" defTabSz="914224" rtl="0" eaLnBrk="1" fontAlgn="auto" latinLnBrk="0" hangingPunct="1">
              <a:lnSpc>
                <a:spcPct val="100000"/>
              </a:lnSpc>
              <a:spcBef>
                <a:spcPts val="0"/>
              </a:spcBef>
              <a:spcAft>
                <a:spcPts val="600"/>
              </a:spcAft>
              <a:buClrTx/>
              <a:buSzTx/>
              <a:buFont typeface="Arial" pitchFamily="34" charset="0"/>
              <a:buNone/>
              <a:tabLst/>
              <a:defRPr/>
            </a:pPr>
            <a:r>
              <a:rPr kumimoji="0" lang="en-US" sz="3200" b="0" i="0" u="none" strike="noStrike" kern="0" cap="none" spc="0" normalizeH="0" baseline="0" noProof="0" dirty="0">
                <a:ln>
                  <a:noFill/>
                </a:ln>
                <a:solidFill>
                  <a:srgbClr val="FFFFFF"/>
                </a:solidFill>
                <a:effectLst/>
                <a:uLnTx/>
                <a:uFillTx/>
                <a:latin typeface="Segoe UI Semilight"/>
                <a:ea typeface="+mn-ea"/>
                <a:cs typeface="Segoe UI" panose="020B0502040204020203" pitchFamily="34" charset="0"/>
              </a:rPr>
              <a:t>Roadmap</a:t>
            </a:r>
          </a:p>
        </p:txBody>
      </p:sp>
      <p:sp>
        <p:nvSpPr>
          <p:cNvPr id="171" name="Chevron 65"/>
          <p:cNvSpPr/>
          <p:nvPr/>
        </p:nvSpPr>
        <p:spPr bwMode="auto">
          <a:xfrm>
            <a:off x="5677882" y="4721584"/>
            <a:ext cx="218657" cy="666708"/>
          </a:xfrm>
          <a:prstGeom prst="chevron">
            <a:avLst>
              <a:gd name="adj" fmla="val 59719"/>
            </a:avLst>
          </a:pr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32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Tree>
    <p:extLst>
      <p:ext uri="{BB962C8B-B14F-4D97-AF65-F5344CB8AC3E}">
        <p14:creationId xmlns:p14="http://schemas.microsoft.com/office/powerpoint/2010/main" val="3919133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mph" presetSubtype="0" fill="hold" grpId="0" nodeType="withEffect">
                                  <p:stCondLst>
                                    <p:cond delay="300"/>
                                  </p:stCondLst>
                                  <p:childTnLst>
                                    <p:animClr clrSpc="rgb" dir="cw">
                                      <p:cBhvr override="childStyle">
                                        <p:cTn id="6" dur="500" fill="hold"/>
                                        <p:tgtEl>
                                          <p:spTgt spid="171"/>
                                        </p:tgtEl>
                                        <p:attrNameLst>
                                          <p:attrName>style.color</p:attrName>
                                        </p:attrNameLst>
                                      </p:cBhvr>
                                      <p:to>
                                        <a:srgbClr val="FFFFFF"/>
                                      </p:to>
                                    </p:animClr>
                                    <p:animClr clrSpc="rgb" dir="cw">
                                      <p:cBhvr>
                                        <p:cTn id="7" dur="500" fill="hold"/>
                                        <p:tgtEl>
                                          <p:spTgt spid="171"/>
                                        </p:tgtEl>
                                        <p:attrNameLst>
                                          <p:attrName>fillcolor</p:attrName>
                                        </p:attrNameLst>
                                      </p:cBhvr>
                                      <p:to>
                                        <a:srgbClr val="FFFFFF"/>
                                      </p:to>
                                    </p:animClr>
                                    <p:set>
                                      <p:cBhvr>
                                        <p:cTn id="8" dur="500" fill="hold"/>
                                        <p:tgtEl>
                                          <p:spTgt spid="171"/>
                                        </p:tgtEl>
                                        <p:attrNameLst>
                                          <p:attrName>fill.type</p:attrName>
                                        </p:attrNameLst>
                                      </p:cBhvr>
                                      <p:to>
                                        <p:strVal val="solid"/>
                                      </p:to>
                                    </p:set>
                                    <p:set>
                                      <p:cBhvr>
                                        <p:cTn id="9" dur="500" fill="hold"/>
                                        <p:tgtEl>
                                          <p:spTgt spid="171"/>
                                        </p:tgtEl>
                                        <p:attrNameLst>
                                          <p:attrName>fill.on</p:attrName>
                                        </p:attrNameLst>
                                      </p:cBhvr>
                                      <p:to>
                                        <p:strVal val="true"/>
                                      </p:to>
                                    </p:set>
                                  </p:childTnLst>
                                </p:cTn>
                              </p:par>
                              <p:par>
                                <p:cTn id="10" presetID="2" presetClass="entr" presetSubtype="2" decel="100000" fill="hold" grpId="0" nodeType="withEffect">
                                  <p:stCondLst>
                                    <p:cond delay="0"/>
                                  </p:stCondLst>
                                  <p:childTnLst>
                                    <p:set>
                                      <p:cBhvr>
                                        <p:cTn id="11" dur="1" fill="hold">
                                          <p:stCondLst>
                                            <p:cond delay="0"/>
                                          </p:stCondLst>
                                        </p:cTn>
                                        <p:tgtEl>
                                          <p:spTgt spid="169"/>
                                        </p:tgtEl>
                                        <p:attrNameLst>
                                          <p:attrName>style.visibility</p:attrName>
                                        </p:attrNameLst>
                                      </p:cBhvr>
                                      <p:to>
                                        <p:strVal val="visible"/>
                                      </p:to>
                                    </p:set>
                                    <p:anim calcmode="lin" valueType="num">
                                      <p:cBhvr additive="base">
                                        <p:cTn id="12" dur="750" fill="hold"/>
                                        <p:tgtEl>
                                          <p:spTgt spid="169"/>
                                        </p:tgtEl>
                                        <p:attrNameLst>
                                          <p:attrName>ppt_x</p:attrName>
                                        </p:attrNameLst>
                                      </p:cBhvr>
                                      <p:tavLst>
                                        <p:tav tm="0">
                                          <p:val>
                                            <p:strVal val="1+#ppt_w/2"/>
                                          </p:val>
                                        </p:tav>
                                        <p:tav tm="100000">
                                          <p:val>
                                            <p:strVal val="#ppt_x"/>
                                          </p:val>
                                        </p:tav>
                                      </p:tavLst>
                                    </p:anim>
                                    <p:anim calcmode="lin" valueType="num">
                                      <p:cBhvr additive="base">
                                        <p:cTn id="13" dur="750" fill="hold"/>
                                        <p:tgtEl>
                                          <p:spTgt spid="169"/>
                                        </p:tgtEl>
                                        <p:attrNameLst>
                                          <p:attrName>ppt_y</p:attrName>
                                        </p:attrNameLst>
                                      </p:cBhvr>
                                      <p:tavLst>
                                        <p:tav tm="0">
                                          <p:val>
                                            <p:strVal val="#ppt_y"/>
                                          </p:val>
                                        </p:tav>
                                        <p:tav tm="100000">
                                          <p:val>
                                            <p:strVal val="#ppt_y"/>
                                          </p:val>
                                        </p:tav>
                                      </p:tavLst>
                                    </p:anim>
                                  </p:childTnLst>
                                </p:cTn>
                              </p:par>
                              <p:par>
                                <p:cTn id="14" presetID="1" presetClass="entr" presetSubtype="0"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 grpId="0" animBg="1"/>
      <p:bldP spid="17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4336C3A3-DAA7-4321-8E9A-3AC86DD63F4F}"/>
              </a:ext>
            </a:extLst>
          </p:cNvPr>
          <p:cNvPicPr>
            <a:picLocks noChangeAspect="1"/>
          </p:cNvPicPr>
          <p:nvPr/>
        </p:nvPicPr>
        <p:blipFill>
          <a:blip r:embed="rId3">
            <a:duotone>
              <a:schemeClr val="accent6">
                <a:shade val="45000"/>
                <a:satMod val="135000"/>
              </a:schemeClr>
              <a:prstClr val="white"/>
            </a:duotone>
          </a:blip>
          <a:stretch>
            <a:fillRect/>
          </a:stretch>
        </p:blipFill>
        <p:spPr>
          <a:xfrm>
            <a:off x="575900" y="805645"/>
            <a:ext cx="11284674" cy="5383235"/>
          </a:xfrm>
          <a:prstGeom prst="rect">
            <a:avLst/>
          </a:prstGeom>
        </p:spPr>
      </p:pic>
      <p:sp>
        <p:nvSpPr>
          <p:cNvPr id="546" name="Rectangle 545"/>
          <p:cNvSpPr/>
          <p:nvPr/>
        </p:nvSpPr>
        <p:spPr>
          <a:xfrm>
            <a:off x="-6675" y="-11340"/>
            <a:ext cx="12436475" cy="7005865"/>
          </a:xfrm>
          <a:prstGeom prst="rect">
            <a:avLst/>
          </a:prstGeom>
          <a:solidFill>
            <a:srgbClr val="525252">
              <a:alpha val="8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47" name="Arrow: Chevron 146">
            <a:extLst/>
          </p:cNvPr>
          <p:cNvSpPr/>
          <p:nvPr/>
        </p:nvSpPr>
        <p:spPr bwMode="auto">
          <a:xfrm>
            <a:off x="5303837" y="1217632"/>
            <a:ext cx="7303359" cy="1022010"/>
          </a:xfrm>
          <a:prstGeom prst="chevron">
            <a:avLst>
              <a:gd name="adj" fmla="val 2069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4000" b="0" i="0" u="none" strike="noStrike" kern="1200" cap="none" spc="0" normalizeH="0" baseline="0" noProof="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p:txBody>
      </p:sp>
      <p:grpSp>
        <p:nvGrpSpPr>
          <p:cNvPr id="17" name="Group 16"/>
          <p:cNvGrpSpPr/>
          <p:nvPr/>
        </p:nvGrpSpPr>
        <p:grpSpPr>
          <a:xfrm>
            <a:off x="5653339" y="1380261"/>
            <a:ext cx="4789890" cy="677082"/>
            <a:chOff x="5854156" y="1746162"/>
            <a:chExt cx="4377602" cy="677082"/>
          </a:xfrm>
        </p:grpSpPr>
        <p:sp>
          <p:nvSpPr>
            <p:cNvPr id="18" name="t2"/>
            <p:cNvSpPr txBox="1">
              <a:spLocks/>
            </p:cNvSpPr>
            <p:nvPr/>
          </p:nvSpPr>
          <p:spPr>
            <a:xfrm>
              <a:off x="6053993" y="1746162"/>
              <a:ext cx="4177765" cy="677082"/>
            </a:xfrm>
            <a:prstGeom prst="rect">
              <a:avLst/>
            </a:prstGeom>
          </p:spPr>
          <p:txBody>
            <a:bodyPr vert="horz" wrap="square" lIns="182854" tIns="91427" rIns="182854" bIns="91427" rtlCol="0" anchor="ctr" anchorCtr="0">
              <a:spAutoFit/>
            </a:bodyPr>
            <a:lstStyle>
              <a:defPPr>
                <a:defRPr lang="en-US"/>
              </a:defPPr>
              <a:lvl1pPr marR="0" lvl="0" indent="0" fontAlgn="auto">
                <a:lnSpc>
                  <a:spcPct val="100000"/>
                </a:lnSpc>
                <a:spcBef>
                  <a:spcPts val="0"/>
                </a:spcBef>
                <a:spcAft>
                  <a:spcPts val="600"/>
                </a:spcAft>
                <a:buClrTx/>
                <a:buSzTx/>
                <a:buFont typeface="Arial" pitchFamily="34" charset="0"/>
                <a:buNone/>
                <a:tabLst/>
                <a:defRPr sz="2400" spc="0" baseline="0">
                  <a:gradFill>
                    <a:gsLst>
                      <a:gs pos="1250">
                        <a:schemeClr val="tx1"/>
                      </a:gs>
                      <a:gs pos="99000">
                        <a:schemeClr val="tx1"/>
                      </a:gs>
                    </a:gsLst>
                    <a:lin ang="5400000" scaled="0"/>
                  </a:gradFill>
                  <a:cs typeface="Segoe UI Semilight" panose="020B0402040204020203" pitchFamily="34" charset="0"/>
                </a:defRPr>
              </a:lvl1pPr>
              <a:lvl2pPr marL="0" marR="0" indent="0" fontAlgn="auto">
                <a:lnSpc>
                  <a:spcPct val="90000"/>
                </a:lnSpc>
                <a:spcBef>
                  <a:spcPct val="20000"/>
                </a:spcBef>
                <a:spcAft>
                  <a:spcPts val="0"/>
                </a:spcAft>
                <a:buClrTx/>
                <a:buSzPct val="90000"/>
                <a:buFontTx/>
                <a:buNone/>
                <a:tabLst/>
                <a:defRPr sz="2400" spc="0" baseline="0">
                  <a:gradFill>
                    <a:gsLst>
                      <a:gs pos="1250">
                        <a:schemeClr val="tx1"/>
                      </a:gs>
                      <a:gs pos="100000">
                        <a:schemeClr val="tx1"/>
                      </a:gs>
                    </a:gsLst>
                    <a:lin ang="5400000" scaled="0"/>
                  </a:gradFill>
                  <a:cs typeface="Segoe UI Semilight" panose="020B0402040204020203" pitchFamily="34" charset="0"/>
                </a:defRPr>
              </a:lvl2pPr>
              <a:lvl3pPr marL="228600" marR="0" indent="0"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cs typeface="Segoe UI Semilight" panose="020B0402040204020203" pitchFamily="34" charset="0"/>
                </a:defRPr>
              </a:lvl3pPr>
              <a:lvl4pPr marL="457200" marR="0" indent="0" fontAlgn="auto">
                <a:lnSpc>
                  <a:spcPct val="90000"/>
                </a:lnSpc>
                <a:spcBef>
                  <a:spcPct val="20000"/>
                </a:spcBef>
                <a:spcAft>
                  <a:spcPts val="0"/>
                </a:spcAft>
                <a:buClrTx/>
                <a:buSzPct val="90000"/>
                <a:buFont typeface="Arial" pitchFamily="34" charset="0"/>
                <a:buNone/>
                <a:tabLst/>
                <a:defRPr spc="0" baseline="0">
                  <a:gradFill>
                    <a:gsLst>
                      <a:gs pos="1250">
                        <a:schemeClr val="tx1"/>
                      </a:gs>
                      <a:gs pos="100000">
                        <a:schemeClr val="tx1"/>
                      </a:gs>
                    </a:gsLst>
                    <a:lin ang="5400000" scaled="0"/>
                  </a:gradFill>
                  <a:cs typeface="Segoe UI Semilight" panose="020B0402040204020203" pitchFamily="34" charset="0"/>
                </a:defRPr>
              </a:lvl4pPr>
              <a:lvl5pPr marL="685800" marR="0" indent="0" fontAlgn="auto">
                <a:lnSpc>
                  <a:spcPct val="90000"/>
                </a:lnSpc>
                <a:spcBef>
                  <a:spcPct val="20000"/>
                </a:spcBef>
                <a:spcAft>
                  <a:spcPts val="0"/>
                </a:spcAft>
                <a:buClrTx/>
                <a:buSzPct val="90000"/>
                <a:buFont typeface="Arial" pitchFamily="34" charset="0"/>
                <a:buNone/>
                <a:tabLst/>
                <a:defRPr spc="0" baseline="0">
                  <a:gradFill>
                    <a:gsLst>
                      <a:gs pos="1250">
                        <a:schemeClr val="tx1"/>
                      </a:gs>
                      <a:gs pos="100000">
                        <a:schemeClr val="tx1"/>
                      </a:gs>
                    </a:gsLst>
                    <a:lin ang="5400000" scaled="0"/>
                  </a:gradFill>
                  <a:cs typeface="Segoe UI Semilight" panose="020B0402040204020203" pitchFamily="34" charset="0"/>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pPr marL="0" marR="0" lvl="0" indent="0" algn="l" defTabSz="914224" rtl="0" eaLnBrk="1" fontAlgn="auto" latinLnBrk="0" hangingPunct="1">
                <a:lnSpc>
                  <a:spcPct val="100000"/>
                </a:lnSpc>
                <a:spcBef>
                  <a:spcPts val="0"/>
                </a:spcBef>
                <a:spcAft>
                  <a:spcPts val="600"/>
                </a:spcAft>
                <a:buClrTx/>
                <a:buSzTx/>
                <a:buFont typeface="Arial" pitchFamily="34" charset="0"/>
                <a:buNone/>
                <a:tabLst/>
                <a:defRPr/>
              </a:pPr>
              <a:r>
                <a:rPr kumimoji="0" lang="en-US" sz="3200" b="0" i="0" u="none" strike="noStrike" kern="0" cap="none" spc="0" normalizeH="0" baseline="0" noProof="0">
                  <a:ln>
                    <a:noFill/>
                  </a:ln>
                  <a:solidFill>
                    <a:srgbClr val="FFFFFF"/>
                  </a:solidFill>
                  <a:effectLst/>
                  <a:uLnTx/>
                  <a:uFillTx/>
                  <a:latin typeface="Segoe UI Semilight"/>
                  <a:ea typeface="+mn-ea"/>
                  <a:cs typeface="Segoe UI" panose="020B0502040204020203" pitchFamily="34" charset="0"/>
                </a:rPr>
                <a:t>The opportunity</a:t>
              </a:r>
            </a:p>
          </p:txBody>
        </p:sp>
        <p:sp>
          <p:nvSpPr>
            <p:cNvPr id="19" name="Chevron 65"/>
            <p:cNvSpPr/>
            <p:nvPr/>
          </p:nvSpPr>
          <p:spPr bwMode="auto">
            <a:xfrm>
              <a:off x="5854156" y="1751348"/>
              <a:ext cx="199836" cy="666708"/>
            </a:xfrm>
            <a:prstGeom prst="chevron">
              <a:avLst>
                <a:gd name="adj" fmla="val 59719"/>
              </a:avLst>
            </a:prstGeom>
            <a:solidFill>
              <a:schemeClr val="bg2"/>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32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20" name="Group 19"/>
          <p:cNvGrpSpPr/>
          <p:nvPr/>
        </p:nvGrpSpPr>
        <p:grpSpPr>
          <a:xfrm>
            <a:off x="5652540" y="2489668"/>
            <a:ext cx="6773985" cy="677082"/>
            <a:chOff x="5853183" y="2788362"/>
            <a:chExt cx="5825680" cy="677082"/>
          </a:xfrm>
        </p:grpSpPr>
        <p:sp>
          <p:nvSpPr>
            <p:cNvPr id="21" name="t2"/>
            <p:cNvSpPr txBox="1">
              <a:spLocks/>
            </p:cNvSpPr>
            <p:nvPr/>
          </p:nvSpPr>
          <p:spPr>
            <a:xfrm>
              <a:off x="6066517" y="2788362"/>
              <a:ext cx="5612346" cy="677082"/>
            </a:xfrm>
            <a:prstGeom prst="rect">
              <a:avLst/>
            </a:prstGeom>
          </p:spPr>
          <p:txBody>
            <a:bodyPr vert="horz" wrap="square" lIns="182854" tIns="91427" rIns="182854" bIns="91427" rtlCol="0" anchor="ctr" anchorCtr="0">
              <a:spAutoFit/>
            </a:bodyPr>
            <a:lstStyle>
              <a:defPPr>
                <a:defRPr lang="en-US"/>
              </a:defPPr>
              <a:lvl1pPr marR="0" lvl="0" indent="0" fontAlgn="auto">
                <a:lnSpc>
                  <a:spcPct val="100000"/>
                </a:lnSpc>
                <a:spcBef>
                  <a:spcPts val="0"/>
                </a:spcBef>
                <a:spcAft>
                  <a:spcPts val="600"/>
                </a:spcAft>
                <a:buClrTx/>
                <a:buSzTx/>
                <a:buFont typeface="Arial" pitchFamily="34" charset="0"/>
                <a:buNone/>
                <a:tabLst/>
                <a:defRPr sz="2400" spc="0" baseline="0">
                  <a:gradFill>
                    <a:gsLst>
                      <a:gs pos="1250">
                        <a:schemeClr val="tx1"/>
                      </a:gs>
                      <a:gs pos="99000">
                        <a:schemeClr val="tx1"/>
                      </a:gs>
                    </a:gsLst>
                    <a:lin ang="5400000" scaled="0"/>
                  </a:gradFill>
                  <a:cs typeface="Segoe UI Semilight" panose="020B0402040204020203" pitchFamily="34" charset="0"/>
                </a:defRPr>
              </a:lvl1pPr>
              <a:lvl2pPr marL="0" marR="0" indent="0" fontAlgn="auto">
                <a:lnSpc>
                  <a:spcPct val="90000"/>
                </a:lnSpc>
                <a:spcBef>
                  <a:spcPct val="20000"/>
                </a:spcBef>
                <a:spcAft>
                  <a:spcPts val="0"/>
                </a:spcAft>
                <a:buClrTx/>
                <a:buSzPct val="90000"/>
                <a:buFontTx/>
                <a:buNone/>
                <a:tabLst/>
                <a:defRPr sz="2400" spc="0" baseline="0">
                  <a:gradFill>
                    <a:gsLst>
                      <a:gs pos="1250">
                        <a:schemeClr val="tx1"/>
                      </a:gs>
                      <a:gs pos="100000">
                        <a:schemeClr val="tx1"/>
                      </a:gs>
                    </a:gsLst>
                    <a:lin ang="5400000" scaled="0"/>
                  </a:gradFill>
                  <a:cs typeface="Segoe UI Semilight" panose="020B0402040204020203" pitchFamily="34" charset="0"/>
                </a:defRPr>
              </a:lvl2pPr>
              <a:lvl3pPr marL="228600" marR="0" indent="0"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cs typeface="Segoe UI Semilight" panose="020B0402040204020203" pitchFamily="34" charset="0"/>
                </a:defRPr>
              </a:lvl3pPr>
              <a:lvl4pPr marL="457200" marR="0" indent="0" fontAlgn="auto">
                <a:lnSpc>
                  <a:spcPct val="90000"/>
                </a:lnSpc>
                <a:spcBef>
                  <a:spcPct val="20000"/>
                </a:spcBef>
                <a:spcAft>
                  <a:spcPts val="0"/>
                </a:spcAft>
                <a:buClrTx/>
                <a:buSzPct val="90000"/>
                <a:buFont typeface="Arial" pitchFamily="34" charset="0"/>
                <a:buNone/>
                <a:tabLst/>
                <a:defRPr spc="0" baseline="0">
                  <a:gradFill>
                    <a:gsLst>
                      <a:gs pos="1250">
                        <a:schemeClr val="tx1"/>
                      </a:gs>
                      <a:gs pos="100000">
                        <a:schemeClr val="tx1"/>
                      </a:gs>
                    </a:gsLst>
                    <a:lin ang="5400000" scaled="0"/>
                  </a:gradFill>
                  <a:cs typeface="Segoe UI Semilight" panose="020B0402040204020203" pitchFamily="34" charset="0"/>
                </a:defRPr>
              </a:lvl4pPr>
              <a:lvl5pPr marL="685800" marR="0" indent="0" fontAlgn="auto">
                <a:lnSpc>
                  <a:spcPct val="90000"/>
                </a:lnSpc>
                <a:spcBef>
                  <a:spcPct val="20000"/>
                </a:spcBef>
                <a:spcAft>
                  <a:spcPts val="0"/>
                </a:spcAft>
                <a:buClrTx/>
                <a:buSzPct val="90000"/>
                <a:buFont typeface="Arial" pitchFamily="34" charset="0"/>
                <a:buNone/>
                <a:tabLst/>
                <a:defRPr spc="0" baseline="0">
                  <a:gradFill>
                    <a:gsLst>
                      <a:gs pos="1250">
                        <a:schemeClr val="tx1"/>
                      </a:gs>
                      <a:gs pos="100000">
                        <a:schemeClr val="tx1"/>
                      </a:gs>
                    </a:gsLst>
                    <a:lin ang="5400000" scaled="0"/>
                  </a:gradFill>
                  <a:cs typeface="Segoe UI Semilight" panose="020B0402040204020203" pitchFamily="34" charset="0"/>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pPr marL="0" marR="0" lvl="0" indent="0" algn="l" defTabSz="914224" rtl="0" eaLnBrk="1" fontAlgn="auto" latinLnBrk="0" hangingPunct="1">
                <a:lnSpc>
                  <a:spcPct val="100000"/>
                </a:lnSpc>
                <a:spcBef>
                  <a:spcPts val="0"/>
                </a:spcBef>
                <a:spcAft>
                  <a:spcPts val="600"/>
                </a:spcAft>
                <a:buClrTx/>
                <a:buSzTx/>
                <a:buFont typeface="Arial" pitchFamily="34" charset="0"/>
                <a:buNone/>
                <a:tabLst/>
                <a:defRPr/>
              </a:pPr>
              <a:r>
                <a:rPr kumimoji="0" lang="en-US" sz="3200" b="0" i="0" u="none" strike="noStrike" kern="0" cap="none" spc="0" normalizeH="0" baseline="0" noProof="0" dirty="0">
                  <a:ln>
                    <a:noFill/>
                  </a:ln>
                  <a:solidFill>
                    <a:srgbClr val="FFFFFF"/>
                  </a:solidFill>
                  <a:effectLst/>
                  <a:uLnTx/>
                  <a:uFillTx/>
                  <a:latin typeface="Segoe UI Semilight"/>
                  <a:ea typeface="+mn-ea"/>
                  <a:cs typeface="Segoe UI" panose="020B0502040204020203" pitchFamily="34" charset="0"/>
                </a:rPr>
                <a:t>Fundamentals of Microsoft Graph</a:t>
              </a:r>
            </a:p>
          </p:txBody>
        </p:sp>
        <p:sp>
          <p:nvSpPr>
            <p:cNvPr id="22" name="Chevron 65"/>
            <p:cNvSpPr/>
            <p:nvPr/>
          </p:nvSpPr>
          <p:spPr bwMode="auto">
            <a:xfrm>
              <a:off x="5853183" y="2793548"/>
              <a:ext cx="252404" cy="666708"/>
            </a:xfrm>
            <a:prstGeom prst="chevron">
              <a:avLst>
                <a:gd name="adj" fmla="val 59719"/>
              </a:avLst>
            </a:prstGeom>
            <a:solidFill>
              <a:schemeClr val="bg2"/>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32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23" name="Group 22"/>
          <p:cNvGrpSpPr/>
          <p:nvPr/>
        </p:nvGrpSpPr>
        <p:grpSpPr>
          <a:xfrm>
            <a:off x="5653342" y="3599075"/>
            <a:ext cx="4957130" cy="677082"/>
            <a:chOff x="5854156" y="3809975"/>
            <a:chExt cx="4530446" cy="677082"/>
          </a:xfrm>
        </p:grpSpPr>
        <p:sp>
          <p:nvSpPr>
            <p:cNvPr id="24" name="t1"/>
            <p:cNvSpPr txBox="1">
              <a:spLocks/>
            </p:cNvSpPr>
            <p:nvPr/>
          </p:nvSpPr>
          <p:spPr>
            <a:xfrm>
              <a:off x="6053991" y="3809975"/>
              <a:ext cx="4330611" cy="677082"/>
            </a:xfrm>
            <a:prstGeom prst="rect">
              <a:avLst/>
            </a:prstGeom>
          </p:spPr>
          <p:txBody>
            <a:bodyPr vert="horz" wrap="square" lIns="182854" tIns="91427" rIns="182854" bIns="91427" rtlCol="0" anchor="ctr" anchorCtr="0">
              <a:spAutoFit/>
            </a:bodyPr>
            <a:lstStyle>
              <a:defPPr>
                <a:defRPr lang="en-US"/>
              </a:defPPr>
              <a:lvl1pPr marR="0" lvl="0" indent="0" fontAlgn="auto">
                <a:lnSpc>
                  <a:spcPct val="100000"/>
                </a:lnSpc>
                <a:spcBef>
                  <a:spcPts val="0"/>
                </a:spcBef>
                <a:spcAft>
                  <a:spcPts val="600"/>
                </a:spcAft>
                <a:buClrTx/>
                <a:buSzTx/>
                <a:buFont typeface="Arial" pitchFamily="34" charset="0"/>
                <a:buNone/>
                <a:tabLst/>
                <a:defRPr sz="2400" spc="0" baseline="0">
                  <a:gradFill>
                    <a:gsLst>
                      <a:gs pos="1250">
                        <a:schemeClr val="tx1"/>
                      </a:gs>
                      <a:gs pos="99000">
                        <a:schemeClr val="tx1"/>
                      </a:gs>
                    </a:gsLst>
                    <a:lin ang="5400000" scaled="0"/>
                  </a:gradFill>
                  <a:cs typeface="Segoe UI Semilight" panose="020B0402040204020203" pitchFamily="34" charset="0"/>
                </a:defRPr>
              </a:lvl1pPr>
              <a:lvl2pPr marL="0" marR="0" indent="0" fontAlgn="auto">
                <a:lnSpc>
                  <a:spcPct val="90000"/>
                </a:lnSpc>
                <a:spcBef>
                  <a:spcPct val="20000"/>
                </a:spcBef>
                <a:spcAft>
                  <a:spcPts val="0"/>
                </a:spcAft>
                <a:buClrTx/>
                <a:buSzPct val="90000"/>
                <a:buFontTx/>
                <a:buNone/>
                <a:tabLst/>
                <a:defRPr sz="2400" spc="0" baseline="0">
                  <a:gradFill>
                    <a:gsLst>
                      <a:gs pos="1250">
                        <a:schemeClr val="tx1"/>
                      </a:gs>
                      <a:gs pos="100000">
                        <a:schemeClr val="tx1"/>
                      </a:gs>
                    </a:gsLst>
                    <a:lin ang="5400000" scaled="0"/>
                  </a:gradFill>
                  <a:cs typeface="Segoe UI Semilight" panose="020B0402040204020203" pitchFamily="34" charset="0"/>
                </a:defRPr>
              </a:lvl2pPr>
              <a:lvl3pPr marL="228600" marR="0" indent="0"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cs typeface="Segoe UI Semilight" panose="020B0402040204020203" pitchFamily="34" charset="0"/>
                </a:defRPr>
              </a:lvl3pPr>
              <a:lvl4pPr marL="457200" marR="0" indent="0" fontAlgn="auto">
                <a:lnSpc>
                  <a:spcPct val="90000"/>
                </a:lnSpc>
                <a:spcBef>
                  <a:spcPct val="20000"/>
                </a:spcBef>
                <a:spcAft>
                  <a:spcPts val="0"/>
                </a:spcAft>
                <a:buClrTx/>
                <a:buSzPct val="90000"/>
                <a:buFont typeface="Arial" pitchFamily="34" charset="0"/>
                <a:buNone/>
                <a:tabLst/>
                <a:defRPr spc="0" baseline="0">
                  <a:gradFill>
                    <a:gsLst>
                      <a:gs pos="1250">
                        <a:schemeClr val="tx1"/>
                      </a:gs>
                      <a:gs pos="100000">
                        <a:schemeClr val="tx1"/>
                      </a:gs>
                    </a:gsLst>
                    <a:lin ang="5400000" scaled="0"/>
                  </a:gradFill>
                  <a:cs typeface="Segoe UI Semilight" panose="020B0402040204020203" pitchFamily="34" charset="0"/>
                </a:defRPr>
              </a:lvl4pPr>
              <a:lvl5pPr marL="685800" marR="0" indent="0" fontAlgn="auto">
                <a:lnSpc>
                  <a:spcPct val="90000"/>
                </a:lnSpc>
                <a:spcBef>
                  <a:spcPct val="20000"/>
                </a:spcBef>
                <a:spcAft>
                  <a:spcPts val="0"/>
                </a:spcAft>
                <a:buClrTx/>
                <a:buSzPct val="90000"/>
                <a:buFont typeface="Arial" pitchFamily="34" charset="0"/>
                <a:buNone/>
                <a:tabLst/>
                <a:defRPr spc="0" baseline="0">
                  <a:gradFill>
                    <a:gsLst>
                      <a:gs pos="1250">
                        <a:schemeClr val="tx1"/>
                      </a:gs>
                      <a:gs pos="100000">
                        <a:schemeClr val="tx1"/>
                      </a:gs>
                    </a:gsLst>
                    <a:lin ang="5400000" scaled="0"/>
                  </a:gradFill>
                  <a:cs typeface="Segoe UI Semilight" panose="020B0402040204020203" pitchFamily="34" charset="0"/>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pPr marL="0" marR="0" lvl="0" indent="0" algn="l" defTabSz="914224" rtl="0" eaLnBrk="1" fontAlgn="auto" latinLnBrk="0" hangingPunct="1">
                <a:lnSpc>
                  <a:spcPct val="100000"/>
                </a:lnSpc>
                <a:spcBef>
                  <a:spcPts val="0"/>
                </a:spcBef>
                <a:spcAft>
                  <a:spcPts val="600"/>
                </a:spcAft>
                <a:buClrTx/>
                <a:buSzTx/>
                <a:buFont typeface="Arial" pitchFamily="34" charset="0"/>
                <a:buNone/>
                <a:tabLst/>
                <a:defRPr/>
              </a:pPr>
              <a:r>
                <a:rPr kumimoji="0" lang="en-US" sz="3200" b="0" i="0" u="none" strike="noStrike" kern="0" cap="none" spc="0" normalizeH="0" baseline="0" noProof="0">
                  <a:ln>
                    <a:noFill/>
                  </a:ln>
                  <a:solidFill>
                    <a:srgbClr val="FFFFFF"/>
                  </a:solidFill>
                  <a:effectLst/>
                  <a:uLnTx/>
                  <a:uFillTx/>
                  <a:latin typeface="Segoe UI Semilight"/>
                  <a:ea typeface="+mn-ea"/>
                  <a:cs typeface="Segoe UI" panose="020B0502040204020203" pitchFamily="34" charset="0"/>
                </a:rPr>
                <a:t>Using Microsoft Graph</a:t>
              </a:r>
            </a:p>
          </p:txBody>
        </p:sp>
        <p:sp>
          <p:nvSpPr>
            <p:cNvPr id="25" name="Chevron 65"/>
            <p:cNvSpPr/>
            <p:nvPr/>
          </p:nvSpPr>
          <p:spPr bwMode="auto">
            <a:xfrm>
              <a:off x="5854156" y="3815161"/>
              <a:ext cx="199836" cy="666708"/>
            </a:xfrm>
            <a:prstGeom prst="chevron">
              <a:avLst>
                <a:gd name="adj" fmla="val 59719"/>
              </a:avLst>
            </a:prstGeom>
            <a:solidFill>
              <a:schemeClr val="bg2"/>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32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26" name="Group 25"/>
          <p:cNvGrpSpPr/>
          <p:nvPr/>
        </p:nvGrpSpPr>
        <p:grpSpPr>
          <a:xfrm>
            <a:off x="5653341" y="4708483"/>
            <a:ext cx="4997533" cy="677082"/>
            <a:chOff x="5854157" y="4769382"/>
            <a:chExt cx="4567372" cy="677082"/>
          </a:xfrm>
        </p:grpSpPr>
        <p:sp>
          <p:nvSpPr>
            <p:cNvPr id="27" name="t3"/>
            <p:cNvSpPr txBox="1">
              <a:spLocks/>
            </p:cNvSpPr>
            <p:nvPr/>
          </p:nvSpPr>
          <p:spPr>
            <a:xfrm>
              <a:off x="6066517" y="4769382"/>
              <a:ext cx="4355012" cy="677082"/>
            </a:xfrm>
            <a:prstGeom prst="rect">
              <a:avLst/>
            </a:prstGeom>
          </p:spPr>
          <p:txBody>
            <a:bodyPr vert="horz" wrap="square" lIns="182854" tIns="91427" rIns="182854" bIns="91427" rtlCol="0" anchor="ctr" anchorCtr="0">
              <a:spAutoFit/>
            </a:bodyPr>
            <a:lstStyle>
              <a:defPPr>
                <a:defRPr lang="en-US"/>
              </a:defPPr>
              <a:lvl1pPr marR="0" lvl="0" indent="0" fontAlgn="auto">
                <a:lnSpc>
                  <a:spcPct val="100000"/>
                </a:lnSpc>
                <a:spcBef>
                  <a:spcPts val="0"/>
                </a:spcBef>
                <a:spcAft>
                  <a:spcPts val="600"/>
                </a:spcAft>
                <a:buClrTx/>
                <a:buSzTx/>
                <a:buFont typeface="Arial" pitchFamily="34" charset="0"/>
                <a:buNone/>
                <a:tabLst/>
                <a:defRPr sz="2400" spc="0" baseline="0">
                  <a:gradFill>
                    <a:gsLst>
                      <a:gs pos="1250">
                        <a:schemeClr val="tx1"/>
                      </a:gs>
                      <a:gs pos="99000">
                        <a:schemeClr val="tx1"/>
                      </a:gs>
                    </a:gsLst>
                    <a:lin ang="5400000" scaled="0"/>
                  </a:gradFill>
                  <a:cs typeface="Segoe UI Semilight" panose="020B0402040204020203" pitchFamily="34" charset="0"/>
                </a:defRPr>
              </a:lvl1pPr>
              <a:lvl2pPr marL="0" marR="0" indent="0" fontAlgn="auto">
                <a:lnSpc>
                  <a:spcPct val="90000"/>
                </a:lnSpc>
                <a:spcBef>
                  <a:spcPct val="20000"/>
                </a:spcBef>
                <a:spcAft>
                  <a:spcPts val="0"/>
                </a:spcAft>
                <a:buClrTx/>
                <a:buSzPct val="90000"/>
                <a:buFontTx/>
                <a:buNone/>
                <a:tabLst/>
                <a:defRPr sz="2400" spc="0" baseline="0">
                  <a:gradFill>
                    <a:gsLst>
                      <a:gs pos="1250">
                        <a:schemeClr val="tx1"/>
                      </a:gs>
                      <a:gs pos="100000">
                        <a:schemeClr val="tx1"/>
                      </a:gs>
                    </a:gsLst>
                    <a:lin ang="5400000" scaled="0"/>
                  </a:gradFill>
                  <a:cs typeface="Segoe UI Semilight" panose="020B0402040204020203" pitchFamily="34" charset="0"/>
                </a:defRPr>
              </a:lvl2pPr>
              <a:lvl3pPr marL="228600" marR="0" indent="0"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cs typeface="Segoe UI Semilight" panose="020B0402040204020203" pitchFamily="34" charset="0"/>
                </a:defRPr>
              </a:lvl3pPr>
              <a:lvl4pPr marL="457200" marR="0" indent="0" fontAlgn="auto">
                <a:lnSpc>
                  <a:spcPct val="90000"/>
                </a:lnSpc>
                <a:spcBef>
                  <a:spcPct val="20000"/>
                </a:spcBef>
                <a:spcAft>
                  <a:spcPts val="0"/>
                </a:spcAft>
                <a:buClrTx/>
                <a:buSzPct val="90000"/>
                <a:buFont typeface="Arial" pitchFamily="34" charset="0"/>
                <a:buNone/>
                <a:tabLst/>
                <a:defRPr spc="0" baseline="0">
                  <a:gradFill>
                    <a:gsLst>
                      <a:gs pos="1250">
                        <a:schemeClr val="tx1"/>
                      </a:gs>
                      <a:gs pos="100000">
                        <a:schemeClr val="tx1"/>
                      </a:gs>
                    </a:gsLst>
                    <a:lin ang="5400000" scaled="0"/>
                  </a:gradFill>
                  <a:cs typeface="Segoe UI Semilight" panose="020B0402040204020203" pitchFamily="34" charset="0"/>
                </a:defRPr>
              </a:lvl4pPr>
              <a:lvl5pPr marL="685800" marR="0" indent="0" fontAlgn="auto">
                <a:lnSpc>
                  <a:spcPct val="90000"/>
                </a:lnSpc>
                <a:spcBef>
                  <a:spcPct val="20000"/>
                </a:spcBef>
                <a:spcAft>
                  <a:spcPts val="0"/>
                </a:spcAft>
                <a:buClrTx/>
                <a:buSzPct val="90000"/>
                <a:buFont typeface="Arial" pitchFamily="34" charset="0"/>
                <a:buNone/>
                <a:tabLst/>
                <a:defRPr spc="0" baseline="0">
                  <a:gradFill>
                    <a:gsLst>
                      <a:gs pos="1250">
                        <a:schemeClr val="tx1"/>
                      </a:gs>
                      <a:gs pos="100000">
                        <a:schemeClr val="tx1"/>
                      </a:gs>
                    </a:gsLst>
                    <a:lin ang="5400000" scaled="0"/>
                  </a:gradFill>
                  <a:cs typeface="Segoe UI Semilight" panose="020B0402040204020203" pitchFamily="34" charset="0"/>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pPr marL="0" marR="0" lvl="0" indent="0" algn="l" defTabSz="914224" rtl="0" eaLnBrk="1" fontAlgn="auto" latinLnBrk="0" hangingPunct="1">
                <a:lnSpc>
                  <a:spcPct val="100000"/>
                </a:lnSpc>
                <a:spcBef>
                  <a:spcPts val="0"/>
                </a:spcBef>
                <a:spcAft>
                  <a:spcPts val="600"/>
                </a:spcAft>
                <a:buClrTx/>
                <a:buSzTx/>
                <a:buFont typeface="Arial" pitchFamily="34" charset="0"/>
                <a:buNone/>
                <a:tabLst/>
                <a:defRPr/>
              </a:pPr>
              <a:r>
                <a:rPr kumimoji="0" lang="en-US" sz="3200" b="0" i="0" u="none" strike="noStrike" kern="0" cap="none" spc="0" normalizeH="0" baseline="0" noProof="0" dirty="0">
                  <a:ln>
                    <a:noFill/>
                  </a:ln>
                  <a:solidFill>
                    <a:srgbClr val="FFFFFF"/>
                  </a:solidFill>
                  <a:effectLst/>
                  <a:uLnTx/>
                  <a:uFillTx/>
                  <a:latin typeface="Segoe UI Semilight"/>
                  <a:ea typeface="+mn-ea"/>
                  <a:cs typeface="Segoe UI" panose="020B0502040204020203" pitchFamily="34" charset="0"/>
                </a:rPr>
                <a:t>Roadmap</a:t>
              </a:r>
            </a:p>
          </p:txBody>
        </p:sp>
        <p:sp>
          <p:nvSpPr>
            <p:cNvPr id="28" name="Chevron 65"/>
            <p:cNvSpPr/>
            <p:nvPr/>
          </p:nvSpPr>
          <p:spPr bwMode="auto">
            <a:xfrm>
              <a:off x="5854157" y="4774568"/>
              <a:ext cx="199836" cy="666708"/>
            </a:xfrm>
            <a:prstGeom prst="chevron">
              <a:avLst>
                <a:gd name="adj" fmla="val 59719"/>
              </a:avLst>
            </a:prstGeom>
            <a:solidFill>
              <a:schemeClr val="bg2"/>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32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
        <p:nvSpPr>
          <p:cNvPr id="148" name="Chevron 65"/>
          <p:cNvSpPr/>
          <p:nvPr/>
        </p:nvSpPr>
        <p:spPr bwMode="auto">
          <a:xfrm>
            <a:off x="5656501" y="1387784"/>
            <a:ext cx="218657" cy="666708"/>
          </a:xfrm>
          <a:prstGeom prst="chevron">
            <a:avLst>
              <a:gd name="adj" fmla="val 59719"/>
            </a:avLst>
          </a:pr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32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50" name="microsoft">
            <a:extLst>
              <a:ext uri="{FF2B5EF4-FFF2-40B4-BE49-F238E27FC236}">
                <a16:creationId xmlns:a16="http://schemas.microsoft.com/office/drawing/2014/main" id="{C7B2E1F7-0709-4348-A27A-5BF0FC8166BA}"/>
              </a:ext>
            </a:extLst>
          </p:cNvPr>
          <p:cNvSpPr/>
          <p:nvPr/>
        </p:nvSpPr>
        <p:spPr>
          <a:xfrm>
            <a:off x="1525441" y="2809469"/>
            <a:ext cx="2998433" cy="1062059"/>
          </a:xfrm>
          <a:prstGeom prst="rect">
            <a:avLst/>
          </a:prstGeom>
        </p:spPr>
        <p:txBody>
          <a:bodyPr vert="horz" wrap="square" lIns="0" tIns="91440" rIns="146304" bIns="91440" rtlCol="0" anchor="t">
            <a:noAutofit/>
          </a:body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6600" b="0" i="0" u="none" strike="noStrike" kern="1200" cap="none" spc="-102" normalizeH="0" baseline="0" noProof="0">
                <a:ln w="3175">
                  <a:noFill/>
                </a:ln>
                <a:solidFill>
                  <a:srgbClr val="FFFFFF"/>
                </a:solidFill>
                <a:effectLst/>
                <a:uLnTx/>
                <a:uFillTx/>
                <a:latin typeface="Segoe UI Light"/>
                <a:ea typeface="+mn-ea"/>
                <a:cs typeface="Segoe UI" pitchFamily="34" charset="0"/>
              </a:rPr>
              <a:t>Agenda</a:t>
            </a:r>
          </a:p>
        </p:txBody>
      </p:sp>
    </p:spTree>
    <p:extLst>
      <p:ext uri="{BB962C8B-B14F-4D97-AF65-F5344CB8AC3E}">
        <p14:creationId xmlns:p14="http://schemas.microsoft.com/office/powerpoint/2010/main" val="19866864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750"/>
                                        <p:tgtEl>
                                          <p:spTgt spid="17"/>
                                        </p:tgtEl>
                                      </p:cBhvr>
                                    </p:animEffect>
                                  </p:childTnLst>
                                </p:cTn>
                              </p:par>
                              <p:par>
                                <p:cTn id="8" presetID="63" presetClass="path" presetSubtype="0" decel="100000" fill="hold" nodeType="withEffect">
                                  <p:stCondLst>
                                    <p:cond delay="500"/>
                                  </p:stCondLst>
                                  <p:childTnLst>
                                    <p:animMotion origin="layout" path="M -0.02412 -4.21698E-6 L -2.30278E-6 -4.21698E-6 " pathEditMode="relative" rAng="0" ptsTypes="AA">
                                      <p:cBhvr>
                                        <p:cTn id="9" dur="500" fill="hold"/>
                                        <p:tgtEl>
                                          <p:spTgt spid="17"/>
                                        </p:tgtEl>
                                        <p:attrNameLst>
                                          <p:attrName>ppt_x</p:attrName>
                                          <p:attrName>ppt_y</p:attrName>
                                        </p:attrNameLst>
                                      </p:cBhvr>
                                      <p:rCtr x="1200" y="0"/>
                                    </p:animMotion>
                                  </p:childTnLst>
                                </p:cTn>
                              </p:par>
                              <p:par>
                                <p:cTn id="10" presetID="6" presetClass="emph" presetSubtype="0" accel="100000" autoRev="1" fill="hold" nodeType="withEffect">
                                  <p:stCondLst>
                                    <p:cond delay="0"/>
                                  </p:stCondLst>
                                  <p:childTnLst>
                                    <p:animScale>
                                      <p:cBhvr>
                                        <p:cTn id="11" dur="500" fill="hold"/>
                                        <p:tgtEl>
                                          <p:spTgt spid="17"/>
                                        </p:tgtEl>
                                      </p:cBhvr>
                                      <p:by x="92000" y="92000"/>
                                    </p:animScale>
                                  </p:childTnLst>
                                </p:cTn>
                              </p:par>
                              <p:par>
                                <p:cTn id="12" presetID="10" presetClass="entr" presetSubtype="0" fill="hold" nodeType="withEffect">
                                  <p:stCondLst>
                                    <p:cond delay="75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750"/>
                                        <p:tgtEl>
                                          <p:spTgt spid="20"/>
                                        </p:tgtEl>
                                      </p:cBhvr>
                                    </p:animEffect>
                                  </p:childTnLst>
                                </p:cTn>
                              </p:par>
                              <p:par>
                                <p:cTn id="15" presetID="63" presetClass="path" presetSubtype="0" decel="100000" fill="hold" nodeType="withEffect">
                                  <p:stCondLst>
                                    <p:cond delay="750"/>
                                  </p:stCondLst>
                                  <p:childTnLst>
                                    <p:animMotion origin="layout" path="M -0.02412 -1.51611E-6 L -2.30278E-6 -1.51611E-6 " pathEditMode="relative" rAng="0" ptsTypes="AA">
                                      <p:cBhvr>
                                        <p:cTn id="16" dur="500" fill="hold"/>
                                        <p:tgtEl>
                                          <p:spTgt spid="20"/>
                                        </p:tgtEl>
                                        <p:attrNameLst>
                                          <p:attrName>ppt_x</p:attrName>
                                          <p:attrName>ppt_y</p:attrName>
                                        </p:attrNameLst>
                                      </p:cBhvr>
                                      <p:rCtr x="1200" y="0"/>
                                    </p:animMotion>
                                  </p:childTnLst>
                                </p:cTn>
                              </p:par>
                              <p:par>
                                <p:cTn id="17" presetID="6" presetClass="emph" presetSubtype="0" accel="100000" autoRev="1" fill="hold" nodeType="withEffect">
                                  <p:stCondLst>
                                    <p:cond delay="250"/>
                                  </p:stCondLst>
                                  <p:childTnLst>
                                    <p:animScale>
                                      <p:cBhvr>
                                        <p:cTn id="18" dur="500" fill="hold"/>
                                        <p:tgtEl>
                                          <p:spTgt spid="20"/>
                                        </p:tgtEl>
                                      </p:cBhvr>
                                      <p:by x="92000" y="92000"/>
                                    </p:animScale>
                                  </p:childTnLst>
                                </p:cTn>
                              </p:par>
                              <p:par>
                                <p:cTn id="19" presetID="10" presetClass="entr" presetSubtype="0" fill="hold" nodeType="withEffect">
                                  <p:stCondLst>
                                    <p:cond delay="100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750"/>
                                        <p:tgtEl>
                                          <p:spTgt spid="23"/>
                                        </p:tgtEl>
                                      </p:cBhvr>
                                    </p:animEffect>
                                  </p:childTnLst>
                                </p:cTn>
                              </p:par>
                              <p:par>
                                <p:cTn id="22" presetID="63" presetClass="path" presetSubtype="0" decel="100000" fill="hold" nodeType="withEffect">
                                  <p:stCondLst>
                                    <p:cond delay="1000"/>
                                  </p:stCondLst>
                                  <p:childTnLst>
                                    <p:animMotion origin="layout" path="M -0.02413 1.18475E-6 L 2.31555E-6 1.18475E-6 " pathEditMode="relative" rAng="0" ptsTypes="AA">
                                      <p:cBhvr>
                                        <p:cTn id="23" dur="500" fill="hold"/>
                                        <p:tgtEl>
                                          <p:spTgt spid="23"/>
                                        </p:tgtEl>
                                        <p:attrNameLst>
                                          <p:attrName>ppt_x</p:attrName>
                                          <p:attrName>ppt_y</p:attrName>
                                        </p:attrNameLst>
                                      </p:cBhvr>
                                      <p:rCtr x="1200" y="0"/>
                                    </p:animMotion>
                                  </p:childTnLst>
                                </p:cTn>
                              </p:par>
                              <p:par>
                                <p:cTn id="24" presetID="6" presetClass="emph" presetSubtype="0" accel="100000" autoRev="1" fill="hold" nodeType="withEffect">
                                  <p:stCondLst>
                                    <p:cond delay="500"/>
                                  </p:stCondLst>
                                  <p:childTnLst>
                                    <p:animScale>
                                      <p:cBhvr>
                                        <p:cTn id="25" dur="500" fill="hold"/>
                                        <p:tgtEl>
                                          <p:spTgt spid="23"/>
                                        </p:tgtEl>
                                      </p:cBhvr>
                                      <p:by x="92000" y="92000"/>
                                    </p:animScale>
                                  </p:childTnLst>
                                </p:cTn>
                              </p:par>
                              <p:par>
                                <p:cTn id="26" presetID="10" presetClass="entr" presetSubtype="0" fill="hold" nodeType="withEffect">
                                  <p:stCondLst>
                                    <p:cond delay="125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750"/>
                                        <p:tgtEl>
                                          <p:spTgt spid="26"/>
                                        </p:tgtEl>
                                      </p:cBhvr>
                                    </p:animEffect>
                                  </p:childTnLst>
                                </p:cTn>
                              </p:par>
                              <p:par>
                                <p:cTn id="29" presetID="63" presetClass="path" presetSubtype="0" decel="100000" fill="hold" nodeType="withEffect">
                                  <p:stCondLst>
                                    <p:cond delay="1250"/>
                                  </p:stCondLst>
                                  <p:childTnLst>
                                    <p:animMotion origin="layout" path="M -0.02413 3.88561E-6 L 2.88231E-6 3.88561E-6 " pathEditMode="relative" rAng="0" ptsTypes="AA">
                                      <p:cBhvr>
                                        <p:cTn id="30" dur="500" fill="hold"/>
                                        <p:tgtEl>
                                          <p:spTgt spid="26"/>
                                        </p:tgtEl>
                                        <p:attrNameLst>
                                          <p:attrName>ppt_x</p:attrName>
                                          <p:attrName>ppt_y</p:attrName>
                                        </p:attrNameLst>
                                      </p:cBhvr>
                                      <p:rCtr x="1200" y="0"/>
                                    </p:animMotion>
                                  </p:childTnLst>
                                </p:cTn>
                              </p:par>
                              <p:par>
                                <p:cTn id="31" presetID="6" presetClass="emph" presetSubtype="0" accel="100000" autoRev="1" fill="hold" nodeType="withEffect">
                                  <p:stCondLst>
                                    <p:cond delay="750"/>
                                  </p:stCondLst>
                                  <p:childTnLst>
                                    <p:animScale>
                                      <p:cBhvr>
                                        <p:cTn id="32" dur="500" fill="hold"/>
                                        <p:tgtEl>
                                          <p:spTgt spid="26"/>
                                        </p:tgtEl>
                                      </p:cBhvr>
                                      <p:by x="92000" y="92000"/>
                                    </p:animScale>
                                  </p:childTnLst>
                                </p:cTn>
                              </p:par>
                              <p:par>
                                <p:cTn id="33" presetID="2" presetClass="entr" presetSubtype="2" decel="100000" fill="hold" grpId="0" nodeType="withEffect">
                                  <p:stCondLst>
                                    <p:cond delay="0"/>
                                  </p:stCondLst>
                                  <p:childTnLst>
                                    <p:set>
                                      <p:cBhvr>
                                        <p:cTn id="34" dur="1" fill="hold">
                                          <p:stCondLst>
                                            <p:cond delay="0"/>
                                          </p:stCondLst>
                                        </p:cTn>
                                        <p:tgtEl>
                                          <p:spTgt spid="147"/>
                                        </p:tgtEl>
                                        <p:attrNameLst>
                                          <p:attrName>style.visibility</p:attrName>
                                        </p:attrNameLst>
                                      </p:cBhvr>
                                      <p:to>
                                        <p:strVal val="visible"/>
                                      </p:to>
                                    </p:set>
                                    <p:anim calcmode="lin" valueType="num">
                                      <p:cBhvr additive="base">
                                        <p:cTn id="35" dur="750" fill="hold"/>
                                        <p:tgtEl>
                                          <p:spTgt spid="147"/>
                                        </p:tgtEl>
                                        <p:attrNameLst>
                                          <p:attrName>ppt_x</p:attrName>
                                        </p:attrNameLst>
                                      </p:cBhvr>
                                      <p:tavLst>
                                        <p:tav tm="0">
                                          <p:val>
                                            <p:strVal val="1+#ppt_w/2"/>
                                          </p:val>
                                        </p:tav>
                                        <p:tav tm="100000">
                                          <p:val>
                                            <p:strVal val="#ppt_x"/>
                                          </p:val>
                                        </p:tav>
                                      </p:tavLst>
                                    </p:anim>
                                    <p:anim calcmode="lin" valueType="num">
                                      <p:cBhvr additive="base">
                                        <p:cTn id="36" dur="750" fill="hold"/>
                                        <p:tgtEl>
                                          <p:spTgt spid="147"/>
                                        </p:tgtEl>
                                        <p:attrNameLst>
                                          <p:attrName>ppt_y</p:attrName>
                                        </p:attrNameLst>
                                      </p:cBhvr>
                                      <p:tavLst>
                                        <p:tav tm="0">
                                          <p:val>
                                            <p:strVal val="#ppt_y"/>
                                          </p:val>
                                        </p:tav>
                                        <p:tav tm="100000">
                                          <p:val>
                                            <p:strVal val="#ppt_y"/>
                                          </p:val>
                                        </p:tav>
                                      </p:tavLst>
                                    </p:anim>
                                  </p:childTnLst>
                                </p:cTn>
                              </p:par>
                              <p:par>
                                <p:cTn id="37" presetID="10" presetClass="entr" presetSubtype="0" fill="hold" grpId="0" nodeType="withEffect">
                                  <p:stCondLst>
                                    <p:cond delay="0"/>
                                  </p:stCondLst>
                                  <p:childTnLst>
                                    <p:set>
                                      <p:cBhvr>
                                        <p:cTn id="38" dur="1" fill="hold">
                                          <p:stCondLst>
                                            <p:cond delay="0"/>
                                          </p:stCondLst>
                                        </p:cTn>
                                        <p:tgtEl>
                                          <p:spTgt spid="148"/>
                                        </p:tgtEl>
                                        <p:attrNameLst>
                                          <p:attrName>style.visibility</p:attrName>
                                        </p:attrNameLst>
                                      </p:cBhvr>
                                      <p:to>
                                        <p:strVal val="visible"/>
                                      </p:to>
                                    </p:set>
                                    <p:animEffect transition="in" filter="fade">
                                      <p:cBhvr>
                                        <p:cTn id="39" dur="5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 grpId="0" animBg="1"/>
      <p:bldP spid="14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p:cNvPr>
          <p:cNvGraphicFramePr>
            <a:graphicFrameLocks noGrp="1"/>
          </p:cNvGraphicFramePr>
          <p:nvPr>
            <p:extLst>
              <p:ext uri="{D42A27DB-BD31-4B8C-83A1-F6EECF244321}">
                <p14:modId xmlns:p14="http://schemas.microsoft.com/office/powerpoint/2010/main" val="3083440845"/>
              </p:ext>
            </p:extLst>
          </p:nvPr>
        </p:nvGraphicFramePr>
        <p:xfrm>
          <a:off x="274639" y="1452911"/>
          <a:ext cx="11889564" cy="4883352"/>
        </p:xfrm>
        <a:graphic>
          <a:graphicData uri="http://schemas.openxmlformats.org/drawingml/2006/table">
            <a:tbl>
              <a:tblPr firstRow="1" bandRow="1">
                <a:tableStyleId>{6E25E649-3F16-4E02-A733-19D2CDBF48F0}</a:tableStyleId>
              </a:tblPr>
              <a:tblGrid>
                <a:gridCol w="2823695">
                  <a:extLst>
                    <a:ext uri="{9D8B030D-6E8A-4147-A177-3AD203B41FA5}">
                      <a16:colId xmlns:a16="http://schemas.microsoft.com/office/drawing/2014/main" val="701305095"/>
                    </a:ext>
                  </a:extLst>
                </a:gridCol>
                <a:gridCol w="4521666">
                  <a:extLst>
                    <a:ext uri="{9D8B030D-6E8A-4147-A177-3AD203B41FA5}">
                      <a16:colId xmlns:a16="http://schemas.microsoft.com/office/drawing/2014/main" val="3684215466"/>
                    </a:ext>
                  </a:extLst>
                </a:gridCol>
                <a:gridCol w="4544203">
                  <a:extLst>
                    <a:ext uri="{9D8B030D-6E8A-4147-A177-3AD203B41FA5}">
                      <a16:colId xmlns:a16="http://schemas.microsoft.com/office/drawing/2014/main" val="3411246583"/>
                    </a:ext>
                  </a:extLst>
                </a:gridCol>
              </a:tblGrid>
              <a:tr h="630532">
                <a:tc>
                  <a:txBody>
                    <a:bodyPr/>
                    <a:lstStyle/>
                    <a:p>
                      <a:pPr>
                        <a:lnSpc>
                          <a:spcPct val="150000"/>
                        </a:lnSpc>
                      </a:pPr>
                      <a:r>
                        <a:rPr lang="en-US" sz="2400" b="1" kern="1200">
                          <a:solidFill>
                            <a:schemeClr val="bg1"/>
                          </a:solidFill>
                          <a:latin typeface="+mn-lt"/>
                          <a:ea typeface="+mn-ea"/>
                          <a:cs typeface="+mn-cs"/>
                        </a:rPr>
                        <a:t>Data</a:t>
                      </a:r>
                    </a:p>
                  </a:txBody>
                  <a:tcPr marL="182880">
                    <a:lnL>
                      <a:noFill/>
                    </a:lnL>
                    <a:lnR>
                      <a:noFill/>
                    </a:lnR>
                    <a:lnT w="25400" cmpd="sng">
                      <a:noFill/>
                    </a:lnT>
                    <a:lnB w="381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nSpc>
                          <a:spcPct val="150000"/>
                        </a:lnSpc>
                        <a:buFont typeface="Arial" panose="020B0604020202020204" pitchFamily="34" charset="0"/>
                      </a:pPr>
                      <a:r>
                        <a:rPr lang="en-US" sz="2400" b="1">
                          <a:solidFill>
                            <a:schemeClr val="tx2"/>
                          </a:solidFill>
                          <a:latin typeface="+mn-lt"/>
                        </a:rPr>
                        <a:t>Generally Available ( v1.0 ) </a:t>
                      </a:r>
                    </a:p>
                  </a:txBody>
                  <a:tcPr marL="182880">
                    <a:lnL>
                      <a:noFill/>
                    </a:lnL>
                    <a:lnR>
                      <a:noFill/>
                    </a:lnR>
                    <a:lnT w="25400" cmpd="sng">
                      <a:noFill/>
                    </a:lnT>
                    <a:lnB w="381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50000"/>
                        </a:lnSpc>
                        <a:spcBef>
                          <a:spcPts val="0"/>
                        </a:spcBef>
                        <a:spcAft>
                          <a:spcPts val="0"/>
                        </a:spcAft>
                        <a:buClrTx/>
                        <a:buSzTx/>
                        <a:buFontTx/>
                        <a:buNone/>
                        <a:tabLst/>
                        <a:defRPr/>
                      </a:pPr>
                      <a:r>
                        <a:rPr lang="en-US" sz="2400" b="1" dirty="0">
                          <a:solidFill>
                            <a:schemeClr val="tx2"/>
                          </a:solidFill>
                          <a:latin typeface="+mn-lt"/>
                        </a:rPr>
                        <a:t>Preview ( beta )</a:t>
                      </a:r>
                    </a:p>
                  </a:txBody>
                  <a:tcPr marL="182880">
                    <a:lnL>
                      <a:noFill/>
                    </a:lnL>
                    <a:lnR>
                      <a:noFill/>
                    </a:lnR>
                    <a:lnT w="25400" cmpd="sng">
                      <a:noFill/>
                    </a:lnT>
                    <a:lnB w="381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11691296"/>
                  </a:ext>
                </a:extLst>
              </a:tr>
              <a:tr h="4243272">
                <a:tc>
                  <a:txBody>
                    <a:bodyPr/>
                    <a:lstStyle/>
                    <a:p>
                      <a:pPr>
                        <a:lnSpc>
                          <a:spcPct val="150000"/>
                        </a:lnSpc>
                      </a:pPr>
                      <a:endParaRPr lang="en-US" b="0">
                        <a:solidFill>
                          <a:schemeClr val="tx1"/>
                        </a:solidFill>
                        <a:latin typeface="+mn-lt"/>
                      </a:endParaRPr>
                    </a:p>
                  </a:txBody>
                  <a:tcPr marL="182880">
                    <a:lnL>
                      <a:noFill/>
                    </a:lnL>
                    <a:lnR>
                      <a:noFill/>
                    </a:lnR>
                    <a:lnT w="38100" cap="flat" cmpd="sng" algn="ctr">
                      <a:solidFill>
                        <a:schemeClr val="tx2"/>
                      </a:solidFill>
                      <a:prstDash val="solid"/>
                      <a:round/>
                      <a:headEnd type="none" w="med" len="med"/>
                      <a:tailEnd type="none" w="med" len="med"/>
                    </a:lnT>
                    <a:lnB w="25400" cmpd="sng">
                      <a:noFill/>
                    </a:lnB>
                    <a:lnTlToBr w="12700" cmpd="sng">
                      <a:noFill/>
                      <a:prstDash val="solid"/>
                    </a:lnTlToBr>
                    <a:lnBlToTr w="12700" cmpd="sng">
                      <a:noFill/>
                      <a:prstDash val="solid"/>
                    </a:lnBlToTr>
                    <a:noFill/>
                  </a:tcPr>
                </a:tc>
                <a:tc>
                  <a:txBody>
                    <a:bodyPr/>
                    <a:lstStyle/>
                    <a:p>
                      <a:pPr marL="0" lvl="0" indent="0">
                        <a:lnSpc>
                          <a:spcPct val="90000"/>
                        </a:lnSpc>
                        <a:spcBef>
                          <a:spcPts val="1200"/>
                        </a:spcBef>
                        <a:buFont typeface="Arial" panose="020B0604020202020204" pitchFamily="34" charset="0"/>
                        <a:buNone/>
                      </a:pPr>
                      <a:r>
                        <a:rPr lang="en-US" sz="2000" b="0" dirty="0">
                          <a:solidFill>
                            <a:srgbClr val="505050"/>
                          </a:solidFill>
                          <a:latin typeface="+mn-lt"/>
                        </a:rPr>
                        <a:t>Azure Active Directory</a:t>
                      </a:r>
                    </a:p>
                    <a:p>
                      <a:pPr marL="0" lvl="0" indent="0">
                        <a:lnSpc>
                          <a:spcPct val="90000"/>
                        </a:lnSpc>
                        <a:spcBef>
                          <a:spcPts val="1200"/>
                        </a:spcBef>
                        <a:buFont typeface="Arial" panose="020B0604020202020204" pitchFamily="34" charset="0"/>
                        <a:buNone/>
                      </a:pPr>
                      <a:r>
                        <a:rPr lang="en-US" sz="2000" b="0" dirty="0">
                          <a:solidFill>
                            <a:srgbClr val="505050"/>
                          </a:solidFill>
                          <a:latin typeface="+mn-lt"/>
                        </a:rPr>
                        <a:t>Outlook mail, calendar and contacts</a:t>
                      </a:r>
                    </a:p>
                    <a:p>
                      <a:pPr marL="0" lvl="0" indent="0">
                        <a:lnSpc>
                          <a:spcPct val="90000"/>
                        </a:lnSpc>
                        <a:spcBef>
                          <a:spcPts val="1200"/>
                        </a:spcBef>
                        <a:buFont typeface="Arial" panose="020B0604020202020204" pitchFamily="34" charset="0"/>
                        <a:buNone/>
                      </a:pPr>
                      <a:r>
                        <a:rPr lang="en-US" sz="2000" b="0" dirty="0">
                          <a:solidFill>
                            <a:srgbClr val="505050"/>
                          </a:solidFill>
                          <a:latin typeface="+mn-lt"/>
                        </a:rPr>
                        <a:t>Office 365 groups and conversations</a:t>
                      </a:r>
                    </a:p>
                    <a:p>
                      <a:pPr marL="0" lvl="0" indent="0">
                        <a:lnSpc>
                          <a:spcPct val="90000"/>
                        </a:lnSpc>
                        <a:spcBef>
                          <a:spcPts val="1200"/>
                        </a:spcBef>
                        <a:buFont typeface="Arial" panose="020B0604020202020204" pitchFamily="34" charset="0"/>
                        <a:buNone/>
                      </a:pPr>
                      <a:r>
                        <a:rPr lang="en-US" sz="2000" b="0" dirty="0">
                          <a:solidFill>
                            <a:srgbClr val="505050"/>
                          </a:solidFill>
                          <a:latin typeface="+mn-lt"/>
                        </a:rPr>
                        <a:t>OneDrive drives and files</a:t>
                      </a:r>
                    </a:p>
                    <a:p>
                      <a:pPr marL="0" lvl="0" indent="0">
                        <a:lnSpc>
                          <a:spcPct val="90000"/>
                        </a:lnSpc>
                        <a:spcBef>
                          <a:spcPts val="1200"/>
                        </a:spcBef>
                        <a:buFont typeface="Arial" panose="020B0604020202020204" pitchFamily="34" charset="0"/>
                        <a:buNone/>
                      </a:pPr>
                      <a:r>
                        <a:rPr lang="en-US" sz="2000" b="0" dirty="0">
                          <a:solidFill>
                            <a:srgbClr val="505050"/>
                          </a:solidFill>
                          <a:latin typeface="+mn-lt"/>
                        </a:rPr>
                        <a:t>Excel</a:t>
                      </a:r>
                    </a:p>
                    <a:p>
                      <a:pPr marL="0" lvl="0" indent="0">
                        <a:lnSpc>
                          <a:spcPct val="90000"/>
                        </a:lnSpc>
                        <a:spcBef>
                          <a:spcPts val="1200"/>
                        </a:spcBef>
                        <a:buFont typeface="Arial" panose="020B0604020202020204" pitchFamily="34" charset="0"/>
                        <a:buNone/>
                      </a:pPr>
                      <a:r>
                        <a:rPr lang="en-US" sz="2000" b="1" dirty="0">
                          <a:solidFill>
                            <a:srgbClr val="0078D7"/>
                          </a:solidFill>
                          <a:latin typeface="+mn-lt"/>
                        </a:rPr>
                        <a:t>Planner </a:t>
                      </a:r>
                    </a:p>
                    <a:p>
                      <a:pPr marL="0" lvl="0" indent="0">
                        <a:lnSpc>
                          <a:spcPct val="90000"/>
                        </a:lnSpc>
                        <a:spcBef>
                          <a:spcPts val="1200"/>
                        </a:spcBef>
                        <a:buFont typeface="Arial" panose="020B0604020202020204" pitchFamily="34" charset="0"/>
                        <a:buNone/>
                      </a:pPr>
                      <a:r>
                        <a:rPr lang="en-US" sz="2000" b="1" dirty="0">
                          <a:solidFill>
                            <a:srgbClr val="0078D7"/>
                          </a:solidFill>
                          <a:latin typeface="+mn-lt"/>
                        </a:rPr>
                        <a:t>OneNote </a:t>
                      </a:r>
                    </a:p>
                    <a:p>
                      <a:pPr marL="0" lvl="0" indent="0">
                        <a:lnSpc>
                          <a:spcPct val="90000"/>
                        </a:lnSpc>
                        <a:spcBef>
                          <a:spcPts val="1200"/>
                        </a:spcBef>
                        <a:buFont typeface="Arial" panose="020B0604020202020204" pitchFamily="34" charset="0"/>
                        <a:buNone/>
                      </a:pPr>
                      <a:r>
                        <a:rPr lang="en-US" sz="2000" b="1" dirty="0">
                          <a:solidFill>
                            <a:srgbClr val="0078D7"/>
                          </a:solidFill>
                          <a:latin typeface="+mn-lt"/>
                        </a:rPr>
                        <a:t>SharePoint Sites</a:t>
                      </a:r>
                    </a:p>
                  </a:txBody>
                  <a:tcPr marL="182880" marT="182880">
                    <a:lnL>
                      <a:noFill/>
                    </a:lnL>
                    <a:lnR>
                      <a:noFill/>
                    </a:lnR>
                    <a:lnT w="38100" cap="flat" cmpd="sng" algn="ctr">
                      <a:solidFill>
                        <a:schemeClr val="tx2"/>
                      </a:solidFill>
                      <a:prstDash val="solid"/>
                      <a:round/>
                      <a:headEnd type="none" w="med" len="med"/>
                      <a:tailEnd type="none" w="med" len="med"/>
                    </a:lnT>
                    <a:lnB w="25400" cmpd="sng">
                      <a:noFill/>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1200"/>
                        </a:spcBef>
                        <a:spcAft>
                          <a:spcPts val="0"/>
                        </a:spcAft>
                        <a:buClrTx/>
                        <a:buSzTx/>
                        <a:buFont typeface="Arial" panose="020B0604020202020204" pitchFamily="34" charset="0"/>
                        <a:buNone/>
                        <a:tabLst/>
                        <a:defRPr/>
                      </a:pPr>
                      <a:r>
                        <a:rPr lang="en-US" sz="2000" b="0" kern="1200" dirty="0">
                          <a:solidFill>
                            <a:schemeClr val="tx1"/>
                          </a:solidFill>
                          <a:latin typeface="+mn-lt"/>
                          <a:ea typeface="+mn-ea"/>
                          <a:cs typeface="+mn-cs"/>
                        </a:rPr>
                        <a:t>People </a:t>
                      </a:r>
                    </a:p>
                    <a:p>
                      <a:pPr marL="0" marR="0" lvl="0" indent="0" algn="l" defTabSz="932742" rtl="0" eaLnBrk="1" fontAlgn="auto" latinLnBrk="0" hangingPunct="1">
                        <a:lnSpc>
                          <a:spcPct val="90000"/>
                        </a:lnSpc>
                        <a:spcBef>
                          <a:spcPts val="1200"/>
                        </a:spcBef>
                        <a:spcAft>
                          <a:spcPts val="0"/>
                        </a:spcAft>
                        <a:buClrTx/>
                        <a:buSzTx/>
                        <a:buFont typeface="Arial" panose="020B0604020202020204" pitchFamily="34" charset="0"/>
                        <a:buNone/>
                        <a:tabLst/>
                        <a:defRPr/>
                      </a:pPr>
                      <a:r>
                        <a:rPr lang="en-US" sz="2000" b="1" kern="1200" dirty="0">
                          <a:solidFill>
                            <a:schemeClr val="tx2"/>
                          </a:solidFill>
                          <a:latin typeface="+mn-lt"/>
                          <a:ea typeface="+mn-ea"/>
                          <a:cs typeface="+mn-cs"/>
                        </a:rPr>
                        <a:t>Microsoft Teams</a:t>
                      </a:r>
                    </a:p>
                    <a:p>
                      <a:pPr marL="0" marR="0" lvl="0" indent="0" algn="l" defTabSz="932742" rtl="0" eaLnBrk="1" fontAlgn="auto" latinLnBrk="0" hangingPunct="1">
                        <a:lnSpc>
                          <a:spcPct val="90000"/>
                        </a:lnSpc>
                        <a:spcBef>
                          <a:spcPts val="1200"/>
                        </a:spcBef>
                        <a:spcAft>
                          <a:spcPts val="0"/>
                        </a:spcAft>
                        <a:buClrTx/>
                        <a:buSzTx/>
                        <a:buFont typeface="Arial" panose="020B0604020202020204" pitchFamily="34" charset="0"/>
                        <a:buNone/>
                        <a:tabLst/>
                        <a:defRPr/>
                      </a:pPr>
                      <a:r>
                        <a:rPr lang="en-US" sz="2000" b="1" kern="1200" dirty="0">
                          <a:solidFill>
                            <a:schemeClr val="tx2"/>
                          </a:solidFill>
                          <a:latin typeface="+mn-lt"/>
                          <a:ea typeface="+mn-ea"/>
                          <a:cs typeface="+mn-cs"/>
                        </a:rPr>
                        <a:t>Insights (powering Delve)</a:t>
                      </a:r>
                    </a:p>
                    <a:p>
                      <a:pPr marL="0" marR="0" lvl="0" indent="0" algn="l" defTabSz="932742" rtl="0" eaLnBrk="1" fontAlgn="auto" latinLnBrk="0" hangingPunct="1">
                        <a:lnSpc>
                          <a:spcPct val="90000"/>
                        </a:lnSpc>
                        <a:spcBef>
                          <a:spcPts val="1200"/>
                        </a:spcBef>
                        <a:spcAft>
                          <a:spcPts val="0"/>
                        </a:spcAft>
                        <a:buClrTx/>
                        <a:buSzTx/>
                        <a:buFont typeface="Arial" panose="020B0604020202020204" pitchFamily="34" charset="0"/>
                        <a:buNone/>
                        <a:tabLst/>
                        <a:defRPr/>
                      </a:pPr>
                      <a:r>
                        <a:rPr lang="en-US" sz="2000" b="1" kern="1200" dirty="0">
                          <a:solidFill>
                            <a:schemeClr val="tx2"/>
                          </a:solidFill>
                          <a:latin typeface="+mn-lt"/>
                          <a:ea typeface="+mn-ea"/>
                          <a:cs typeface="+mn-cs"/>
                        </a:rPr>
                        <a:t>SharePoint Lists </a:t>
                      </a:r>
                    </a:p>
                    <a:p>
                      <a:pPr marL="0" marR="0" lvl="0" indent="0" algn="l" defTabSz="932742" rtl="0" eaLnBrk="1" fontAlgn="auto" latinLnBrk="0" hangingPunct="1">
                        <a:lnSpc>
                          <a:spcPct val="90000"/>
                        </a:lnSpc>
                        <a:spcBef>
                          <a:spcPts val="1200"/>
                        </a:spcBef>
                        <a:spcAft>
                          <a:spcPts val="0"/>
                        </a:spcAft>
                        <a:buClrTx/>
                        <a:buSzTx/>
                        <a:buFont typeface="Arial" panose="020B0604020202020204" pitchFamily="34" charset="0"/>
                        <a:buNone/>
                        <a:tabLst/>
                        <a:defRPr/>
                      </a:pPr>
                      <a:r>
                        <a:rPr lang="en-US" sz="2000" b="1" kern="1200" dirty="0">
                          <a:solidFill>
                            <a:schemeClr val="tx2"/>
                          </a:solidFill>
                          <a:latin typeface="+mn-lt"/>
                          <a:ea typeface="+mn-ea"/>
                          <a:cs typeface="+mn-cs"/>
                        </a:rPr>
                        <a:t>Outlook Tasks</a:t>
                      </a:r>
                    </a:p>
                    <a:p>
                      <a:pPr marL="0" marR="0" lvl="0" indent="0" algn="l" defTabSz="932742" rtl="0" eaLnBrk="1" fontAlgn="auto" latinLnBrk="0" hangingPunct="1">
                        <a:lnSpc>
                          <a:spcPct val="90000"/>
                        </a:lnSpc>
                        <a:spcBef>
                          <a:spcPts val="1200"/>
                        </a:spcBef>
                        <a:spcAft>
                          <a:spcPts val="0"/>
                        </a:spcAft>
                        <a:buClrTx/>
                        <a:buSzTx/>
                        <a:buFont typeface="Arial" panose="020B0604020202020204" pitchFamily="34" charset="0"/>
                        <a:buNone/>
                        <a:tabLst/>
                        <a:defRPr/>
                      </a:pPr>
                      <a:r>
                        <a:rPr lang="en-US" sz="2000" b="1" kern="1200" dirty="0">
                          <a:solidFill>
                            <a:schemeClr val="tx2"/>
                          </a:solidFill>
                          <a:latin typeface="+mn-lt"/>
                          <a:ea typeface="+mn-ea"/>
                          <a:cs typeface="+mn-cs"/>
                        </a:rPr>
                        <a:t>Intune</a:t>
                      </a:r>
                    </a:p>
                    <a:p>
                      <a:pPr marL="0" marR="0" lvl="0" indent="0" algn="l" defTabSz="932742" rtl="0" eaLnBrk="1" fontAlgn="auto" latinLnBrk="0" hangingPunct="1">
                        <a:lnSpc>
                          <a:spcPct val="90000"/>
                        </a:lnSpc>
                        <a:spcBef>
                          <a:spcPts val="1200"/>
                        </a:spcBef>
                        <a:spcAft>
                          <a:spcPts val="0"/>
                        </a:spcAft>
                        <a:buClrTx/>
                        <a:buSzTx/>
                        <a:buFont typeface="Arial" panose="020B0604020202020204" pitchFamily="34" charset="0"/>
                        <a:buNone/>
                        <a:tabLst/>
                        <a:defRPr/>
                      </a:pPr>
                      <a:r>
                        <a:rPr lang="en-US" sz="2000" b="1" kern="1200" dirty="0">
                          <a:solidFill>
                            <a:schemeClr val="tx2"/>
                          </a:solidFill>
                          <a:latin typeface="+mn-lt"/>
                          <a:ea typeface="+mn-ea"/>
                          <a:cs typeface="+mn-cs"/>
                        </a:rPr>
                        <a:t>Office 365 Reporting</a:t>
                      </a:r>
                    </a:p>
                    <a:p>
                      <a:pPr marL="0" marR="0" lvl="0" indent="0" algn="l" defTabSz="932742" rtl="0" eaLnBrk="1" fontAlgn="auto" latinLnBrk="0" hangingPunct="1">
                        <a:lnSpc>
                          <a:spcPct val="90000"/>
                        </a:lnSpc>
                        <a:spcBef>
                          <a:spcPts val="1200"/>
                        </a:spcBef>
                        <a:spcAft>
                          <a:spcPts val="0"/>
                        </a:spcAft>
                        <a:buClrTx/>
                        <a:buSzTx/>
                        <a:buFont typeface="Arial" panose="020B0604020202020204" pitchFamily="34" charset="0"/>
                        <a:buNone/>
                        <a:tabLst/>
                        <a:defRPr/>
                      </a:pPr>
                      <a:r>
                        <a:rPr lang="en-US" sz="2000" b="1" kern="1200" dirty="0">
                          <a:solidFill>
                            <a:schemeClr val="tx2"/>
                          </a:solidFill>
                          <a:latin typeface="+mn-lt"/>
                          <a:ea typeface="+mn-ea"/>
                          <a:cs typeface="+mn-cs"/>
                        </a:rPr>
                        <a:t>AD Administrative Units</a:t>
                      </a:r>
                    </a:p>
                    <a:p>
                      <a:pPr marL="0" marR="0" lvl="0" indent="0" algn="l" defTabSz="932742" rtl="0" eaLnBrk="1" fontAlgn="auto" latinLnBrk="0" hangingPunct="1">
                        <a:lnSpc>
                          <a:spcPct val="90000"/>
                        </a:lnSpc>
                        <a:spcBef>
                          <a:spcPts val="1200"/>
                        </a:spcBef>
                        <a:spcAft>
                          <a:spcPts val="0"/>
                        </a:spcAft>
                        <a:buClrTx/>
                        <a:buSzTx/>
                        <a:buFont typeface="Arial" panose="020B0604020202020204" pitchFamily="34" charset="0"/>
                        <a:buNone/>
                        <a:tabLst/>
                        <a:defRPr/>
                      </a:pPr>
                      <a:r>
                        <a:rPr lang="en-US" sz="2000" b="1" kern="1200" dirty="0">
                          <a:solidFill>
                            <a:schemeClr val="tx2"/>
                          </a:solidFill>
                          <a:latin typeface="+mn-lt"/>
                          <a:ea typeface="+mn-ea"/>
                          <a:cs typeface="+mn-cs"/>
                        </a:rPr>
                        <a:t>Project Rome</a:t>
                      </a:r>
                    </a:p>
                  </a:txBody>
                  <a:tcPr marL="182880" marT="182880">
                    <a:lnL>
                      <a:noFill/>
                    </a:lnL>
                    <a:lnR>
                      <a:noFill/>
                    </a:lnR>
                    <a:lnT w="38100" cap="flat" cmpd="sng" algn="ctr">
                      <a:solidFill>
                        <a:schemeClr val="tx2"/>
                      </a:solidFill>
                      <a:prstDash val="solid"/>
                      <a:round/>
                      <a:headEnd type="none" w="med" len="med"/>
                      <a:tailEnd type="none" w="med" len="med"/>
                    </a:lnT>
                    <a:lnB w="254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77120639"/>
                  </a:ext>
                </a:extLst>
              </a:tr>
            </a:tbl>
          </a:graphicData>
        </a:graphic>
      </p:graphicFrame>
      <p:sp>
        <p:nvSpPr>
          <p:cNvPr id="2" name="Title 1">
            <a:extLst>
              <a:ext uri="{FF2B5EF4-FFF2-40B4-BE49-F238E27FC236}">
                <a16:creationId xmlns:a16="http://schemas.microsoft.com/office/drawing/2014/main" id="{C4D59A29-0961-409C-BA3D-9FBB6C3152DB}"/>
              </a:ext>
            </a:extLst>
          </p:cNvPr>
          <p:cNvSpPr>
            <a:spLocks noGrp="1"/>
          </p:cNvSpPr>
          <p:nvPr>
            <p:ph type="title"/>
          </p:nvPr>
        </p:nvSpPr>
        <p:spPr/>
        <p:txBody>
          <a:bodyPr/>
          <a:lstStyle/>
          <a:p>
            <a:r>
              <a:rPr lang="en-US" dirty="0"/>
              <a:t>Microsoft Graph – September 2017</a:t>
            </a:r>
          </a:p>
        </p:txBody>
      </p:sp>
      <p:pic>
        <p:nvPicPr>
          <p:cNvPr id="5" name="Graphic 4" descr="Download from cloud"/>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9496" y="2637978"/>
            <a:ext cx="1828800" cy="1828800"/>
          </a:xfrm>
          <a:prstGeom prst="rect">
            <a:avLst/>
          </a:prstGeom>
        </p:spPr>
      </p:pic>
    </p:spTree>
    <p:extLst>
      <p:ext uri="{BB962C8B-B14F-4D97-AF65-F5344CB8AC3E}">
        <p14:creationId xmlns:p14="http://schemas.microsoft.com/office/powerpoint/2010/main" val="2444621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p:cNvPr>
          <p:cNvGraphicFramePr>
            <a:graphicFrameLocks noGrp="1"/>
          </p:cNvGraphicFramePr>
          <p:nvPr>
            <p:extLst>
              <p:ext uri="{D42A27DB-BD31-4B8C-83A1-F6EECF244321}">
                <p14:modId xmlns:p14="http://schemas.microsoft.com/office/powerpoint/2010/main" val="3153582366"/>
              </p:ext>
            </p:extLst>
          </p:nvPr>
        </p:nvGraphicFramePr>
        <p:xfrm>
          <a:off x="274639" y="1452911"/>
          <a:ext cx="11889564" cy="4890466"/>
        </p:xfrm>
        <a:graphic>
          <a:graphicData uri="http://schemas.openxmlformats.org/drawingml/2006/table">
            <a:tbl>
              <a:tblPr firstRow="1" bandRow="1">
                <a:tableStyleId>{6E25E649-3F16-4E02-A733-19D2CDBF48F0}</a:tableStyleId>
              </a:tblPr>
              <a:tblGrid>
                <a:gridCol w="2819398">
                  <a:extLst>
                    <a:ext uri="{9D8B030D-6E8A-4147-A177-3AD203B41FA5}">
                      <a16:colId xmlns:a16="http://schemas.microsoft.com/office/drawing/2014/main" val="701305095"/>
                    </a:ext>
                  </a:extLst>
                </a:gridCol>
                <a:gridCol w="4525963">
                  <a:extLst>
                    <a:ext uri="{9D8B030D-6E8A-4147-A177-3AD203B41FA5}">
                      <a16:colId xmlns:a16="http://schemas.microsoft.com/office/drawing/2014/main" val="3684215466"/>
                    </a:ext>
                  </a:extLst>
                </a:gridCol>
                <a:gridCol w="4544203">
                  <a:extLst>
                    <a:ext uri="{9D8B030D-6E8A-4147-A177-3AD203B41FA5}">
                      <a16:colId xmlns:a16="http://schemas.microsoft.com/office/drawing/2014/main" val="3411246583"/>
                    </a:ext>
                  </a:extLst>
                </a:gridCol>
              </a:tblGrid>
              <a:tr h="647194">
                <a:tc>
                  <a:txBody>
                    <a:bodyPr/>
                    <a:lstStyle/>
                    <a:p>
                      <a:pPr>
                        <a:lnSpc>
                          <a:spcPct val="150000"/>
                        </a:lnSpc>
                      </a:pPr>
                      <a:r>
                        <a:rPr lang="en-US" sz="2400" b="1" kern="1200">
                          <a:solidFill>
                            <a:schemeClr val="bg1"/>
                          </a:solidFill>
                          <a:latin typeface="+mn-lt"/>
                          <a:ea typeface="+mn-ea"/>
                          <a:cs typeface="+mn-cs"/>
                        </a:rPr>
                        <a:t>Capabilities</a:t>
                      </a:r>
                    </a:p>
                  </a:txBody>
                  <a:tcPr marL="182880">
                    <a:lnL>
                      <a:noFill/>
                    </a:lnL>
                    <a:lnR>
                      <a:noFill/>
                    </a:lnR>
                    <a:lnT w="25400" cmpd="sng">
                      <a:noFill/>
                    </a:lnT>
                    <a:lnB w="381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nSpc>
                          <a:spcPct val="150000"/>
                        </a:lnSpc>
                        <a:buFont typeface="Arial" panose="020B0604020202020204" pitchFamily="34" charset="0"/>
                      </a:pPr>
                      <a:r>
                        <a:rPr lang="en-US" sz="2400" b="1">
                          <a:solidFill>
                            <a:schemeClr val="tx2"/>
                          </a:solidFill>
                          <a:latin typeface="+mn-lt"/>
                        </a:rPr>
                        <a:t>Generally Available ( v1.0 ) </a:t>
                      </a:r>
                    </a:p>
                  </a:txBody>
                  <a:tcPr marL="182880">
                    <a:lnL>
                      <a:noFill/>
                    </a:lnL>
                    <a:lnR>
                      <a:noFill/>
                    </a:lnR>
                    <a:lnT w="25400" cmpd="sng">
                      <a:noFill/>
                    </a:lnT>
                    <a:lnB w="381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50000"/>
                        </a:lnSpc>
                        <a:spcBef>
                          <a:spcPts val="0"/>
                        </a:spcBef>
                        <a:spcAft>
                          <a:spcPts val="0"/>
                        </a:spcAft>
                        <a:buClrTx/>
                        <a:buSzTx/>
                        <a:buFontTx/>
                        <a:buNone/>
                        <a:tabLst/>
                        <a:defRPr/>
                      </a:pPr>
                      <a:r>
                        <a:rPr lang="en-US" sz="2400" b="1">
                          <a:solidFill>
                            <a:schemeClr val="tx2"/>
                          </a:solidFill>
                          <a:latin typeface="+mn-lt"/>
                        </a:rPr>
                        <a:t>Preview ( beta )</a:t>
                      </a:r>
                    </a:p>
                  </a:txBody>
                  <a:tcPr marL="182880">
                    <a:lnL>
                      <a:noFill/>
                    </a:lnL>
                    <a:lnR>
                      <a:noFill/>
                    </a:lnR>
                    <a:lnT w="25400" cmpd="sng">
                      <a:noFill/>
                    </a:lnT>
                    <a:lnB w="381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11691296"/>
                  </a:ext>
                </a:extLst>
              </a:tr>
              <a:tr h="4243272">
                <a:tc>
                  <a:txBody>
                    <a:bodyPr/>
                    <a:lstStyle/>
                    <a:p>
                      <a:pPr>
                        <a:lnSpc>
                          <a:spcPct val="150000"/>
                        </a:lnSpc>
                      </a:pPr>
                      <a:endParaRPr lang="en-US" b="0">
                        <a:solidFill>
                          <a:schemeClr val="tx1"/>
                        </a:solidFill>
                        <a:latin typeface="+mn-lt"/>
                      </a:endParaRPr>
                    </a:p>
                  </a:txBody>
                  <a:tcPr marL="182880">
                    <a:lnL>
                      <a:noFill/>
                    </a:lnL>
                    <a:lnR>
                      <a:noFill/>
                    </a:lnR>
                    <a:lnT w="38100" cap="flat" cmpd="sng" algn="ctr">
                      <a:solidFill>
                        <a:schemeClr val="tx2"/>
                      </a:solidFill>
                      <a:prstDash val="solid"/>
                      <a:round/>
                      <a:headEnd type="none" w="med" len="med"/>
                      <a:tailEnd type="none" w="med" len="med"/>
                    </a:lnT>
                    <a:lnB w="25400" cmpd="sng">
                      <a:noFill/>
                    </a:lnB>
                    <a:lnTlToBr w="12700" cmpd="sng">
                      <a:noFill/>
                      <a:prstDash val="solid"/>
                    </a:lnTlToBr>
                    <a:lnBlToTr w="12700" cmpd="sng">
                      <a:noFill/>
                      <a:prstDash val="solid"/>
                    </a:lnBlToTr>
                    <a:noFill/>
                  </a:tcPr>
                </a:tc>
                <a:tc>
                  <a:txBody>
                    <a:bodyPr/>
                    <a:lstStyle/>
                    <a:p>
                      <a:pPr marL="0" lvl="0" indent="0">
                        <a:lnSpc>
                          <a:spcPct val="90000"/>
                        </a:lnSpc>
                        <a:spcBef>
                          <a:spcPts val="1200"/>
                        </a:spcBef>
                        <a:buFont typeface="Arial" panose="020B0604020202020204" pitchFamily="34" charset="0"/>
                        <a:buNone/>
                      </a:pPr>
                      <a:r>
                        <a:rPr lang="en-US" sz="2000" b="0" dirty="0">
                          <a:solidFill>
                            <a:srgbClr val="505050"/>
                          </a:solidFill>
                          <a:latin typeface="+mn-lt"/>
                        </a:rPr>
                        <a:t>Webhooks for OneDrive and Outlook</a:t>
                      </a:r>
                    </a:p>
                    <a:p>
                      <a:pPr marL="0" lvl="0" indent="0">
                        <a:lnSpc>
                          <a:spcPct val="90000"/>
                        </a:lnSpc>
                        <a:spcBef>
                          <a:spcPts val="1200"/>
                        </a:spcBef>
                        <a:buFont typeface="Arial" panose="020B0604020202020204" pitchFamily="34" charset="0"/>
                        <a:buNone/>
                      </a:pPr>
                      <a:r>
                        <a:rPr lang="en-US" sz="2000" b="0" dirty="0">
                          <a:solidFill>
                            <a:srgbClr val="505050"/>
                          </a:solidFill>
                          <a:latin typeface="+mn-lt"/>
                        </a:rPr>
                        <a:t>Delta query for OneDrive</a:t>
                      </a:r>
                    </a:p>
                    <a:p>
                      <a:pPr marL="0" lvl="0" indent="0">
                        <a:lnSpc>
                          <a:spcPct val="90000"/>
                        </a:lnSpc>
                        <a:spcBef>
                          <a:spcPts val="1200"/>
                        </a:spcBef>
                        <a:buFont typeface="Arial" panose="020B0604020202020204" pitchFamily="34" charset="0"/>
                        <a:buNone/>
                      </a:pPr>
                      <a:r>
                        <a:rPr lang="en-US" sz="2000" b="0" dirty="0">
                          <a:solidFill>
                            <a:srgbClr val="505050"/>
                          </a:solidFill>
                          <a:latin typeface="+mn-lt"/>
                        </a:rPr>
                        <a:t>SDKs for </a:t>
                      </a:r>
                      <a:r>
                        <a:rPr lang="en-US" sz="2000" b="0" dirty="0" err="1">
                          <a:solidFill>
                            <a:srgbClr val="505050"/>
                          </a:solidFill>
                          <a:latin typeface="+mn-lt"/>
                        </a:rPr>
                        <a:t>.Net</a:t>
                      </a:r>
                      <a:r>
                        <a:rPr lang="en-US" sz="2000" b="0" dirty="0">
                          <a:solidFill>
                            <a:srgbClr val="505050"/>
                          </a:solidFill>
                          <a:latin typeface="+mn-lt"/>
                        </a:rPr>
                        <a:t>/Xamarin and Android</a:t>
                      </a:r>
                    </a:p>
                    <a:p>
                      <a:pPr marL="0" lvl="0" indent="0">
                        <a:lnSpc>
                          <a:spcPct val="90000"/>
                        </a:lnSpc>
                        <a:spcBef>
                          <a:spcPts val="1200"/>
                        </a:spcBef>
                        <a:buFont typeface="Arial" panose="020B0604020202020204" pitchFamily="34" charset="0"/>
                        <a:buNone/>
                      </a:pPr>
                      <a:r>
                        <a:rPr lang="en-US" sz="2000" b="1" dirty="0">
                          <a:solidFill>
                            <a:srgbClr val="0078D7"/>
                          </a:solidFill>
                          <a:latin typeface="+mn-lt"/>
                        </a:rPr>
                        <a:t>SDKs for JS/Node and PHP </a:t>
                      </a:r>
                    </a:p>
                    <a:p>
                      <a:pPr marL="0" marR="0" lvl="0" indent="0" algn="l" defTabSz="932742" rtl="0" eaLnBrk="1" fontAlgn="auto" latinLnBrk="0" hangingPunct="1">
                        <a:lnSpc>
                          <a:spcPct val="90000"/>
                        </a:lnSpc>
                        <a:spcBef>
                          <a:spcPts val="1200"/>
                        </a:spcBef>
                        <a:spcAft>
                          <a:spcPts val="0"/>
                        </a:spcAft>
                        <a:buClrTx/>
                        <a:buSzTx/>
                        <a:buFont typeface="Arial" panose="020B0604020202020204" pitchFamily="34" charset="0"/>
                        <a:buNone/>
                        <a:tabLst/>
                        <a:defRPr/>
                      </a:pPr>
                      <a:r>
                        <a:rPr lang="en-US" sz="2000" b="1" dirty="0" err="1">
                          <a:solidFill>
                            <a:srgbClr val="0078D7"/>
                          </a:solidFill>
                          <a:latin typeface="+mn-lt"/>
                        </a:rPr>
                        <a:t>AppOnly</a:t>
                      </a:r>
                      <a:r>
                        <a:rPr lang="en-US" sz="2000" b="1" dirty="0">
                          <a:solidFill>
                            <a:srgbClr val="0078D7"/>
                          </a:solidFill>
                          <a:latin typeface="+mn-lt"/>
                        </a:rPr>
                        <a:t> webhooks for Outlook</a:t>
                      </a:r>
                    </a:p>
                    <a:p>
                      <a:pPr marL="0" lvl="0" indent="0">
                        <a:lnSpc>
                          <a:spcPct val="90000"/>
                        </a:lnSpc>
                        <a:spcBef>
                          <a:spcPts val="1200"/>
                        </a:spcBef>
                        <a:buFont typeface="Arial" panose="020B0604020202020204" pitchFamily="34" charset="0"/>
                        <a:buNone/>
                      </a:pPr>
                      <a:r>
                        <a:rPr lang="en-US" sz="2000" b="1" dirty="0">
                          <a:solidFill>
                            <a:srgbClr val="0078D7"/>
                          </a:solidFill>
                          <a:latin typeface="+mn-lt"/>
                        </a:rPr>
                        <a:t>Delta query for AAD and Outlook </a:t>
                      </a:r>
                    </a:p>
                    <a:p>
                      <a:pPr>
                        <a:lnSpc>
                          <a:spcPct val="90000"/>
                        </a:lnSpc>
                        <a:spcBef>
                          <a:spcPts val="1200"/>
                        </a:spcBef>
                        <a:buFont typeface="Arial" panose="020B0604020202020204" pitchFamily="34" charset="0"/>
                        <a:buNone/>
                      </a:pPr>
                      <a:r>
                        <a:rPr lang="en-US" sz="2000" b="1" kern="1200" dirty="0">
                          <a:solidFill>
                            <a:srgbClr val="0078D7"/>
                          </a:solidFill>
                          <a:latin typeface="+mn-lt"/>
                          <a:ea typeface="+mn-ea"/>
                          <a:cs typeface="+mn-cs"/>
                        </a:rPr>
                        <a:t>Extend Graph with your own data</a:t>
                      </a:r>
                      <a:endParaRPr lang="en-US" sz="2000" b="1" dirty="0">
                        <a:solidFill>
                          <a:srgbClr val="0078D7"/>
                        </a:solidFill>
                        <a:latin typeface="+mn-lt"/>
                        <a:ea typeface="+mn-ea"/>
                        <a:cs typeface="+mn-cs"/>
                      </a:endParaRPr>
                    </a:p>
                  </a:txBody>
                  <a:tcPr marL="182880" marT="182880">
                    <a:lnL>
                      <a:noFill/>
                    </a:lnL>
                    <a:lnR>
                      <a:noFill/>
                    </a:lnR>
                    <a:lnT w="38100" cap="flat" cmpd="sng" algn="ctr">
                      <a:solidFill>
                        <a:schemeClr val="tx2"/>
                      </a:solidFill>
                      <a:prstDash val="solid"/>
                      <a:round/>
                      <a:headEnd type="none" w="med" len="med"/>
                      <a:tailEnd type="none" w="med" len="med"/>
                    </a:lnT>
                    <a:lnB w="25400" cmpd="sng">
                      <a:noFill/>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1200"/>
                        </a:spcBef>
                        <a:spcAft>
                          <a:spcPts val="0"/>
                        </a:spcAft>
                        <a:buClrTx/>
                        <a:buSzTx/>
                        <a:buFont typeface="Arial" panose="020B0604020202020204" pitchFamily="34" charset="0"/>
                        <a:buNone/>
                        <a:tabLst/>
                        <a:defRPr/>
                      </a:pPr>
                      <a:r>
                        <a:rPr lang="en-US" sz="2000" b="0" kern="1200" dirty="0">
                          <a:solidFill>
                            <a:schemeClr val="tx1"/>
                          </a:solidFill>
                          <a:latin typeface="+mn-lt"/>
                          <a:ea typeface="+mn-ea"/>
                          <a:cs typeface="+mn-cs"/>
                        </a:rPr>
                        <a:t>SDKs for iOS, Python, Ruby</a:t>
                      </a:r>
                    </a:p>
                    <a:p>
                      <a:pPr marL="0" marR="0" lvl="0" indent="0" algn="l" defTabSz="932742" rtl="0" eaLnBrk="1" fontAlgn="auto" latinLnBrk="0" hangingPunct="1">
                        <a:lnSpc>
                          <a:spcPct val="90000"/>
                        </a:lnSpc>
                        <a:spcBef>
                          <a:spcPts val="1200"/>
                        </a:spcBef>
                        <a:spcAft>
                          <a:spcPts val="0"/>
                        </a:spcAft>
                        <a:buClrTx/>
                        <a:buSzTx/>
                        <a:buFont typeface="Arial" panose="020B0604020202020204" pitchFamily="34" charset="0"/>
                        <a:buNone/>
                        <a:tabLst/>
                        <a:defRPr/>
                      </a:pPr>
                      <a:r>
                        <a:rPr lang="en-US" sz="2000" b="0" kern="1200" dirty="0">
                          <a:solidFill>
                            <a:srgbClr val="505050"/>
                          </a:solidFill>
                          <a:latin typeface="+mn-lt"/>
                          <a:ea typeface="+mn-ea"/>
                          <a:cs typeface="+mn-cs"/>
                        </a:rPr>
                        <a:t>Hybrid on-premise support for Outlook (</a:t>
                      </a:r>
                      <a:r>
                        <a:rPr lang="en-US" sz="2000" b="1" kern="1200" dirty="0">
                          <a:solidFill>
                            <a:schemeClr val="accent1"/>
                          </a:solidFill>
                          <a:latin typeface="+mn-lt"/>
                          <a:ea typeface="+mn-ea"/>
                          <a:cs typeface="+mn-cs"/>
                        </a:rPr>
                        <a:t>config wizard support</a:t>
                      </a:r>
                      <a:r>
                        <a:rPr lang="en-US" sz="2000" b="0" kern="1200" dirty="0">
                          <a:solidFill>
                            <a:srgbClr val="505050"/>
                          </a:solidFill>
                          <a:latin typeface="+mn-lt"/>
                          <a:ea typeface="+mn-ea"/>
                          <a:cs typeface="+mn-cs"/>
                        </a:rPr>
                        <a:t>)</a:t>
                      </a:r>
                    </a:p>
                    <a:p>
                      <a:pPr marL="0" marR="0" lvl="0" indent="0" algn="l" defTabSz="932742" rtl="0" eaLnBrk="1" fontAlgn="auto" latinLnBrk="0" hangingPunct="1">
                        <a:lnSpc>
                          <a:spcPct val="90000"/>
                        </a:lnSpc>
                        <a:spcBef>
                          <a:spcPts val="1200"/>
                        </a:spcBef>
                        <a:spcAft>
                          <a:spcPts val="0"/>
                        </a:spcAft>
                        <a:buClrTx/>
                        <a:buSzTx/>
                        <a:buFont typeface="Arial" panose="020B0604020202020204" pitchFamily="34" charset="0"/>
                        <a:buNone/>
                        <a:tabLst/>
                        <a:defRPr/>
                      </a:pPr>
                      <a:r>
                        <a:rPr lang="en-US" sz="2000" b="1" kern="1200" dirty="0">
                          <a:solidFill>
                            <a:schemeClr val="tx2"/>
                          </a:solidFill>
                          <a:latin typeface="+mn-lt"/>
                          <a:ea typeface="+mn-ea"/>
                          <a:cs typeface="+mn-cs"/>
                        </a:rPr>
                        <a:t>Webhooks for users and groups </a:t>
                      </a:r>
                    </a:p>
                    <a:p>
                      <a:pPr marL="0" marR="0" lvl="0" indent="0" algn="l" defTabSz="932742" rtl="0" eaLnBrk="1" fontAlgn="auto" latinLnBrk="0" hangingPunct="1">
                        <a:lnSpc>
                          <a:spcPct val="90000"/>
                        </a:lnSpc>
                        <a:spcBef>
                          <a:spcPts val="1200"/>
                        </a:spcBef>
                        <a:spcAft>
                          <a:spcPts val="0"/>
                        </a:spcAft>
                        <a:buClrTx/>
                        <a:buSzTx/>
                        <a:buFont typeface="Arial" panose="020B0604020202020204" pitchFamily="34" charset="0"/>
                        <a:buNone/>
                        <a:tabLst/>
                        <a:defRPr/>
                      </a:pPr>
                      <a:r>
                        <a:rPr lang="en-US" sz="2000" b="1" kern="1200" dirty="0">
                          <a:solidFill>
                            <a:schemeClr val="tx2"/>
                          </a:solidFill>
                          <a:latin typeface="+mn-lt"/>
                          <a:ea typeface="+mn-ea"/>
                          <a:cs typeface="+mn-cs"/>
                        </a:rPr>
                        <a:t>Webhooks for Outlook consumer</a:t>
                      </a:r>
                    </a:p>
                    <a:p>
                      <a:pPr marL="0" marR="0" lvl="0" indent="0" algn="l" defTabSz="932742" rtl="0" eaLnBrk="1" fontAlgn="auto" latinLnBrk="0" hangingPunct="1">
                        <a:lnSpc>
                          <a:spcPct val="90000"/>
                        </a:lnSpc>
                        <a:spcBef>
                          <a:spcPts val="1200"/>
                        </a:spcBef>
                        <a:spcAft>
                          <a:spcPts val="0"/>
                        </a:spcAft>
                        <a:buClrTx/>
                        <a:buSzTx/>
                        <a:buFont typeface="Arial" panose="020B0604020202020204" pitchFamily="34" charset="0"/>
                        <a:buNone/>
                        <a:tabLst/>
                        <a:defRPr/>
                      </a:pPr>
                      <a:r>
                        <a:rPr lang="en-US" sz="2000" b="1" kern="1200" dirty="0">
                          <a:solidFill>
                            <a:schemeClr val="tx2"/>
                          </a:solidFill>
                          <a:latin typeface="+mn-lt"/>
                          <a:ea typeface="+mn-ea"/>
                          <a:cs typeface="+mn-cs"/>
                        </a:rPr>
                        <a:t>Delta query scoping filter for AAD</a:t>
                      </a:r>
                    </a:p>
                    <a:p>
                      <a:pPr marL="0" marR="0" lvl="0" indent="0" algn="l" defTabSz="932742" rtl="0" eaLnBrk="1" fontAlgn="auto" latinLnBrk="0" hangingPunct="1">
                        <a:lnSpc>
                          <a:spcPct val="90000"/>
                        </a:lnSpc>
                        <a:spcBef>
                          <a:spcPts val="1200"/>
                        </a:spcBef>
                        <a:spcAft>
                          <a:spcPts val="0"/>
                        </a:spcAft>
                        <a:buClrTx/>
                        <a:buSzTx/>
                        <a:buFont typeface="Arial" panose="020B0604020202020204" pitchFamily="34" charset="0"/>
                        <a:buNone/>
                        <a:tabLst/>
                        <a:defRPr/>
                      </a:pPr>
                      <a:r>
                        <a:rPr lang="en-US" sz="2000" b="1" kern="1200" dirty="0">
                          <a:solidFill>
                            <a:schemeClr val="tx2"/>
                          </a:solidFill>
                          <a:latin typeface="+mn-lt"/>
                          <a:ea typeface="+mn-ea"/>
                          <a:cs typeface="+mn-cs"/>
                        </a:rPr>
                        <a:t>Batching</a:t>
                      </a:r>
                    </a:p>
                  </a:txBody>
                  <a:tcPr marL="182880" marT="182880">
                    <a:lnL>
                      <a:noFill/>
                    </a:lnL>
                    <a:lnR>
                      <a:noFill/>
                    </a:lnR>
                    <a:lnT w="38100" cap="flat" cmpd="sng" algn="ctr">
                      <a:solidFill>
                        <a:schemeClr val="tx2"/>
                      </a:solidFill>
                      <a:prstDash val="solid"/>
                      <a:round/>
                      <a:headEnd type="none" w="med" len="med"/>
                      <a:tailEnd type="none" w="med" len="med"/>
                    </a:lnT>
                    <a:lnB w="254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77120639"/>
                  </a:ext>
                </a:extLst>
              </a:tr>
            </a:tbl>
          </a:graphicData>
        </a:graphic>
      </p:graphicFrame>
      <p:sp>
        <p:nvSpPr>
          <p:cNvPr id="2" name="Title 1">
            <a:extLst>
              <a:ext uri="{FF2B5EF4-FFF2-40B4-BE49-F238E27FC236}">
                <a16:creationId xmlns:a16="http://schemas.microsoft.com/office/drawing/2014/main" id="{C4D59A29-0961-409C-BA3D-9FBB6C3152DB}"/>
              </a:ext>
            </a:extLst>
          </p:cNvPr>
          <p:cNvSpPr>
            <a:spLocks noGrp="1"/>
          </p:cNvSpPr>
          <p:nvPr>
            <p:ph type="title"/>
          </p:nvPr>
        </p:nvSpPr>
        <p:spPr>
          <a:xfrm>
            <a:off x="274639" y="295275"/>
            <a:ext cx="11889564" cy="917575"/>
          </a:xfrm>
        </p:spPr>
        <p:txBody>
          <a:bodyPr/>
          <a:lstStyle/>
          <a:p>
            <a:r>
              <a:rPr lang="en-US" dirty="0"/>
              <a:t>Microsoft Graph – September 2017</a:t>
            </a:r>
          </a:p>
        </p:txBody>
      </p:sp>
      <p:pic>
        <p:nvPicPr>
          <p:cNvPr id="6" name="Graphic 5" descr="Gears"/>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1837" y="2659062"/>
            <a:ext cx="1828800" cy="1828800"/>
          </a:xfrm>
          <a:prstGeom prst="rect">
            <a:avLst/>
          </a:prstGeom>
        </p:spPr>
      </p:pic>
      <p:sp>
        <p:nvSpPr>
          <p:cNvPr id="3" name="Rectangle 2">
            <a:extLst>
              <a:ext uri="{FF2B5EF4-FFF2-40B4-BE49-F238E27FC236}">
                <a16:creationId xmlns:a16="http://schemas.microsoft.com/office/drawing/2014/main" id="{BC028CB3-72AF-4F29-9B1D-9E4433388143}"/>
              </a:ext>
            </a:extLst>
          </p:cNvPr>
          <p:cNvSpPr/>
          <p:nvPr/>
        </p:nvSpPr>
        <p:spPr>
          <a:xfrm>
            <a:off x="3191451" y="5515428"/>
            <a:ext cx="8893771" cy="707886"/>
          </a:xfrm>
          <a:prstGeom prst="rect">
            <a:avLst/>
          </a:prstGeom>
        </p:spPr>
        <p:txBody>
          <a:bodyPr wrap="squar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505050"/>
                </a:solidFill>
                <a:effectLst/>
                <a:uLnTx/>
                <a:uFillTx/>
                <a:latin typeface="Segoe UI Semilight"/>
                <a:ea typeface="+mn-ea"/>
                <a:cs typeface="+mn-cs"/>
              </a:rPr>
              <a:t>Microsoft Graph is available in every Office 365 and Azure region and complies with sovereign/national cloud data requirements</a:t>
            </a:r>
          </a:p>
        </p:txBody>
      </p:sp>
    </p:spTree>
    <p:extLst>
      <p:ext uri="{BB962C8B-B14F-4D97-AF65-F5344CB8AC3E}">
        <p14:creationId xmlns:p14="http://schemas.microsoft.com/office/powerpoint/2010/main" val="33169919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2278062"/>
            <a:ext cx="12466637" cy="3962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7" name="Title 16"/>
          <p:cNvSpPr>
            <a:spLocks noGrp="1"/>
          </p:cNvSpPr>
          <p:nvPr>
            <p:ph type="title"/>
          </p:nvPr>
        </p:nvSpPr>
        <p:spPr/>
        <p:txBody>
          <a:bodyPr/>
          <a:lstStyle/>
          <a:p>
            <a:r>
              <a:rPr lang="en-US"/>
              <a:t>Remember</a:t>
            </a:r>
          </a:p>
        </p:txBody>
      </p:sp>
      <p:sp>
        <p:nvSpPr>
          <p:cNvPr id="6" name="Text Placeholder 5"/>
          <p:cNvSpPr>
            <a:spLocks noGrp="1"/>
          </p:cNvSpPr>
          <p:nvPr>
            <p:ph type="body" sz="quarter" idx="10"/>
          </p:nvPr>
        </p:nvSpPr>
        <p:spPr>
          <a:xfrm>
            <a:off x="274638" y="1212850"/>
            <a:ext cx="11888787" cy="683264"/>
          </a:xfrm>
        </p:spPr>
        <p:txBody>
          <a:bodyPr/>
          <a:lstStyle/>
          <a:p>
            <a:pPr marL="0" indent="0" algn="ctr">
              <a:buNone/>
            </a:pPr>
            <a:r>
              <a:rPr lang="en-US" dirty="0">
                <a:solidFill>
                  <a:schemeClr val="bg2">
                    <a:lumMod val="10000"/>
                  </a:schemeClr>
                </a:solidFill>
              </a:rPr>
              <a:t>https://graph.microsoft.com</a:t>
            </a:r>
          </a:p>
        </p:txBody>
      </p:sp>
      <p:sp>
        <p:nvSpPr>
          <p:cNvPr id="3" name="TextBox 2">
            <a:extLst>
              <a:ext uri="{FF2B5EF4-FFF2-40B4-BE49-F238E27FC236}">
                <a16:creationId xmlns:a16="http://schemas.microsoft.com/office/drawing/2014/main" id="{8223EC50-A65A-46A1-A652-E105C31C153D}"/>
              </a:ext>
            </a:extLst>
          </p:cNvPr>
          <p:cNvSpPr txBox="1"/>
          <p:nvPr/>
        </p:nvSpPr>
        <p:spPr>
          <a:xfrm>
            <a:off x="13738" y="3262603"/>
            <a:ext cx="4223299" cy="2222147"/>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7200" b="0" i="0" u="none" strike="noStrike" kern="1200" cap="none" spc="0" normalizeH="0" baseline="0" noProof="0">
                <a:ln>
                  <a:noFill/>
                </a:ln>
                <a:solidFill>
                  <a:srgbClr val="FFFFFF"/>
                </a:solidFill>
                <a:effectLst/>
                <a:uLnTx/>
                <a:uFillTx/>
                <a:latin typeface="FontAwesome" pitchFamily="2" charset="0"/>
                <a:ea typeface="+mn-ea"/>
                <a:cs typeface="+mn-cs"/>
              </a:rPr>
              <a:t> </a:t>
            </a:r>
          </a:p>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a:ln>
                  <a:noFill/>
                </a:ln>
                <a:solidFill>
                  <a:srgbClr val="FFFFFF"/>
                </a:solidFill>
                <a:effectLst/>
                <a:uLnTx/>
                <a:uFillTx/>
                <a:latin typeface="Segoe UI Semilight"/>
                <a:ea typeface="+mn-ea"/>
                <a:cs typeface="+mn-cs"/>
              </a:rPr>
              <a:t>Twitter</a:t>
            </a:r>
          </a:p>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3200" b="0" i="0" u="none" strike="noStrike" kern="1200" cap="none" spc="0" normalizeH="0" baseline="0" noProof="0">
                <a:ln>
                  <a:noFill/>
                </a:ln>
                <a:solidFill>
                  <a:srgbClr val="FFFFFF"/>
                </a:solidFill>
                <a:effectLst/>
                <a:uLnTx/>
                <a:uFillTx/>
                <a:latin typeface="Segoe UI Semilight"/>
                <a:ea typeface="+mn-ea"/>
                <a:cs typeface="+mn-cs"/>
              </a:rPr>
              <a:t>#</a:t>
            </a:r>
            <a:r>
              <a:rPr kumimoji="0" lang="en-US" sz="3200" b="0" i="0" u="none" strike="noStrike" kern="1200" cap="none" spc="0" normalizeH="0" baseline="0" noProof="0" err="1">
                <a:ln>
                  <a:noFill/>
                </a:ln>
                <a:solidFill>
                  <a:srgbClr val="FFFFFF"/>
                </a:solidFill>
                <a:effectLst/>
                <a:uLnTx/>
                <a:uFillTx/>
                <a:latin typeface="Segoe UI Semilight"/>
                <a:ea typeface="+mn-ea"/>
                <a:cs typeface="+mn-cs"/>
              </a:rPr>
              <a:t>MicrosoftGraph</a:t>
            </a:r>
            <a:r>
              <a:rPr kumimoji="0" lang="en-US" sz="3200" b="0" i="0" u="none" strike="noStrike" kern="1200" cap="none" spc="0" normalizeH="0" baseline="0" noProof="0">
                <a:ln>
                  <a:noFill/>
                </a:ln>
                <a:solidFill>
                  <a:srgbClr val="FFFFFF"/>
                </a:solidFill>
                <a:effectLst/>
                <a:uLnTx/>
                <a:uFillTx/>
                <a:latin typeface="Segoe UI Semilight"/>
                <a:ea typeface="+mn-ea"/>
                <a:cs typeface="+mn-cs"/>
              </a:rPr>
              <a:t> </a:t>
            </a:r>
          </a:p>
        </p:txBody>
      </p:sp>
      <p:sp>
        <p:nvSpPr>
          <p:cNvPr id="8" name="TextBox 7">
            <a:extLst>
              <a:ext uri="{FF2B5EF4-FFF2-40B4-BE49-F238E27FC236}">
                <a16:creationId xmlns:a16="http://schemas.microsoft.com/office/drawing/2014/main" id="{A2AF86FB-D316-464D-8ED9-103EFD390FC8}"/>
              </a:ext>
            </a:extLst>
          </p:cNvPr>
          <p:cNvSpPr txBox="1"/>
          <p:nvPr/>
        </p:nvSpPr>
        <p:spPr>
          <a:xfrm>
            <a:off x="4106588" y="3262603"/>
            <a:ext cx="4223299" cy="2277547"/>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7200" b="0" i="0" u="none" strike="noStrike" kern="1200" cap="none" spc="0" normalizeH="0" baseline="0" noProof="0">
                <a:ln>
                  <a:noFill/>
                </a:ln>
                <a:solidFill>
                  <a:srgbClr val="FFFFFF"/>
                </a:solidFill>
                <a:effectLst/>
                <a:uLnTx/>
                <a:uFillTx/>
                <a:latin typeface="FontAwesome" pitchFamily="2" charset="0"/>
                <a:ea typeface="+mn-ea"/>
                <a:cs typeface="+mn-cs"/>
              </a:rPr>
              <a:t> </a:t>
            </a:r>
          </a:p>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a:ln>
                  <a:noFill/>
                </a:ln>
                <a:solidFill>
                  <a:srgbClr val="FFFFFF"/>
                </a:solidFill>
                <a:effectLst/>
                <a:uLnTx/>
                <a:uFillTx/>
                <a:latin typeface="Segoe UI Semilight"/>
                <a:ea typeface="+mn-ea"/>
                <a:cs typeface="+mn-cs"/>
              </a:rPr>
              <a:t>GitHub</a:t>
            </a:r>
          </a:p>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3200" b="0" i="0" u="none" strike="noStrike" kern="1200" cap="none" spc="0" normalizeH="0" baseline="0" noProof="0">
                <a:ln>
                  <a:noFill/>
                </a:ln>
                <a:solidFill>
                  <a:srgbClr val="FFFFFF"/>
                </a:solidFill>
                <a:effectLst/>
                <a:uLnTx/>
                <a:uFillTx/>
                <a:latin typeface="Segoe UI Semilight"/>
                <a:ea typeface="+mn-ea"/>
                <a:cs typeface="+mn-cs"/>
              </a:rPr>
              <a:t>/</a:t>
            </a:r>
            <a:r>
              <a:rPr kumimoji="0" lang="en-US" sz="3200" b="0" i="0" u="none" strike="noStrike" kern="1200" cap="none" spc="0" normalizeH="0" baseline="0" noProof="0" err="1">
                <a:ln>
                  <a:noFill/>
                </a:ln>
                <a:solidFill>
                  <a:srgbClr val="FFFFFF"/>
                </a:solidFill>
                <a:effectLst/>
                <a:uLnTx/>
                <a:uFillTx/>
                <a:latin typeface="Segoe UI Semilight"/>
                <a:ea typeface="+mn-ea"/>
                <a:cs typeface="+mn-cs"/>
              </a:rPr>
              <a:t>MicrosoftGraph</a:t>
            </a:r>
            <a:r>
              <a:rPr kumimoji="0" lang="en-US" sz="3200" b="0" i="0" u="none" strike="noStrike" kern="1200" cap="none" spc="0" normalizeH="0" baseline="0" noProof="0">
                <a:ln>
                  <a:noFill/>
                </a:ln>
                <a:solidFill>
                  <a:srgbClr val="FFFFFF"/>
                </a:solidFill>
                <a:effectLst/>
                <a:uLnTx/>
                <a:uFillTx/>
                <a:latin typeface="Segoe UI Semilight"/>
                <a:ea typeface="+mn-ea"/>
                <a:cs typeface="+mn-cs"/>
              </a:rPr>
              <a:t> </a:t>
            </a:r>
          </a:p>
        </p:txBody>
      </p:sp>
      <p:sp>
        <p:nvSpPr>
          <p:cNvPr id="9" name="TextBox 8">
            <a:extLst>
              <a:ext uri="{FF2B5EF4-FFF2-40B4-BE49-F238E27FC236}">
                <a16:creationId xmlns:a16="http://schemas.microsoft.com/office/drawing/2014/main" id="{64FA4132-710F-4193-ACED-6704232CBEC4}"/>
              </a:ext>
            </a:extLst>
          </p:cNvPr>
          <p:cNvSpPr txBox="1"/>
          <p:nvPr/>
        </p:nvSpPr>
        <p:spPr>
          <a:xfrm>
            <a:off x="8243338" y="3262603"/>
            <a:ext cx="4223299" cy="2277547"/>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7200" b="0" i="0" u="none" strike="noStrike" kern="1200" cap="none" spc="0" normalizeH="0" baseline="0" noProof="0">
                <a:ln>
                  <a:noFill/>
                </a:ln>
                <a:solidFill>
                  <a:srgbClr val="FFFFFF"/>
                </a:solidFill>
                <a:effectLst/>
                <a:uLnTx/>
                <a:uFillTx/>
                <a:latin typeface="FontAwesome" pitchFamily="2" charset="0"/>
                <a:ea typeface="+mn-ea"/>
                <a:cs typeface="+mn-cs"/>
              </a:rPr>
              <a:t> </a:t>
            </a:r>
          </a:p>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err="1">
                <a:ln>
                  <a:noFill/>
                </a:ln>
                <a:solidFill>
                  <a:srgbClr val="FFFFFF"/>
                </a:solidFill>
                <a:effectLst/>
                <a:uLnTx/>
                <a:uFillTx/>
                <a:latin typeface="Segoe UI Semilight"/>
                <a:ea typeface="+mn-ea"/>
                <a:cs typeface="+mn-cs"/>
              </a:rPr>
              <a:t>StackOverflow</a:t>
            </a:r>
            <a:endParaRPr kumimoji="0" lang="en-US" sz="2400" b="0" i="0" u="none" strike="noStrike" kern="1200" cap="none" spc="0" normalizeH="0" baseline="0" noProof="0">
              <a:ln>
                <a:noFill/>
              </a:ln>
              <a:solidFill>
                <a:srgbClr val="FFFFFF"/>
              </a:solidFill>
              <a:effectLst/>
              <a:uLnTx/>
              <a:uFillTx/>
              <a:latin typeface="Segoe UI Semilight"/>
              <a:ea typeface="+mn-ea"/>
              <a:cs typeface="+mn-cs"/>
            </a:endParaRPr>
          </a:p>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3200" b="0" i="0" u="none" strike="noStrike" kern="1200" cap="none" spc="0" normalizeH="0" baseline="0" noProof="0">
                <a:ln>
                  <a:noFill/>
                </a:ln>
                <a:solidFill>
                  <a:srgbClr val="FFFFFF"/>
                </a:solidFill>
                <a:effectLst/>
                <a:uLnTx/>
                <a:uFillTx/>
                <a:latin typeface="Segoe UI Semilight"/>
                <a:ea typeface="+mn-ea"/>
                <a:cs typeface="+mn-cs"/>
              </a:rPr>
              <a:t>[</a:t>
            </a:r>
            <a:r>
              <a:rPr kumimoji="0" lang="en-US" sz="3200" b="0" i="0" u="none" strike="noStrike" kern="1200" cap="none" spc="0" normalizeH="0" baseline="0" noProof="0" err="1">
                <a:ln>
                  <a:noFill/>
                </a:ln>
                <a:solidFill>
                  <a:srgbClr val="FFFFFF"/>
                </a:solidFill>
                <a:effectLst/>
                <a:uLnTx/>
                <a:uFillTx/>
                <a:latin typeface="Segoe UI Semilight"/>
                <a:ea typeface="+mn-ea"/>
                <a:cs typeface="+mn-cs"/>
              </a:rPr>
              <a:t>MicrosoftGraph</a:t>
            </a:r>
            <a:r>
              <a:rPr kumimoji="0" lang="en-US" sz="3200" b="0" i="0" u="none" strike="noStrike" kern="1200" cap="none" spc="0" normalizeH="0" baseline="0" noProof="0">
                <a:ln>
                  <a:noFill/>
                </a:ln>
                <a:solidFill>
                  <a:srgbClr val="FFFFFF"/>
                </a:solidFill>
                <a:effectLst/>
                <a:uLnTx/>
                <a:uFillTx/>
                <a:latin typeface="Segoe UI Semilight"/>
                <a:ea typeface="+mn-ea"/>
                <a:cs typeface="+mn-cs"/>
              </a:rPr>
              <a:t>] </a:t>
            </a:r>
          </a:p>
        </p:txBody>
      </p:sp>
      <p:pic>
        <p:nvPicPr>
          <p:cNvPr id="7" name="Picture 6" descr="A picture containing ax, tool&#10;&#10;Description generated with very high confidence">
            <a:extLst>
              <a:ext uri="{FF2B5EF4-FFF2-40B4-BE49-F238E27FC236}">
                <a16:creationId xmlns:a16="http://schemas.microsoft.com/office/drawing/2014/main" id="{01EAB90C-465A-4E0B-9E59-67C589A4508A}"/>
              </a:ext>
            </a:extLst>
          </p:cNvPr>
          <p:cNvPicPr>
            <a:picLocks noChangeAspect="1"/>
          </p:cNvPicPr>
          <p:nvPr/>
        </p:nvPicPr>
        <p:blipFill>
          <a:blip r:embed="rId3"/>
          <a:stretch>
            <a:fillRect/>
          </a:stretch>
        </p:blipFill>
        <p:spPr>
          <a:xfrm>
            <a:off x="1586261" y="3262603"/>
            <a:ext cx="1078251" cy="876612"/>
          </a:xfrm>
          <a:prstGeom prst="rect">
            <a:avLst/>
          </a:prstGeom>
        </p:spPr>
      </p:pic>
      <p:pic>
        <p:nvPicPr>
          <p:cNvPr id="14" name="Picture 13">
            <a:extLst>
              <a:ext uri="{FF2B5EF4-FFF2-40B4-BE49-F238E27FC236}">
                <a16:creationId xmlns:a16="http://schemas.microsoft.com/office/drawing/2014/main" id="{12C63A9B-AEB0-45AF-9B3E-DF7D4973D622}"/>
              </a:ext>
            </a:extLst>
          </p:cNvPr>
          <p:cNvPicPr>
            <a:picLocks noChangeAspect="1"/>
          </p:cNvPicPr>
          <p:nvPr/>
        </p:nvPicPr>
        <p:blipFill rotWithShape="1">
          <a:blip r:embed="rId4"/>
          <a:srcRect l="14097" t="13884" r="16396" b="14582"/>
          <a:stretch/>
        </p:blipFill>
        <p:spPr>
          <a:xfrm>
            <a:off x="5584526" y="2962929"/>
            <a:ext cx="1255192" cy="1291797"/>
          </a:xfrm>
          <a:prstGeom prst="rect">
            <a:avLst/>
          </a:prstGeom>
        </p:spPr>
      </p:pic>
      <p:pic>
        <p:nvPicPr>
          <p:cNvPr id="20" name="Picture 19">
            <a:extLst>
              <a:ext uri="{FF2B5EF4-FFF2-40B4-BE49-F238E27FC236}">
                <a16:creationId xmlns:a16="http://schemas.microsoft.com/office/drawing/2014/main" id="{A5F2BEA8-1CB9-4493-B1DF-E397880A0950}"/>
              </a:ext>
            </a:extLst>
          </p:cNvPr>
          <p:cNvPicPr>
            <a:picLocks noChangeAspect="1"/>
          </p:cNvPicPr>
          <p:nvPr/>
        </p:nvPicPr>
        <p:blipFill>
          <a:blip r:embed="rId5"/>
          <a:stretch>
            <a:fillRect/>
          </a:stretch>
        </p:blipFill>
        <p:spPr>
          <a:xfrm>
            <a:off x="9809606" y="3109672"/>
            <a:ext cx="1087585" cy="1087585"/>
          </a:xfrm>
          <a:prstGeom prst="rect">
            <a:avLst/>
          </a:prstGeom>
        </p:spPr>
      </p:pic>
    </p:spTree>
    <p:extLst>
      <p:ext uri="{BB962C8B-B14F-4D97-AF65-F5344CB8AC3E}">
        <p14:creationId xmlns:p14="http://schemas.microsoft.com/office/powerpoint/2010/main" val="1581829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7" y="2887662"/>
            <a:ext cx="11887200" cy="1181862"/>
          </a:xfrm>
        </p:spPr>
        <p:txBody>
          <a:bodyPr/>
          <a:lstStyle/>
          <a:p>
            <a:r>
              <a:rPr lang="en-US" sz="7200" dirty="0"/>
              <a:t>Q&amp;A</a:t>
            </a:r>
          </a:p>
        </p:txBody>
      </p:sp>
    </p:spTree>
    <p:extLst>
      <p:ext uri="{BB962C8B-B14F-4D97-AF65-F5344CB8AC3E}">
        <p14:creationId xmlns:p14="http://schemas.microsoft.com/office/powerpoint/2010/main" val="3057362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6711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Opportunity</a:t>
            </a:r>
          </a:p>
        </p:txBody>
      </p:sp>
      <p:sp>
        <p:nvSpPr>
          <p:cNvPr id="3" name="Text Placeholder 2">
            <a:extLst>
              <a:ext uri="{FF2B5EF4-FFF2-40B4-BE49-F238E27FC236}">
                <a16:creationId xmlns:a16="http://schemas.microsoft.com/office/drawing/2014/main" id="{EADE3FC3-99B7-4F1C-82D6-38E5B33E4ACA}"/>
              </a:ext>
            </a:extLst>
          </p:cNvPr>
          <p:cNvSpPr>
            <a:spLocks noGrp="1"/>
          </p:cNvSpPr>
          <p:nvPr>
            <p:ph type="body" sz="quarter" idx="10"/>
          </p:nvPr>
        </p:nvSpPr>
        <p:spPr/>
        <p:txBody>
          <a:bodyPr/>
          <a:lstStyle/>
          <a:p>
            <a:endParaRPr lang="en-US"/>
          </a:p>
        </p:txBody>
      </p:sp>
      <p:grpSp>
        <p:nvGrpSpPr>
          <p:cNvPr id="7" name="Group 6"/>
          <p:cNvGrpSpPr/>
          <p:nvPr/>
        </p:nvGrpSpPr>
        <p:grpSpPr>
          <a:xfrm>
            <a:off x="0" y="1192212"/>
            <a:ext cx="12436477" cy="5802313"/>
            <a:chOff x="-4" y="1192212"/>
            <a:chExt cx="12436477" cy="5802313"/>
          </a:xfrm>
        </p:grpSpPr>
        <p:pic>
          <p:nvPicPr>
            <p:cNvPr id="8" name="Picture 7"/>
            <p:cNvPicPr>
              <a:picLocks noChangeAspect="1"/>
            </p:cNvPicPr>
            <p:nvPr/>
          </p:nvPicPr>
          <p:blipFill rotWithShape="1">
            <a:blip r:embed="rId3" cstate="screen">
              <a:extLst>
                <a:ext uri="{28A0092B-C50C-407E-A947-70E740481C1C}">
                  <a14:useLocalDpi xmlns:a14="http://schemas.microsoft.com/office/drawing/2010/main"/>
                </a:ext>
              </a:extLst>
            </a:blip>
            <a:srcRect t="17045"/>
            <a:stretch/>
          </p:blipFill>
          <p:spPr>
            <a:xfrm>
              <a:off x="0" y="1192212"/>
              <a:ext cx="12436473" cy="5802313"/>
            </a:xfrm>
            <a:prstGeom prst="rect">
              <a:avLst/>
            </a:prstGeom>
          </p:spPr>
        </p:pic>
        <p:sp>
          <p:nvSpPr>
            <p:cNvPr id="9" name="Rectangle 1"/>
            <p:cNvSpPr/>
            <p:nvPr/>
          </p:nvSpPr>
          <p:spPr bwMode="auto">
            <a:xfrm rot="5400000" flipH="1">
              <a:off x="3707603" y="-2515394"/>
              <a:ext cx="5021262" cy="12436475"/>
            </a:xfrm>
            <a:prstGeom prst="rect">
              <a:avLst/>
            </a:prstGeom>
            <a:gradFill flip="none" rotWithShape="1">
              <a:gsLst>
                <a:gs pos="0">
                  <a:schemeClr val="bg2">
                    <a:alpha val="0"/>
                  </a:schemeClr>
                </a:gs>
                <a:gs pos="35000">
                  <a:schemeClr val="bg2"/>
                </a:gs>
              </a:gsLst>
              <a:lin ang="0" scaled="0"/>
              <a:tileRect/>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34" tIns="45667" rIns="91334" bIns="182780" numCol="1" rtlCol="0" anchor="b" anchorCtr="0" compatLnSpc="1">
              <a:prstTxWarp prst="textNoShape">
                <a:avLst/>
              </a:prstTxWarp>
            </a:bodyPr>
            <a:lstStyle/>
            <a:p>
              <a:pPr marL="0" marR="0" lvl="0" indent="0" algn="ctr" defTabSz="912889" rtl="0" eaLnBrk="1" fontAlgn="base" latinLnBrk="0" hangingPunct="1">
                <a:lnSpc>
                  <a:spcPct val="100000"/>
                </a:lnSpc>
                <a:spcBef>
                  <a:spcPct val="0"/>
                </a:spcBef>
                <a:spcAft>
                  <a:spcPct val="0"/>
                </a:spcAft>
                <a:buClrTx/>
                <a:buSzTx/>
                <a:buFontTx/>
                <a:buNone/>
                <a:tabLst/>
                <a:defRPr/>
              </a:pPr>
              <a:endParaRPr kumimoji="0" lang="en-US" sz="2297"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grpSp>
      <p:sp>
        <p:nvSpPr>
          <p:cNvPr id="10" name="AutoShape 3"/>
          <p:cNvSpPr>
            <a:spLocks noChangeAspect="1" noChangeArrowheads="1" noTextEdit="1"/>
          </p:cNvSpPr>
          <p:nvPr/>
        </p:nvSpPr>
        <p:spPr bwMode="auto">
          <a:xfrm>
            <a:off x="635000" y="5375275"/>
            <a:ext cx="1828800" cy="236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Semilight"/>
              <a:ea typeface="+mn-ea"/>
              <a:cs typeface="+mn-cs"/>
            </a:endParaRPr>
          </a:p>
        </p:txBody>
      </p:sp>
      <p:grpSp>
        <p:nvGrpSpPr>
          <p:cNvPr id="47" name="Group 46">
            <a:extLst>
              <a:ext uri="{FF2B5EF4-FFF2-40B4-BE49-F238E27FC236}">
                <a16:creationId xmlns:a16="http://schemas.microsoft.com/office/drawing/2014/main" id="{FEB49B74-CE87-4719-A152-38B07EBDD9BC}"/>
              </a:ext>
            </a:extLst>
          </p:cNvPr>
          <p:cNvGrpSpPr/>
          <p:nvPr/>
        </p:nvGrpSpPr>
        <p:grpSpPr>
          <a:xfrm>
            <a:off x="643539" y="1507380"/>
            <a:ext cx="2431011" cy="3003371"/>
            <a:chOff x="4199283" y="-1568697"/>
            <a:chExt cx="2359493" cy="3044079"/>
          </a:xfrm>
        </p:grpSpPr>
        <p:sp>
          <p:nvSpPr>
            <p:cNvPr id="48" name="Oval 47">
              <a:extLst>
                <a:ext uri="{FF2B5EF4-FFF2-40B4-BE49-F238E27FC236}">
                  <a16:creationId xmlns:a16="http://schemas.microsoft.com/office/drawing/2014/main" id="{BED6110B-6580-4DA9-A0D2-54751695E72D}"/>
                </a:ext>
              </a:extLst>
            </p:cNvPr>
            <p:cNvSpPr/>
            <p:nvPr/>
          </p:nvSpPr>
          <p:spPr bwMode="auto">
            <a:xfrm>
              <a:off x="4402780" y="-1568697"/>
              <a:ext cx="1952498" cy="2034623"/>
            </a:xfrm>
            <a:prstGeom prst="ellipse">
              <a:avLst/>
            </a:prstGeom>
            <a:solidFill>
              <a:srgbClr val="FFFFFF"/>
            </a:solidFill>
            <a:ln w="5715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defTabSz="685438"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505050">
                    <a:lumMod val="90000"/>
                    <a:lumOff val="10000"/>
                  </a:srgbClr>
                </a:solidFill>
                <a:effectLst/>
                <a:uLnTx/>
                <a:uFillTx/>
                <a:latin typeface="Calibri" panose="020F0502020204030204"/>
                <a:ea typeface="+mn-ea"/>
                <a:cs typeface="+mn-cs"/>
              </a:endParaRPr>
            </a:p>
          </p:txBody>
        </p:sp>
        <p:sp>
          <p:nvSpPr>
            <p:cNvPr id="49" name="Rectangle 48">
              <a:extLst>
                <a:ext uri="{FF2B5EF4-FFF2-40B4-BE49-F238E27FC236}">
                  <a16:creationId xmlns:a16="http://schemas.microsoft.com/office/drawing/2014/main" id="{7397501D-73B3-471A-8C42-172A5CBE491B}"/>
                </a:ext>
              </a:extLst>
            </p:cNvPr>
            <p:cNvSpPr/>
            <p:nvPr/>
          </p:nvSpPr>
          <p:spPr>
            <a:xfrm>
              <a:off x="4510350" y="-1229976"/>
              <a:ext cx="1737358" cy="1341377"/>
            </a:xfrm>
            <a:prstGeom prst="rect">
              <a:avLst/>
            </a:prstGeom>
          </p:spPr>
          <p:txBody>
            <a:bodyPr wrap="square">
              <a:spAutoFit/>
            </a:bodyPr>
            <a:lstStyle/>
            <a:p>
              <a:pPr marL="0" marR="0" lvl="0" indent="0" algn="ctr" defTabSz="685438"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a:ln>
                    <a:noFill/>
                  </a:ln>
                  <a:solidFill>
                    <a:srgbClr val="0078D7"/>
                  </a:solidFill>
                  <a:effectLst/>
                  <a:uLnTx/>
                  <a:uFillTx/>
                  <a:latin typeface="Segoe UI Light"/>
                </a:rPr>
                <a:t>90%</a:t>
              </a:r>
            </a:p>
            <a:p>
              <a:pPr marL="0" marR="0" lvl="0" indent="0" algn="ctr" defTabSz="685438"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505050">
                      <a:lumMod val="90000"/>
                      <a:lumOff val="10000"/>
                    </a:srgbClr>
                  </a:solidFill>
                  <a:effectLst/>
                  <a:uLnTx/>
                  <a:uFillTx/>
                </a:rPr>
                <a:t>of Fortune 500 companies</a:t>
              </a:r>
            </a:p>
          </p:txBody>
        </p:sp>
        <p:sp>
          <p:nvSpPr>
            <p:cNvPr id="50" name="Rectangle 49">
              <a:extLst>
                <a:ext uri="{FF2B5EF4-FFF2-40B4-BE49-F238E27FC236}">
                  <a16:creationId xmlns:a16="http://schemas.microsoft.com/office/drawing/2014/main" id="{8F478495-3296-462E-B0D8-80C676313125}"/>
                </a:ext>
              </a:extLst>
            </p:cNvPr>
            <p:cNvSpPr/>
            <p:nvPr/>
          </p:nvSpPr>
          <p:spPr>
            <a:xfrm>
              <a:off x="4199283" y="633122"/>
              <a:ext cx="2359493" cy="842260"/>
            </a:xfrm>
            <a:prstGeom prst="rect">
              <a:avLst/>
            </a:prstGeom>
          </p:spPr>
          <p:txBody>
            <a:bodyPr wrap="square">
              <a:spAutoFit/>
            </a:bodyPr>
            <a:lstStyle/>
            <a:p>
              <a:pPr marL="0" marR="0" lvl="0" indent="0" algn="ctr" defTabSz="685438"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effectLst/>
                  <a:uLnTx/>
                  <a:uFillTx/>
                </a:rPr>
                <a:t>Are using data in Microsoft Graph</a:t>
              </a:r>
            </a:p>
          </p:txBody>
        </p:sp>
      </p:grpSp>
      <p:grpSp>
        <p:nvGrpSpPr>
          <p:cNvPr id="51" name="Group 50">
            <a:extLst>
              <a:ext uri="{FF2B5EF4-FFF2-40B4-BE49-F238E27FC236}">
                <a16:creationId xmlns:a16="http://schemas.microsoft.com/office/drawing/2014/main" id="{D1E30DEB-0893-4E99-828D-90D2F48B0ED7}"/>
              </a:ext>
            </a:extLst>
          </p:cNvPr>
          <p:cNvGrpSpPr/>
          <p:nvPr/>
        </p:nvGrpSpPr>
        <p:grpSpPr>
          <a:xfrm>
            <a:off x="3740389" y="1507380"/>
            <a:ext cx="2011680" cy="3372703"/>
            <a:chOff x="4341923" y="-1568697"/>
            <a:chExt cx="1952498" cy="3418418"/>
          </a:xfrm>
        </p:grpSpPr>
        <p:sp>
          <p:nvSpPr>
            <p:cNvPr id="52" name="Oval 51">
              <a:extLst>
                <a:ext uri="{FF2B5EF4-FFF2-40B4-BE49-F238E27FC236}">
                  <a16:creationId xmlns:a16="http://schemas.microsoft.com/office/drawing/2014/main" id="{2E5935B8-6376-405F-9E68-FC4144278E1B}"/>
                </a:ext>
              </a:extLst>
            </p:cNvPr>
            <p:cNvSpPr/>
            <p:nvPr/>
          </p:nvSpPr>
          <p:spPr bwMode="auto">
            <a:xfrm>
              <a:off x="4341923" y="-1568697"/>
              <a:ext cx="1952498" cy="2034623"/>
            </a:xfrm>
            <a:prstGeom prst="ellipse">
              <a:avLst/>
            </a:prstGeom>
            <a:solidFill>
              <a:srgbClr val="FFFFFF"/>
            </a:solidFill>
            <a:ln w="5715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defTabSz="685438"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505050">
                    <a:lumMod val="90000"/>
                    <a:lumOff val="10000"/>
                  </a:srgbClr>
                </a:solidFill>
                <a:effectLst/>
                <a:uLnTx/>
                <a:uFillTx/>
                <a:latin typeface="Calibri" panose="020F0502020204030204"/>
                <a:ea typeface="+mn-ea"/>
                <a:cs typeface="+mn-cs"/>
              </a:endParaRPr>
            </a:p>
          </p:txBody>
        </p:sp>
        <p:sp>
          <p:nvSpPr>
            <p:cNvPr id="53" name="Rectangle 52">
              <a:extLst>
                <a:ext uri="{FF2B5EF4-FFF2-40B4-BE49-F238E27FC236}">
                  <a16:creationId xmlns:a16="http://schemas.microsoft.com/office/drawing/2014/main" id="{7FCB4CC5-8712-4A18-B53C-AB1F09764527}"/>
                </a:ext>
              </a:extLst>
            </p:cNvPr>
            <p:cNvSpPr/>
            <p:nvPr/>
          </p:nvSpPr>
          <p:spPr>
            <a:xfrm>
              <a:off x="4449494" y="-1179938"/>
              <a:ext cx="1737358" cy="1341377"/>
            </a:xfrm>
            <a:prstGeom prst="rect">
              <a:avLst/>
            </a:prstGeom>
          </p:spPr>
          <p:txBody>
            <a:bodyPr wrap="square">
              <a:spAutoFit/>
            </a:bodyPr>
            <a:lstStyle/>
            <a:p>
              <a:pPr marL="0" marR="0" lvl="0" indent="0" algn="ctr" defTabSz="685438"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a:ln>
                    <a:noFill/>
                  </a:ln>
                  <a:solidFill>
                    <a:srgbClr val="0078D7"/>
                  </a:solidFill>
                  <a:effectLst/>
                  <a:uLnTx/>
                  <a:uFillTx/>
                  <a:latin typeface="Segoe UI Light"/>
                </a:rPr>
                <a:t>100M</a:t>
              </a:r>
            </a:p>
            <a:p>
              <a:pPr marL="0" marR="0" lvl="0" indent="0" algn="ctr" defTabSz="685438"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505050">
                      <a:lumMod val="90000"/>
                      <a:lumOff val="10000"/>
                    </a:srgbClr>
                  </a:solidFill>
                  <a:effectLst/>
                  <a:uLnTx/>
                  <a:uFillTx/>
                </a:rPr>
                <a:t>monthly </a:t>
              </a:r>
              <a:br>
                <a:rPr kumimoji="0" lang="en-US" sz="2000" b="0" i="0" u="none" strike="noStrike" kern="0" cap="none" spc="0" normalizeH="0" baseline="0" noProof="0" dirty="0">
                  <a:ln>
                    <a:noFill/>
                  </a:ln>
                  <a:solidFill>
                    <a:srgbClr val="505050">
                      <a:lumMod val="90000"/>
                      <a:lumOff val="10000"/>
                    </a:srgbClr>
                  </a:solidFill>
                  <a:effectLst/>
                  <a:uLnTx/>
                  <a:uFillTx/>
                </a:rPr>
              </a:br>
              <a:r>
                <a:rPr kumimoji="0" lang="en-US" sz="2000" b="0" i="0" u="none" strike="noStrike" kern="0" cap="none" spc="0" normalizeH="0" baseline="0" noProof="0" dirty="0">
                  <a:ln>
                    <a:noFill/>
                  </a:ln>
                  <a:solidFill>
                    <a:srgbClr val="505050">
                      <a:lumMod val="90000"/>
                      <a:lumOff val="10000"/>
                    </a:srgbClr>
                  </a:solidFill>
                  <a:effectLst/>
                  <a:uLnTx/>
                  <a:uFillTx/>
                </a:rPr>
                <a:t>active users</a:t>
              </a:r>
            </a:p>
          </p:txBody>
        </p:sp>
        <p:sp>
          <p:nvSpPr>
            <p:cNvPr id="54" name="Rectangle 53">
              <a:extLst>
                <a:ext uri="{FF2B5EF4-FFF2-40B4-BE49-F238E27FC236}">
                  <a16:creationId xmlns:a16="http://schemas.microsoft.com/office/drawing/2014/main" id="{F2AE2022-D0DE-4A54-87DE-BF19CD54A035}"/>
                </a:ext>
              </a:extLst>
            </p:cNvPr>
            <p:cNvSpPr/>
            <p:nvPr/>
          </p:nvSpPr>
          <p:spPr>
            <a:xfrm>
              <a:off x="4350164" y="633122"/>
              <a:ext cx="1936018" cy="1216599"/>
            </a:xfrm>
            <a:prstGeom prst="rect">
              <a:avLst/>
            </a:prstGeom>
          </p:spPr>
          <p:txBody>
            <a:bodyPr wrap="square">
              <a:spAutoFit/>
            </a:bodyPr>
            <a:lstStyle/>
            <a:p>
              <a:pPr marL="0" marR="0" lvl="0" indent="0" algn="ctr" defTabSz="685438"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effectLst/>
                  <a:uLnTx/>
                  <a:uFillTx/>
                </a:rPr>
                <a:t>Office 365 commercial subscriptions</a:t>
              </a:r>
            </a:p>
          </p:txBody>
        </p:sp>
      </p:grpSp>
      <p:grpSp>
        <p:nvGrpSpPr>
          <p:cNvPr id="55" name="Group 54">
            <a:extLst>
              <a:ext uri="{FF2B5EF4-FFF2-40B4-BE49-F238E27FC236}">
                <a16:creationId xmlns:a16="http://schemas.microsoft.com/office/drawing/2014/main" id="{13B6E57B-2343-4E81-AA6C-772ADCBC0B71}"/>
              </a:ext>
            </a:extLst>
          </p:cNvPr>
          <p:cNvGrpSpPr/>
          <p:nvPr/>
        </p:nvGrpSpPr>
        <p:grpSpPr>
          <a:xfrm>
            <a:off x="6417910" y="1507380"/>
            <a:ext cx="2236618" cy="2587501"/>
            <a:chOff x="4273274" y="-1568697"/>
            <a:chExt cx="2170819" cy="2622572"/>
          </a:xfrm>
        </p:grpSpPr>
        <p:sp>
          <p:nvSpPr>
            <p:cNvPr id="56" name="Oval 55">
              <a:extLst>
                <a:ext uri="{FF2B5EF4-FFF2-40B4-BE49-F238E27FC236}">
                  <a16:creationId xmlns:a16="http://schemas.microsoft.com/office/drawing/2014/main" id="{E2361ED1-32B1-4064-835C-144F68FE64A1}"/>
                </a:ext>
              </a:extLst>
            </p:cNvPr>
            <p:cNvSpPr/>
            <p:nvPr/>
          </p:nvSpPr>
          <p:spPr bwMode="auto">
            <a:xfrm>
              <a:off x="4382434" y="-1568697"/>
              <a:ext cx="1952498" cy="2034623"/>
            </a:xfrm>
            <a:prstGeom prst="ellipse">
              <a:avLst/>
            </a:prstGeom>
            <a:solidFill>
              <a:srgbClr val="FFFFFF"/>
            </a:solidFill>
            <a:ln w="5715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defTabSz="685438"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505050">
                    <a:lumMod val="90000"/>
                    <a:lumOff val="10000"/>
                  </a:srgbClr>
                </a:solidFill>
                <a:effectLst/>
                <a:uLnTx/>
                <a:uFillTx/>
                <a:latin typeface="Calibri" panose="020F0502020204030204"/>
                <a:ea typeface="+mn-ea"/>
                <a:cs typeface="+mn-cs"/>
              </a:endParaRPr>
            </a:p>
          </p:txBody>
        </p:sp>
        <p:sp>
          <p:nvSpPr>
            <p:cNvPr id="57" name="Rectangle 56">
              <a:extLst>
                <a:ext uri="{FF2B5EF4-FFF2-40B4-BE49-F238E27FC236}">
                  <a16:creationId xmlns:a16="http://schemas.microsoft.com/office/drawing/2014/main" id="{E4B8DC47-58F3-4E9B-9E98-5D75CBCBEBEA}"/>
                </a:ext>
              </a:extLst>
            </p:cNvPr>
            <p:cNvSpPr/>
            <p:nvPr/>
          </p:nvSpPr>
          <p:spPr>
            <a:xfrm>
              <a:off x="4490005" y="-1207621"/>
              <a:ext cx="1737358" cy="1341377"/>
            </a:xfrm>
            <a:prstGeom prst="rect">
              <a:avLst/>
            </a:prstGeom>
          </p:spPr>
          <p:txBody>
            <a:bodyPr wrap="square">
              <a:spAutoFit/>
            </a:bodyPr>
            <a:lstStyle/>
            <a:p>
              <a:pPr marL="0" marR="0" lvl="0" indent="0" algn="ctr" defTabSz="685438"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a:ln>
                    <a:noFill/>
                  </a:ln>
                  <a:solidFill>
                    <a:srgbClr val="0078D7"/>
                  </a:solidFill>
                  <a:effectLst/>
                  <a:uLnTx/>
                  <a:uFillTx/>
                  <a:latin typeface="Segoe UI Light"/>
                </a:rPr>
                <a:t>50K+</a:t>
              </a:r>
            </a:p>
            <a:p>
              <a:pPr marL="0" marR="0" lvl="0" indent="0" algn="ctr" defTabSz="685438"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rgbClr val="505050">
                      <a:lumMod val="90000"/>
                      <a:lumOff val="10000"/>
                    </a:srgbClr>
                  </a:solidFill>
                  <a:effectLst/>
                  <a:uLnTx/>
                  <a:uFillTx/>
                </a:rPr>
                <a:t>new SMBs per month</a:t>
              </a:r>
            </a:p>
          </p:txBody>
        </p:sp>
        <p:sp>
          <p:nvSpPr>
            <p:cNvPr id="58" name="Rectangle 57">
              <a:extLst>
                <a:ext uri="{FF2B5EF4-FFF2-40B4-BE49-F238E27FC236}">
                  <a16:creationId xmlns:a16="http://schemas.microsoft.com/office/drawing/2014/main" id="{8976DBE0-BE98-42B5-951D-7A9499905400}"/>
                </a:ext>
              </a:extLst>
            </p:cNvPr>
            <p:cNvSpPr/>
            <p:nvPr/>
          </p:nvSpPr>
          <p:spPr>
            <a:xfrm>
              <a:off x="4273274" y="585953"/>
              <a:ext cx="2170819" cy="467922"/>
            </a:xfrm>
            <a:prstGeom prst="rect">
              <a:avLst/>
            </a:prstGeom>
          </p:spPr>
          <p:txBody>
            <a:bodyPr wrap="square">
              <a:spAutoFit/>
            </a:bodyPr>
            <a:lstStyle/>
            <a:p>
              <a:pPr marL="0" marR="0" lvl="0" indent="0" algn="ctr" defTabSz="685438"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effectLst/>
                  <a:uLnTx/>
                  <a:uFillTx/>
                </a:rPr>
                <a:t>In Office 365</a:t>
              </a:r>
            </a:p>
          </p:txBody>
        </p:sp>
      </p:grpSp>
      <p:grpSp>
        <p:nvGrpSpPr>
          <p:cNvPr id="59" name="Group 58">
            <a:extLst>
              <a:ext uri="{FF2B5EF4-FFF2-40B4-BE49-F238E27FC236}">
                <a16:creationId xmlns:a16="http://schemas.microsoft.com/office/drawing/2014/main" id="{926AB94E-ECA1-4BC3-BDFA-A1D765DF40D1}"/>
              </a:ext>
            </a:extLst>
          </p:cNvPr>
          <p:cNvGrpSpPr/>
          <p:nvPr/>
        </p:nvGrpSpPr>
        <p:grpSpPr>
          <a:xfrm>
            <a:off x="9320368" y="1507380"/>
            <a:ext cx="2230264" cy="3485952"/>
            <a:chOff x="4341924" y="-1568697"/>
            <a:chExt cx="2164650" cy="3533200"/>
          </a:xfrm>
        </p:grpSpPr>
        <p:sp>
          <p:nvSpPr>
            <p:cNvPr id="60" name="Oval 59">
              <a:extLst>
                <a:ext uri="{FF2B5EF4-FFF2-40B4-BE49-F238E27FC236}">
                  <a16:creationId xmlns:a16="http://schemas.microsoft.com/office/drawing/2014/main" id="{5A684FEA-D6B1-4E0E-B0CA-020AF698AC08}"/>
                </a:ext>
              </a:extLst>
            </p:cNvPr>
            <p:cNvSpPr/>
            <p:nvPr/>
          </p:nvSpPr>
          <p:spPr bwMode="auto">
            <a:xfrm>
              <a:off x="4448001" y="-1568697"/>
              <a:ext cx="1952497" cy="2034623"/>
            </a:xfrm>
            <a:prstGeom prst="ellipse">
              <a:avLst/>
            </a:prstGeom>
            <a:solidFill>
              <a:srgbClr val="FFFFFF"/>
            </a:solidFill>
            <a:ln w="5715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defTabSz="685438"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505050">
                    <a:lumMod val="90000"/>
                    <a:lumOff val="10000"/>
                  </a:srgbClr>
                </a:solidFill>
                <a:effectLst/>
                <a:uLnTx/>
                <a:uFillTx/>
                <a:latin typeface="Calibri" panose="020F0502020204030204"/>
                <a:ea typeface="+mn-ea"/>
                <a:cs typeface="+mn-cs"/>
              </a:endParaRPr>
            </a:p>
          </p:txBody>
        </p:sp>
        <p:sp>
          <p:nvSpPr>
            <p:cNvPr id="61" name="Rectangle 60">
              <a:extLst>
                <a:ext uri="{FF2B5EF4-FFF2-40B4-BE49-F238E27FC236}">
                  <a16:creationId xmlns:a16="http://schemas.microsoft.com/office/drawing/2014/main" id="{68957621-F127-45DE-9748-4BB5ACE0FED1}"/>
                </a:ext>
              </a:extLst>
            </p:cNvPr>
            <p:cNvSpPr/>
            <p:nvPr/>
          </p:nvSpPr>
          <p:spPr>
            <a:xfrm>
              <a:off x="4555570" y="-1207623"/>
              <a:ext cx="1737358" cy="1029429"/>
            </a:xfrm>
            <a:prstGeom prst="rect">
              <a:avLst/>
            </a:prstGeom>
          </p:spPr>
          <p:txBody>
            <a:bodyPr wrap="square">
              <a:spAutoFit/>
            </a:bodyPr>
            <a:lstStyle/>
            <a:p>
              <a:pPr marL="0" marR="0" lvl="0" indent="0" algn="ctr" defTabSz="685438"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a:ln>
                    <a:noFill/>
                  </a:ln>
                  <a:solidFill>
                    <a:srgbClr val="0078D7"/>
                  </a:solidFill>
                  <a:effectLst/>
                  <a:uLnTx/>
                  <a:uFillTx/>
                  <a:latin typeface="Segoe UI Light"/>
                </a:rPr>
                <a:t>8T</a:t>
              </a:r>
            </a:p>
            <a:p>
              <a:pPr marL="0" marR="0" lvl="0" indent="0" algn="ctr" defTabSz="685438"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rgbClr val="505050">
                      <a:lumMod val="90000"/>
                      <a:lumOff val="10000"/>
                    </a:srgbClr>
                  </a:solidFill>
                  <a:effectLst/>
                  <a:uLnTx/>
                  <a:uFillTx/>
                </a:rPr>
                <a:t>resources</a:t>
              </a:r>
            </a:p>
          </p:txBody>
        </p:sp>
        <p:sp>
          <p:nvSpPr>
            <p:cNvPr id="62" name="Rectangle 61">
              <a:extLst>
                <a:ext uri="{FF2B5EF4-FFF2-40B4-BE49-F238E27FC236}">
                  <a16:creationId xmlns:a16="http://schemas.microsoft.com/office/drawing/2014/main" id="{95CD0ADA-6A00-41FB-8EDB-4188ACBE6388}"/>
                </a:ext>
              </a:extLst>
            </p:cNvPr>
            <p:cNvSpPr/>
            <p:nvPr/>
          </p:nvSpPr>
          <p:spPr>
            <a:xfrm>
              <a:off x="4341924" y="623126"/>
              <a:ext cx="2164650" cy="1341377"/>
            </a:xfrm>
            <a:prstGeom prst="rect">
              <a:avLst/>
            </a:prstGeom>
          </p:spPr>
          <p:txBody>
            <a:bodyPr wrap="square">
              <a:spAutoFit/>
            </a:bodyPr>
            <a:lstStyle/>
            <a:p>
              <a:pPr marL="0" marR="0" lvl="0" indent="0" algn="ctr" defTabSz="685438"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effectLst/>
                  <a:uLnTx/>
                  <a:uFillTx/>
                </a:rPr>
                <a:t>in Microsoft Graph</a:t>
              </a:r>
            </a:p>
            <a:p>
              <a:pPr marL="0" marR="0" lvl="0" indent="0" algn="ctr" defTabSz="685438"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effectLst/>
                  <a:uLnTx/>
                  <a:uFillTx/>
                </a:rPr>
                <a:t>(emails, events, calendar, users, files)</a:t>
              </a:r>
            </a:p>
          </p:txBody>
        </p:sp>
      </p:grpSp>
    </p:spTree>
    <p:extLst>
      <p:ext uri="{BB962C8B-B14F-4D97-AF65-F5344CB8AC3E}">
        <p14:creationId xmlns:p14="http://schemas.microsoft.com/office/powerpoint/2010/main" val="160440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1000" fill="hold"/>
                                        <p:tgtEl>
                                          <p:spTgt spid="47"/>
                                        </p:tgtEl>
                                        <p:attrNameLst>
                                          <p:attrName>ppt_x</p:attrName>
                                        </p:attrNameLst>
                                      </p:cBhvr>
                                      <p:tavLst>
                                        <p:tav tm="0">
                                          <p:val>
                                            <p:strVal val="1+#ppt_w/2"/>
                                          </p:val>
                                        </p:tav>
                                        <p:tav tm="100000">
                                          <p:val>
                                            <p:strVal val="#ppt_x"/>
                                          </p:val>
                                        </p:tav>
                                      </p:tavLst>
                                    </p:anim>
                                    <p:anim calcmode="lin" valueType="num">
                                      <p:cBhvr additive="base">
                                        <p:cTn id="8" dur="1000" fill="hold"/>
                                        <p:tgtEl>
                                          <p:spTgt spid="47"/>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250"/>
                                  </p:stCondLst>
                                  <p:childTnLst>
                                    <p:set>
                                      <p:cBhvr>
                                        <p:cTn id="10" dur="1" fill="hold">
                                          <p:stCondLst>
                                            <p:cond delay="0"/>
                                          </p:stCondLst>
                                        </p:cTn>
                                        <p:tgtEl>
                                          <p:spTgt spid="51"/>
                                        </p:tgtEl>
                                        <p:attrNameLst>
                                          <p:attrName>style.visibility</p:attrName>
                                        </p:attrNameLst>
                                      </p:cBhvr>
                                      <p:to>
                                        <p:strVal val="visible"/>
                                      </p:to>
                                    </p:set>
                                    <p:anim calcmode="lin" valueType="num">
                                      <p:cBhvr additive="base">
                                        <p:cTn id="11" dur="1000" fill="hold"/>
                                        <p:tgtEl>
                                          <p:spTgt spid="51"/>
                                        </p:tgtEl>
                                        <p:attrNameLst>
                                          <p:attrName>ppt_x</p:attrName>
                                        </p:attrNameLst>
                                      </p:cBhvr>
                                      <p:tavLst>
                                        <p:tav tm="0">
                                          <p:val>
                                            <p:strVal val="1+#ppt_w/2"/>
                                          </p:val>
                                        </p:tav>
                                        <p:tav tm="100000">
                                          <p:val>
                                            <p:strVal val="#ppt_x"/>
                                          </p:val>
                                        </p:tav>
                                      </p:tavLst>
                                    </p:anim>
                                    <p:anim calcmode="lin" valueType="num">
                                      <p:cBhvr additive="base">
                                        <p:cTn id="12" dur="1000" fill="hold"/>
                                        <p:tgtEl>
                                          <p:spTgt spid="51"/>
                                        </p:tgtEl>
                                        <p:attrNameLst>
                                          <p:attrName>ppt_y</p:attrName>
                                        </p:attrNameLst>
                                      </p:cBhvr>
                                      <p:tavLst>
                                        <p:tav tm="0">
                                          <p:val>
                                            <p:strVal val="#ppt_y"/>
                                          </p:val>
                                        </p:tav>
                                        <p:tav tm="100000">
                                          <p:val>
                                            <p:strVal val="#ppt_y"/>
                                          </p:val>
                                        </p:tav>
                                      </p:tavLst>
                                    </p:anim>
                                  </p:childTnLst>
                                </p:cTn>
                              </p:par>
                              <p:par>
                                <p:cTn id="13" presetID="2" presetClass="entr" presetSubtype="2" decel="100000" fill="hold" nodeType="withEffect">
                                  <p:stCondLst>
                                    <p:cond delay="500"/>
                                  </p:stCondLst>
                                  <p:childTnLst>
                                    <p:set>
                                      <p:cBhvr>
                                        <p:cTn id="14" dur="1" fill="hold">
                                          <p:stCondLst>
                                            <p:cond delay="0"/>
                                          </p:stCondLst>
                                        </p:cTn>
                                        <p:tgtEl>
                                          <p:spTgt spid="55"/>
                                        </p:tgtEl>
                                        <p:attrNameLst>
                                          <p:attrName>style.visibility</p:attrName>
                                        </p:attrNameLst>
                                      </p:cBhvr>
                                      <p:to>
                                        <p:strVal val="visible"/>
                                      </p:to>
                                    </p:set>
                                    <p:anim calcmode="lin" valueType="num">
                                      <p:cBhvr additive="base">
                                        <p:cTn id="15" dur="1000" fill="hold"/>
                                        <p:tgtEl>
                                          <p:spTgt spid="55"/>
                                        </p:tgtEl>
                                        <p:attrNameLst>
                                          <p:attrName>ppt_x</p:attrName>
                                        </p:attrNameLst>
                                      </p:cBhvr>
                                      <p:tavLst>
                                        <p:tav tm="0">
                                          <p:val>
                                            <p:strVal val="1+#ppt_w/2"/>
                                          </p:val>
                                        </p:tav>
                                        <p:tav tm="100000">
                                          <p:val>
                                            <p:strVal val="#ppt_x"/>
                                          </p:val>
                                        </p:tav>
                                      </p:tavLst>
                                    </p:anim>
                                    <p:anim calcmode="lin" valueType="num">
                                      <p:cBhvr additive="base">
                                        <p:cTn id="16" dur="1000" fill="hold"/>
                                        <p:tgtEl>
                                          <p:spTgt spid="55"/>
                                        </p:tgtEl>
                                        <p:attrNameLst>
                                          <p:attrName>ppt_y</p:attrName>
                                        </p:attrNameLst>
                                      </p:cBhvr>
                                      <p:tavLst>
                                        <p:tav tm="0">
                                          <p:val>
                                            <p:strVal val="#ppt_y"/>
                                          </p:val>
                                        </p:tav>
                                        <p:tav tm="100000">
                                          <p:val>
                                            <p:strVal val="#ppt_y"/>
                                          </p:val>
                                        </p:tav>
                                      </p:tavLst>
                                    </p:anim>
                                  </p:childTnLst>
                                </p:cTn>
                              </p:par>
                              <p:par>
                                <p:cTn id="17" presetID="2" presetClass="entr" presetSubtype="2" decel="100000" fill="hold" nodeType="withEffect">
                                  <p:stCondLst>
                                    <p:cond delay="750"/>
                                  </p:stCondLst>
                                  <p:childTnLst>
                                    <p:set>
                                      <p:cBhvr>
                                        <p:cTn id="18" dur="1" fill="hold">
                                          <p:stCondLst>
                                            <p:cond delay="0"/>
                                          </p:stCondLst>
                                        </p:cTn>
                                        <p:tgtEl>
                                          <p:spTgt spid="59"/>
                                        </p:tgtEl>
                                        <p:attrNameLst>
                                          <p:attrName>style.visibility</p:attrName>
                                        </p:attrNameLst>
                                      </p:cBhvr>
                                      <p:to>
                                        <p:strVal val="visible"/>
                                      </p:to>
                                    </p:set>
                                    <p:anim calcmode="lin" valueType="num">
                                      <p:cBhvr additive="base">
                                        <p:cTn id="19" dur="1000" fill="hold"/>
                                        <p:tgtEl>
                                          <p:spTgt spid="59"/>
                                        </p:tgtEl>
                                        <p:attrNameLst>
                                          <p:attrName>ppt_x</p:attrName>
                                        </p:attrNameLst>
                                      </p:cBhvr>
                                      <p:tavLst>
                                        <p:tav tm="0">
                                          <p:val>
                                            <p:strVal val="1+#ppt_w/2"/>
                                          </p:val>
                                        </p:tav>
                                        <p:tav tm="100000">
                                          <p:val>
                                            <p:strVal val="#ppt_x"/>
                                          </p:val>
                                        </p:tav>
                                      </p:tavLst>
                                    </p:anim>
                                    <p:anim calcmode="lin" valueType="num">
                                      <p:cBhvr additive="base">
                                        <p:cTn id="20" dur="1000" fill="hold"/>
                                        <p:tgtEl>
                                          <p:spTgt spid="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6" name="Straight Connector 245">
            <a:extLst>
              <a:ext uri="{FF2B5EF4-FFF2-40B4-BE49-F238E27FC236}">
                <a16:creationId xmlns:a16="http://schemas.microsoft.com/office/drawing/2014/main" id="{EA7BEB47-AC29-427A-B33D-8D16B5842405}"/>
              </a:ext>
            </a:extLst>
          </p:cNvPr>
          <p:cNvCxnSpPr>
            <a:cxnSpLocks/>
          </p:cNvCxnSpPr>
          <p:nvPr/>
        </p:nvCxnSpPr>
        <p:spPr>
          <a:xfrm flipH="1">
            <a:off x="3856037" y="982662"/>
            <a:ext cx="155257" cy="83886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49" name="Oval 248">
            <a:extLst>
              <a:ext uri="{FF2B5EF4-FFF2-40B4-BE49-F238E27FC236}">
                <a16:creationId xmlns:a16="http://schemas.microsoft.com/office/drawing/2014/main" id="{0F43A593-2E22-41B9-B340-CABA46455F8B}"/>
              </a:ext>
            </a:extLst>
          </p:cNvPr>
          <p:cNvSpPr>
            <a:spLocks noChangeAspect="1"/>
          </p:cNvSpPr>
          <p:nvPr/>
        </p:nvSpPr>
        <p:spPr bwMode="auto">
          <a:xfrm>
            <a:off x="3931042" y="852233"/>
            <a:ext cx="173663" cy="173663"/>
          </a:xfrm>
          <a:prstGeom prst="ellipse">
            <a:avLst/>
          </a:prstGeom>
          <a:solidFill>
            <a:srgbClr val="7FBBEB"/>
          </a:solid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6616" rIns="0" bIns="46616" numCol="1" spcCol="0" rtlCol="0" fromWordArt="0" anchor="ctr" anchorCtr="0" forceAA="0" compatLnSpc="1">
            <a:prstTxWarp prst="textNoShape">
              <a:avLst/>
            </a:prstTxWarp>
            <a:noAutofit/>
          </a:bodyPr>
          <a:lstStyle/>
          <a:p>
            <a:pPr marL="0" marR="0" lvl="0" indent="0" algn="ctr" defTabSz="931935"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5439">
                    <a:srgbClr val="F8F8F8"/>
                  </a:gs>
                  <a:gs pos="10000">
                    <a:srgbClr val="F8F8F8"/>
                  </a:gs>
                </a:gsLst>
                <a:lin ang="5400000" scaled="0"/>
              </a:gradFill>
              <a:effectLst/>
              <a:uLnTx/>
              <a:uFillTx/>
              <a:latin typeface="Segoe UI Semilight"/>
              <a:ea typeface="+mn-ea"/>
              <a:cs typeface="+mn-cs"/>
            </a:endParaRPr>
          </a:p>
        </p:txBody>
      </p:sp>
      <p:cxnSp>
        <p:nvCxnSpPr>
          <p:cNvPr id="300" name="Straight Connector 299"/>
          <p:cNvCxnSpPr>
            <a:cxnSpLocks/>
            <a:stCxn id="122" idx="9"/>
          </p:cNvCxnSpPr>
          <p:nvPr/>
        </p:nvCxnSpPr>
        <p:spPr>
          <a:xfrm flipV="1">
            <a:off x="9783839" y="1617962"/>
            <a:ext cx="1391245" cy="2445499"/>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a:cxnSpLocks/>
            <a:stCxn id="99" idx="5"/>
          </p:cNvCxnSpPr>
          <p:nvPr/>
        </p:nvCxnSpPr>
        <p:spPr>
          <a:xfrm>
            <a:off x="2210286" y="2989075"/>
            <a:ext cx="3345181" cy="44265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a:cxnSpLocks/>
            <a:stCxn id="96" idx="9"/>
            <a:endCxn id="153" idx="30"/>
          </p:cNvCxnSpPr>
          <p:nvPr/>
        </p:nvCxnSpPr>
        <p:spPr>
          <a:xfrm flipH="1" flipV="1">
            <a:off x="5006753" y="4699628"/>
            <a:ext cx="1518467" cy="249315"/>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a:cxnSpLocks/>
          </p:cNvCxnSpPr>
          <p:nvPr/>
        </p:nvCxnSpPr>
        <p:spPr>
          <a:xfrm flipH="1">
            <a:off x="3126641" y="4726417"/>
            <a:ext cx="1838008" cy="466795"/>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a:cxnSpLocks/>
          </p:cNvCxnSpPr>
          <p:nvPr/>
        </p:nvCxnSpPr>
        <p:spPr>
          <a:xfrm flipH="1">
            <a:off x="9550208" y="1577112"/>
            <a:ext cx="1530312" cy="1063837"/>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a:cxnSpLocks/>
          </p:cNvCxnSpPr>
          <p:nvPr/>
        </p:nvCxnSpPr>
        <p:spPr>
          <a:xfrm flipH="1">
            <a:off x="7423254" y="1441505"/>
            <a:ext cx="3790393" cy="1409977"/>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a:cxnSpLocks/>
            <a:stCxn id="228" idx="4"/>
          </p:cNvCxnSpPr>
          <p:nvPr/>
        </p:nvCxnSpPr>
        <p:spPr>
          <a:xfrm flipV="1">
            <a:off x="3184865" y="2103926"/>
            <a:ext cx="608324" cy="3013116"/>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a:cxnSpLocks/>
            <a:endCxn id="99" idx="2"/>
          </p:cNvCxnSpPr>
          <p:nvPr/>
        </p:nvCxnSpPr>
        <p:spPr>
          <a:xfrm flipV="1">
            <a:off x="818716" y="2853680"/>
            <a:ext cx="1368634" cy="712484"/>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 name="Straight Connector 3"/>
          <p:cNvCxnSpPr>
            <a:cxnSpLocks/>
          </p:cNvCxnSpPr>
          <p:nvPr/>
        </p:nvCxnSpPr>
        <p:spPr>
          <a:xfrm flipH="1">
            <a:off x="2113698" y="1311827"/>
            <a:ext cx="512017" cy="1628855"/>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a:cxnSpLocks/>
          </p:cNvCxnSpPr>
          <p:nvPr/>
        </p:nvCxnSpPr>
        <p:spPr>
          <a:xfrm>
            <a:off x="2629685" y="1324294"/>
            <a:ext cx="1149543" cy="61605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a:cxnSpLocks/>
          </p:cNvCxnSpPr>
          <p:nvPr/>
        </p:nvCxnSpPr>
        <p:spPr>
          <a:xfrm>
            <a:off x="2622955" y="1307212"/>
            <a:ext cx="1332100" cy="2551108"/>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a:cxnSpLocks/>
          </p:cNvCxnSpPr>
          <p:nvPr/>
        </p:nvCxnSpPr>
        <p:spPr>
          <a:xfrm flipH="1">
            <a:off x="3207970" y="3881848"/>
            <a:ext cx="732000" cy="1413682"/>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a:cxnSpLocks/>
          </p:cNvCxnSpPr>
          <p:nvPr/>
        </p:nvCxnSpPr>
        <p:spPr>
          <a:xfrm flipH="1">
            <a:off x="1550055" y="2905138"/>
            <a:ext cx="629653" cy="1990514"/>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a:cxnSpLocks/>
          </p:cNvCxnSpPr>
          <p:nvPr/>
        </p:nvCxnSpPr>
        <p:spPr>
          <a:xfrm>
            <a:off x="930559" y="3570334"/>
            <a:ext cx="655041" cy="1376095"/>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a:cxnSpLocks/>
          </p:cNvCxnSpPr>
          <p:nvPr/>
        </p:nvCxnSpPr>
        <p:spPr>
          <a:xfrm>
            <a:off x="925482" y="3565257"/>
            <a:ext cx="2231710" cy="1717579"/>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a:cxnSpLocks/>
            <a:stCxn id="99" idx="5"/>
          </p:cNvCxnSpPr>
          <p:nvPr/>
        </p:nvCxnSpPr>
        <p:spPr>
          <a:xfrm>
            <a:off x="2210286" y="2989074"/>
            <a:ext cx="921518" cy="2300109"/>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a:cxnSpLocks/>
          </p:cNvCxnSpPr>
          <p:nvPr/>
        </p:nvCxnSpPr>
        <p:spPr>
          <a:xfrm flipH="1">
            <a:off x="1457139" y="1313560"/>
            <a:ext cx="1169257" cy="786496"/>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a:cxnSpLocks/>
          </p:cNvCxnSpPr>
          <p:nvPr/>
        </p:nvCxnSpPr>
        <p:spPr>
          <a:xfrm flipV="1">
            <a:off x="2220330" y="2773114"/>
            <a:ext cx="1863567" cy="142180"/>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a:cxnSpLocks/>
          </p:cNvCxnSpPr>
          <p:nvPr/>
        </p:nvCxnSpPr>
        <p:spPr>
          <a:xfrm>
            <a:off x="3779228" y="1914957"/>
            <a:ext cx="1563974" cy="558562"/>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a:cxnSpLocks/>
          </p:cNvCxnSpPr>
          <p:nvPr/>
        </p:nvCxnSpPr>
        <p:spPr>
          <a:xfrm>
            <a:off x="3819851" y="1970814"/>
            <a:ext cx="1721386" cy="1650298"/>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a:cxnSpLocks/>
          </p:cNvCxnSpPr>
          <p:nvPr/>
        </p:nvCxnSpPr>
        <p:spPr>
          <a:xfrm flipH="1">
            <a:off x="4933316" y="2539533"/>
            <a:ext cx="374341" cy="2092070"/>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a:cxnSpLocks/>
          </p:cNvCxnSpPr>
          <p:nvPr/>
        </p:nvCxnSpPr>
        <p:spPr>
          <a:xfrm>
            <a:off x="4010302" y="3900395"/>
            <a:ext cx="911439" cy="731208"/>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a:cxnSpLocks/>
          </p:cNvCxnSpPr>
          <p:nvPr/>
        </p:nvCxnSpPr>
        <p:spPr>
          <a:xfrm flipV="1">
            <a:off x="3992867" y="3490722"/>
            <a:ext cx="1519246" cy="340856"/>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a:cxnSpLocks/>
            <a:endCxn id="165" idx="11"/>
          </p:cNvCxnSpPr>
          <p:nvPr/>
        </p:nvCxnSpPr>
        <p:spPr>
          <a:xfrm flipV="1">
            <a:off x="4933317" y="4046442"/>
            <a:ext cx="2482941" cy="592778"/>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a:cxnSpLocks/>
          </p:cNvCxnSpPr>
          <p:nvPr/>
        </p:nvCxnSpPr>
        <p:spPr>
          <a:xfrm flipH="1" flipV="1">
            <a:off x="5526004" y="3616036"/>
            <a:ext cx="1086657" cy="1442105"/>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a:cxnSpLocks/>
          </p:cNvCxnSpPr>
          <p:nvPr/>
        </p:nvCxnSpPr>
        <p:spPr>
          <a:xfrm flipH="1" flipV="1">
            <a:off x="6005013" y="1358089"/>
            <a:ext cx="1384558" cy="1521659"/>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a:cxnSpLocks/>
            <a:stCxn id="165" idx="0"/>
          </p:cNvCxnSpPr>
          <p:nvPr/>
        </p:nvCxnSpPr>
        <p:spPr>
          <a:xfrm flipH="1" flipV="1">
            <a:off x="6013477" y="1498577"/>
            <a:ext cx="1495527" cy="2424714"/>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a:cxnSpLocks/>
          </p:cNvCxnSpPr>
          <p:nvPr/>
        </p:nvCxnSpPr>
        <p:spPr>
          <a:xfrm flipV="1">
            <a:off x="3743682" y="1412254"/>
            <a:ext cx="2274872" cy="512861"/>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a:cxnSpLocks/>
          </p:cNvCxnSpPr>
          <p:nvPr/>
        </p:nvCxnSpPr>
        <p:spPr>
          <a:xfrm flipV="1">
            <a:off x="5359772" y="1772779"/>
            <a:ext cx="1999331" cy="716177"/>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a:cxnSpLocks/>
          </p:cNvCxnSpPr>
          <p:nvPr/>
        </p:nvCxnSpPr>
        <p:spPr>
          <a:xfrm flipH="1" flipV="1">
            <a:off x="7359105" y="1762624"/>
            <a:ext cx="2239326" cy="863231"/>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a:cxnSpLocks/>
          </p:cNvCxnSpPr>
          <p:nvPr/>
        </p:nvCxnSpPr>
        <p:spPr>
          <a:xfrm flipH="1">
            <a:off x="7343870" y="1332700"/>
            <a:ext cx="2477985" cy="1486114"/>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a:cxnSpLocks/>
          </p:cNvCxnSpPr>
          <p:nvPr/>
        </p:nvCxnSpPr>
        <p:spPr>
          <a:xfrm flipH="1">
            <a:off x="8684420" y="2640951"/>
            <a:ext cx="825148" cy="503056"/>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a:cxnSpLocks/>
          </p:cNvCxnSpPr>
          <p:nvPr/>
        </p:nvCxnSpPr>
        <p:spPr>
          <a:xfrm>
            <a:off x="7323560" y="2859436"/>
            <a:ext cx="1452261" cy="2132694"/>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a:cxnSpLocks/>
          </p:cNvCxnSpPr>
          <p:nvPr/>
        </p:nvCxnSpPr>
        <p:spPr>
          <a:xfrm flipH="1">
            <a:off x="9597053" y="1459645"/>
            <a:ext cx="216340" cy="1166210"/>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a:cxnSpLocks/>
          </p:cNvCxnSpPr>
          <p:nvPr/>
        </p:nvCxnSpPr>
        <p:spPr>
          <a:xfrm>
            <a:off x="9537497" y="2610623"/>
            <a:ext cx="228502" cy="1614754"/>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a:cxnSpLocks/>
          </p:cNvCxnSpPr>
          <p:nvPr/>
        </p:nvCxnSpPr>
        <p:spPr>
          <a:xfrm>
            <a:off x="8689498" y="3204729"/>
            <a:ext cx="50778" cy="1741699"/>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a:cxnSpLocks/>
          </p:cNvCxnSpPr>
          <p:nvPr/>
        </p:nvCxnSpPr>
        <p:spPr>
          <a:xfrm>
            <a:off x="7449240" y="4015889"/>
            <a:ext cx="1417981" cy="1032098"/>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a:cxnSpLocks/>
          </p:cNvCxnSpPr>
          <p:nvPr/>
        </p:nvCxnSpPr>
        <p:spPr>
          <a:xfrm flipV="1">
            <a:off x="6592351" y="5017518"/>
            <a:ext cx="2092070" cy="71090"/>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a:cxnSpLocks/>
          </p:cNvCxnSpPr>
          <p:nvPr/>
        </p:nvCxnSpPr>
        <p:spPr>
          <a:xfrm>
            <a:off x="5348279" y="2503988"/>
            <a:ext cx="1904302" cy="355448"/>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a:cxnSpLocks/>
          </p:cNvCxnSpPr>
          <p:nvPr/>
        </p:nvCxnSpPr>
        <p:spPr>
          <a:xfrm>
            <a:off x="9725116" y="4255703"/>
            <a:ext cx="1071684" cy="832905"/>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a:cxnSpLocks/>
          </p:cNvCxnSpPr>
          <p:nvPr/>
        </p:nvCxnSpPr>
        <p:spPr>
          <a:xfrm flipH="1">
            <a:off x="10735866" y="3321520"/>
            <a:ext cx="20312" cy="1726466"/>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a:cxnSpLocks/>
          </p:cNvCxnSpPr>
          <p:nvPr/>
        </p:nvCxnSpPr>
        <p:spPr>
          <a:xfrm flipH="1">
            <a:off x="10796801" y="3890239"/>
            <a:ext cx="599186" cy="1188215"/>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cxnSpLocks/>
          </p:cNvCxnSpPr>
          <p:nvPr/>
        </p:nvCxnSpPr>
        <p:spPr>
          <a:xfrm>
            <a:off x="9821856" y="1332698"/>
            <a:ext cx="1589364" cy="983409"/>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3" name="Straight Connector 312"/>
          <p:cNvCxnSpPr>
            <a:cxnSpLocks/>
          </p:cNvCxnSpPr>
          <p:nvPr/>
        </p:nvCxnSpPr>
        <p:spPr>
          <a:xfrm flipV="1">
            <a:off x="10735867" y="2351654"/>
            <a:ext cx="624574" cy="1015569"/>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7" name="Straight Connector 316"/>
          <p:cNvCxnSpPr>
            <a:cxnSpLocks/>
          </p:cNvCxnSpPr>
          <p:nvPr/>
        </p:nvCxnSpPr>
        <p:spPr>
          <a:xfrm>
            <a:off x="9562886" y="2559844"/>
            <a:ext cx="1203447" cy="812454"/>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1" name="Straight Connector 320"/>
          <p:cNvCxnSpPr>
            <a:cxnSpLocks/>
          </p:cNvCxnSpPr>
          <p:nvPr/>
        </p:nvCxnSpPr>
        <p:spPr>
          <a:xfrm flipV="1">
            <a:off x="9750766" y="3341832"/>
            <a:ext cx="1020646" cy="868310"/>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5" name="Straight Connector 324"/>
          <p:cNvCxnSpPr>
            <a:cxnSpLocks/>
          </p:cNvCxnSpPr>
          <p:nvPr/>
        </p:nvCxnSpPr>
        <p:spPr>
          <a:xfrm flipV="1">
            <a:off x="8770340" y="4083312"/>
            <a:ext cx="1020646" cy="868310"/>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6" name="Straight Connector 325"/>
          <p:cNvCxnSpPr>
            <a:cxnSpLocks/>
          </p:cNvCxnSpPr>
          <p:nvPr/>
        </p:nvCxnSpPr>
        <p:spPr>
          <a:xfrm flipH="1">
            <a:off x="5321622" y="5063221"/>
            <a:ext cx="1387520" cy="283089"/>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6" name="Straight Connector 335"/>
          <p:cNvCxnSpPr>
            <a:cxnSpLocks/>
          </p:cNvCxnSpPr>
          <p:nvPr/>
        </p:nvCxnSpPr>
        <p:spPr>
          <a:xfrm>
            <a:off x="1539899" y="4900728"/>
            <a:ext cx="1591902" cy="369414"/>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9" name="Oval 38"/>
          <p:cNvSpPr>
            <a:spLocks noChangeAspect="1"/>
          </p:cNvSpPr>
          <p:nvPr/>
        </p:nvSpPr>
        <p:spPr bwMode="auto">
          <a:xfrm>
            <a:off x="5237084" y="5251968"/>
            <a:ext cx="173663" cy="173663"/>
          </a:xfrm>
          <a:prstGeom prst="ellipse">
            <a:avLst/>
          </a:prstGeom>
          <a:solidFill>
            <a:schemeClr val="tx2"/>
          </a:solid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6616" rIns="0" bIns="46616" numCol="1" spcCol="0" rtlCol="0" fromWordArt="0" anchor="ctr" anchorCtr="0" forceAA="0" compatLnSpc="1">
            <a:prstTxWarp prst="textNoShape">
              <a:avLst/>
            </a:prstTxWarp>
            <a:noAutofit/>
          </a:bodyPr>
          <a:lstStyle/>
          <a:p>
            <a:pPr marL="0" marR="0" lvl="0" indent="0" algn="ctr" defTabSz="931935"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5439">
                    <a:srgbClr val="F8F8F8"/>
                  </a:gs>
                  <a:gs pos="10000">
                    <a:srgbClr val="F8F8F8"/>
                  </a:gs>
                </a:gsLst>
                <a:lin ang="5400000" scaled="0"/>
              </a:gradFill>
              <a:effectLst/>
              <a:uLnTx/>
              <a:uFillTx/>
              <a:latin typeface="Segoe UI Semilight"/>
              <a:ea typeface="+mn-ea"/>
              <a:cs typeface="+mn-cs"/>
            </a:endParaRPr>
          </a:p>
        </p:txBody>
      </p:sp>
      <p:sp>
        <p:nvSpPr>
          <p:cNvPr id="40" name="Oval 39"/>
          <p:cNvSpPr>
            <a:spLocks noChangeAspect="1"/>
          </p:cNvSpPr>
          <p:nvPr/>
        </p:nvSpPr>
        <p:spPr bwMode="auto">
          <a:xfrm>
            <a:off x="7998463" y="3921102"/>
            <a:ext cx="173663" cy="173663"/>
          </a:xfrm>
          <a:prstGeom prst="ellipse">
            <a:avLst/>
          </a:prstGeom>
          <a:solidFill>
            <a:srgbClr val="7FBBEB"/>
          </a:solid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6616" rIns="0" bIns="46616" numCol="1" spcCol="0" rtlCol="0" fromWordArt="0" anchor="ctr" anchorCtr="0" forceAA="0" compatLnSpc="1">
            <a:prstTxWarp prst="textNoShape">
              <a:avLst/>
            </a:prstTxWarp>
            <a:noAutofit/>
          </a:bodyPr>
          <a:lstStyle/>
          <a:p>
            <a:pPr marL="0" marR="0" lvl="0" indent="0" algn="ctr" defTabSz="931935"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5439">
                    <a:srgbClr val="F8F8F8"/>
                  </a:gs>
                  <a:gs pos="10000">
                    <a:srgbClr val="F8F8F8"/>
                  </a:gs>
                </a:gsLst>
                <a:lin ang="5400000" scaled="0"/>
              </a:gradFill>
              <a:effectLst/>
              <a:uLnTx/>
              <a:uFillTx/>
              <a:latin typeface="Segoe UI Semilight"/>
              <a:ea typeface="+mn-ea"/>
              <a:cs typeface="+mn-cs"/>
            </a:endParaRPr>
          </a:p>
        </p:txBody>
      </p:sp>
      <p:sp>
        <p:nvSpPr>
          <p:cNvPr id="41" name="Oval 40"/>
          <p:cNvSpPr>
            <a:spLocks noChangeAspect="1"/>
          </p:cNvSpPr>
          <p:nvPr/>
        </p:nvSpPr>
        <p:spPr bwMode="auto">
          <a:xfrm>
            <a:off x="3992868" y="2674272"/>
            <a:ext cx="173663" cy="173663"/>
          </a:xfrm>
          <a:prstGeom prst="ellipse">
            <a:avLst/>
          </a:prstGeom>
          <a:solidFill>
            <a:schemeClr val="tx2"/>
          </a:solid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6616" rIns="0" bIns="46616" numCol="1" spcCol="0" rtlCol="0" fromWordArt="0" anchor="ctr" anchorCtr="0" forceAA="0" compatLnSpc="1">
            <a:prstTxWarp prst="textNoShape">
              <a:avLst/>
            </a:prstTxWarp>
            <a:noAutofit/>
          </a:bodyPr>
          <a:lstStyle/>
          <a:p>
            <a:pPr marL="0" marR="0" lvl="0" indent="0" algn="ctr" defTabSz="931935"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5439">
                    <a:srgbClr val="F8F8F8"/>
                  </a:gs>
                  <a:gs pos="10000">
                    <a:srgbClr val="F8F8F8"/>
                  </a:gs>
                </a:gsLst>
                <a:lin ang="5400000" scaled="0"/>
              </a:gradFill>
              <a:effectLst/>
              <a:uLnTx/>
              <a:uFillTx/>
              <a:latin typeface="Segoe UI Semilight"/>
              <a:ea typeface="+mn-ea"/>
              <a:cs typeface="+mn-cs"/>
            </a:endParaRPr>
          </a:p>
        </p:txBody>
      </p:sp>
      <p:sp>
        <p:nvSpPr>
          <p:cNvPr id="42" name="Oval 41"/>
          <p:cNvSpPr>
            <a:spLocks noChangeAspect="1"/>
          </p:cNvSpPr>
          <p:nvPr/>
        </p:nvSpPr>
        <p:spPr bwMode="auto">
          <a:xfrm>
            <a:off x="2501701" y="3864341"/>
            <a:ext cx="173663" cy="173663"/>
          </a:xfrm>
          <a:prstGeom prst="ellipse">
            <a:avLst/>
          </a:prstGeom>
          <a:solidFill>
            <a:schemeClr val="tx2">
              <a:lumMod val="75000"/>
            </a:schemeClr>
          </a:solid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6616" rIns="0" bIns="46616" numCol="1" spcCol="0" rtlCol="0" fromWordArt="0" anchor="ctr" anchorCtr="0" forceAA="0" compatLnSpc="1">
            <a:prstTxWarp prst="textNoShape">
              <a:avLst/>
            </a:prstTxWarp>
            <a:noAutofit/>
          </a:bodyPr>
          <a:lstStyle/>
          <a:p>
            <a:pPr marL="0" marR="0" lvl="0" indent="0" algn="ctr" defTabSz="931935"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5439">
                    <a:srgbClr val="F8F8F8"/>
                  </a:gs>
                  <a:gs pos="10000">
                    <a:srgbClr val="F8F8F8"/>
                  </a:gs>
                </a:gsLst>
                <a:lin ang="5400000" scaled="0"/>
              </a:gradFill>
              <a:effectLst/>
              <a:uLnTx/>
              <a:uFillTx/>
              <a:latin typeface="Segoe UI Semilight"/>
              <a:ea typeface="+mn-ea"/>
              <a:cs typeface="+mn-cs"/>
            </a:endParaRPr>
          </a:p>
        </p:txBody>
      </p:sp>
      <p:sp>
        <p:nvSpPr>
          <p:cNvPr id="43" name="Oval 42"/>
          <p:cNvSpPr>
            <a:spLocks noChangeAspect="1"/>
          </p:cNvSpPr>
          <p:nvPr/>
        </p:nvSpPr>
        <p:spPr bwMode="auto">
          <a:xfrm>
            <a:off x="1353051" y="2004936"/>
            <a:ext cx="173663" cy="173663"/>
          </a:xfrm>
          <a:prstGeom prst="ellipse">
            <a:avLst/>
          </a:prstGeom>
          <a:solidFill>
            <a:schemeClr val="tx2"/>
          </a:solid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6616" rIns="0" bIns="46616" numCol="1" spcCol="0" rtlCol="0" fromWordArt="0" anchor="ctr" anchorCtr="0" forceAA="0" compatLnSpc="1">
            <a:prstTxWarp prst="textNoShape">
              <a:avLst/>
            </a:prstTxWarp>
            <a:noAutofit/>
          </a:bodyPr>
          <a:lstStyle/>
          <a:p>
            <a:pPr marL="0" marR="0" lvl="0" indent="0" algn="ctr" defTabSz="931935"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5439">
                    <a:srgbClr val="F8F8F8"/>
                  </a:gs>
                  <a:gs pos="10000">
                    <a:srgbClr val="F8F8F8"/>
                  </a:gs>
                </a:gsLst>
                <a:lin ang="5400000" scaled="0"/>
              </a:gradFill>
              <a:effectLst/>
              <a:uLnTx/>
              <a:uFillTx/>
              <a:latin typeface="Segoe UI Semilight"/>
              <a:ea typeface="+mn-ea"/>
              <a:cs typeface="+mn-cs"/>
            </a:endParaRPr>
          </a:p>
        </p:txBody>
      </p:sp>
      <p:sp>
        <p:nvSpPr>
          <p:cNvPr id="44" name="Oval 43"/>
          <p:cNvSpPr>
            <a:spLocks noChangeAspect="1"/>
          </p:cNvSpPr>
          <p:nvPr/>
        </p:nvSpPr>
        <p:spPr bwMode="auto">
          <a:xfrm>
            <a:off x="11309346" y="3784720"/>
            <a:ext cx="173663" cy="173663"/>
          </a:xfrm>
          <a:prstGeom prst="ellipse">
            <a:avLst/>
          </a:prstGeom>
          <a:solidFill>
            <a:srgbClr val="7FBBEB"/>
          </a:solid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6616" rIns="0" bIns="46616" numCol="1" spcCol="0" rtlCol="0" fromWordArt="0" anchor="ctr" anchorCtr="0" forceAA="0" compatLnSpc="1">
            <a:prstTxWarp prst="textNoShape">
              <a:avLst/>
            </a:prstTxWarp>
            <a:noAutofit/>
          </a:bodyPr>
          <a:lstStyle/>
          <a:p>
            <a:pPr marL="0" marR="0" lvl="0" indent="0" algn="ctr" defTabSz="931935"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5439">
                    <a:srgbClr val="F8F8F8"/>
                  </a:gs>
                  <a:gs pos="10000">
                    <a:srgbClr val="F8F8F8"/>
                  </a:gs>
                </a:gsLst>
                <a:lin ang="5400000" scaled="0"/>
              </a:gradFill>
              <a:effectLst/>
              <a:uLnTx/>
              <a:uFillTx/>
              <a:latin typeface="Segoe UI Semilight"/>
              <a:ea typeface="+mn-ea"/>
              <a:cs typeface="+mn-cs"/>
            </a:endParaRPr>
          </a:p>
        </p:txBody>
      </p:sp>
      <p:sp>
        <p:nvSpPr>
          <p:cNvPr id="204" name="Oval 203"/>
          <p:cNvSpPr>
            <a:spLocks noChangeAspect="1"/>
          </p:cNvSpPr>
          <p:nvPr/>
        </p:nvSpPr>
        <p:spPr bwMode="auto">
          <a:xfrm>
            <a:off x="11260492" y="2226751"/>
            <a:ext cx="173663" cy="173663"/>
          </a:xfrm>
          <a:prstGeom prst="ellipse">
            <a:avLst/>
          </a:prstGeom>
          <a:solidFill>
            <a:schemeClr val="accent4"/>
          </a:solid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6616" rIns="0" bIns="46616" numCol="1" spcCol="0" rtlCol="0" fromWordArt="0" anchor="ctr" anchorCtr="0" forceAA="0" compatLnSpc="1">
            <a:prstTxWarp prst="textNoShape">
              <a:avLst/>
            </a:prstTxWarp>
            <a:noAutofit/>
          </a:bodyPr>
          <a:lstStyle/>
          <a:p>
            <a:pPr marL="0" marR="0" lvl="0" indent="0" algn="ctr" defTabSz="931935"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5439">
                    <a:srgbClr val="F8F8F8"/>
                  </a:gs>
                  <a:gs pos="10000">
                    <a:srgbClr val="F8F8F8"/>
                  </a:gs>
                </a:gsLst>
                <a:lin ang="5400000" scaled="0"/>
              </a:gradFill>
              <a:effectLst/>
              <a:uLnTx/>
              <a:uFillTx/>
              <a:latin typeface="Segoe UI Semilight"/>
              <a:ea typeface="+mn-ea"/>
              <a:cs typeface="+mn-cs"/>
            </a:endParaRPr>
          </a:p>
        </p:txBody>
      </p:sp>
      <p:grpSp>
        <p:nvGrpSpPr>
          <p:cNvPr id="145" name="Group 144"/>
          <p:cNvGrpSpPr/>
          <p:nvPr/>
        </p:nvGrpSpPr>
        <p:grpSpPr>
          <a:xfrm>
            <a:off x="4687636" y="4411509"/>
            <a:ext cx="554024" cy="554024"/>
            <a:chOff x="7349552" y="5435795"/>
            <a:chExt cx="597617" cy="597617"/>
          </a:xfrm>
        </p:grpSpPr>
        <p:sp>
          <p:nvSpPr>
            <p:cNvPr id="152" name="Oval 151"/>
            <p:cNvSpPr/>
            <p:nvPr/>
          </p:nvSpPr>
          <p:spPr bwMode="auto">
            <a:xfrm>
              <a:off x="7349552" y="5435795"/>
              <a:ext cx="597617" cy="597617"/>
            </a:xfrm>
            <a:prstGeom prst="ellipse">
              <a:avLst/>
            </a:prstGeom>
            <a:solidFill>
              <a:schemeClr val="tx2">
                <a:lumMod val="75000"/>
              </a:scheme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846"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3" name="Freeform: Shape 152"/>
            <p:cNvSpPr/>
            <p:nvPr/>
          </p:nvSpPr>
          <p:spPr bwMode="auto">
            <a:xfrm>
              <a:off x="7552112" y="5576726"/>
              <a:ext cx="201418" cy="314002"/>
            </a:xfrm>
            <a:custGeom>
              <a:avLst/>
              <a:gdLst>
                <a:gd name="connsiteX0" fmla="*/ 828257 w 1801994"/>
                <a:gd name="connsiteY0" fmla="*/ 2524330 h 3090150"/>
                <a:gd name="connsiteX1" fmla="*/ 900997 w 1801994"/>
                <a:gd name="connsiteY1" fmla="*/ 2524330 h 3090150"/>
                <a:gd name="connsiteX2" fmla="*/ 962728 w 1801994"/>
                <a:gd name="connsiteY2" fmla="*/ 2524330 h 3090150"/>
                <a:gd name="connsiteX3" fmla="*/ 962728 w 1801994"/>
                <a:gd name="connsiteY3" fmla="*/ 2942459 h 3090150"/>
                <a:gd name="connsiteX4" fmla="*/ 1449879 w 1801994"/>
                <a:gd name="connsiteY4" fmla="*/ 2942459 h 3090150"/>
                <a:gd name="connsiteX5" fmla="*/ 1449879 w 1801994"/>
                <a:gd name="connsiteY5" fmla="*/ 3090150 h 3090150"/>
                <a:gd name="connsiteX6" fmla="*/ 962728 w 1801994"/>
                <a:gd name="connsiteY6" fmla="*/ 3090150 h 3090150"/>
                <a:gd name="connsiteX7" fmla="*/ 828257 w 1801994"/>
                <a:gd name="connsiteY7" fmla="*/ 3090150 h 3090150"/>
                <a:gd name="connsiteX8" fmla="*/ 341106 w 1801994"/>
                <a:gd name="connsiteY8" fmla="*/ 3090150 h 3090150"/>
                <a:gd name="connsiteX9" fmla="*/ 341106 w 1801994"/>
                <a:gd name="connsiteY9" fmla="*/ 2942459 h 3090150"/>
                <a:gd name="connsiteX10" fmla="*/ 828257 w 1801994"/>
                <a:gd name="connsiteY10" fmla="*/ 2942459 h 3090150"/>
                <a:gd name="connsiteX11" fmla="*/ 1 w 1801994"/>
                <a:gd name="connsiteY11" fmla="*/ 1090259 h 3090150"/>
                <a:gd name="connsiteX12" fmla="*/ 65789 w 1801994"/>
                <a:gd name="connsiteY12" fmla="*/ 1090259 h 3090150"/>
                <a:gd name="connsiteX13" fmla="*/ 131577 w 1801994"/>
                <a:gd name="connsiteY13" fmla="*/ 1090259 h 3090150"/>
                <a:gd name="connsiteX14" fmla="*/ 131577 w 1801994"/>
                <a:gd name="connsiteY14" fmla="*/ 1623333 h 3090150"/>
                <a:gd name="connsiteX15" fmla="*/ 745933 w 1801994"/>
                <a:gd name="connsiteY15" fmla="*/ 2377122 h 3090150"/>
                <a:gd name="connsiteX16" fmla="*/ 900998 w 1801994"/>
                <a:gd name="connsiteY16" fmla="*/ 2392754 h 3090150"/>
                <a:gd name="connsiteX17" fmla="*/ 1056062 w 1801994"/>
                <a:gd name="connsiteY17" fmla="*/ 2377122 h 3090150"/>
                <a:gd name="connsiteX18" fmla="*/ 1670418 w 1801994"/>
                <a:gd name="connsiteY18" fmla="*/ 1623333 h 3090150"/>
                <a:gd name="connsiteX19" fmla="*/ 1670418 w 1801994"/>
                <a:gd name="connsiteY19" fmla="*/ 1090259 h 3090150"/>
                <a:gd name="connsiteX20" fmla="*/ 1801994 w 1801994"/>
                <a:gd name="connsiteY20" fmla="*/ 1090259 h 3090150"/>
                <a:gd name="connsiteX21" fmla="*/ 1801994 w 1801994"/>
                <a:gd name="connsiteY21" fmla="*/ 1623333 h 3090150"/>
                <a:gd name="connsiteX22" fmla="*/ 900997 w 1801994"/>
                <a:gd name="connsiteY22" fmla="*/ 2524330 h 3090150"/>
                <a:gd name="connsiteX23" fmla="*/ 0 w 1801994"/>
                <a:gd name="connsiteY23" fmla="*/ 1623333 h 3090150"/>
                <a:gd name="connsiteX24" fmla="*/ 1 w 1801994"/>
                <a:gd name="connsiteY24" fmla="*/ 1090259 h 3090150"/>
                <a:gd name="connsiteX25" fmla="*/ 903798 w 1801994"/>
                <a:gd name="connsiteY25" fmla="*/ 203993 h 3090150"/>
                <a:gd name="connsiteX26" fmla="*/ 540162 w 1801994"/>
                <a:gd name="connsiteY26" fmla="*/ 567629 h 3090150"/>
                <a:gd name="connsiteX27" fmla="*/ 540162 w 1801994"/>
                <a:gd name="connsiteY27" fmla="*/ 1671601 h 3090150"/>
                <a:gd name="connsiteX28" fmla="*/ 903798 w 1801994"/>
                <a:gd name="connsiteY28" fmla="*/ 2035237 h 3090150"/>
                <a:gd name="connsiteX29" fmla="*/ 903797 w 1801994"/>
                <a:gd name="connsiteY29" fmla="*/ 2035238 h 3090150"/>
                <a:gd name="connsiteX30" fmla="*/ 1267433 w 1801994"/>
                <a:gd name="connsiteY30" fmla="*/ 1671602 h 3090150"/>
                <a:gd name="connsiteX31" fmla="*/ 1267434 w 1801994"/>
                <a:gd name="connsiteY31" fmla="*/ 567629 h 3090150"/>
                <a:gd name="connsiteX32" fmla="*/ 903798 w 1801994"/>
                <a:gd name="connsiteY32" fmla="*/ 203993 h 3090150"/>
                <a:gd name="connsiteX33" fmla="*/ 895492 w 1801994"/>
                <a:gd name="connsiteY33" fmla="*/ 0 h 3090150"/>
                <a:gd name="connsiteX34" fmla="*/ 1439195 w 1801994"/>
                <a:gd name="connsiteY34" fmla="*/ 543703 h 3090150"/>
                <a:gd name="connsiteX35" fmla="*/ 1439195 w 1801994"/>
                <a:gd name="connsiteY35" fmla="*/ 1670412 h 3090150"/>
                <a:gd name="connsiteX36" fmla="*/ 895492 w 1801994"/>
                <a:gd name="connsiteY36" fmla="*/ 2214115 h 3090150"/>
                <a:gd name="connsiteX37" fmla="*/ 351789 w 1801994"/>
                <a:gd name="connsiteY37" fmla="*/ 1670412 h 3090150"/>
                <a:gd name="connsiteX38" fmla="*/ 351789 w 1801994"/>
                <a:gd name="connsiteY38" fmla="*/ 1090259 h 3090150"/>
                <a:gd name="connsiteX39" fmla="*/ 351789 w 1801994"/>
                <a:gd name="connsiteY39" fmla="*/ 543703 h 3090150"/>
                <a:gd name="connsiteX40" fmla="*/ 895492 w 1801994"/>
                <a:gd name="connsiteY40" fmla="*/ 0 h 3090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801994" h="3090150">
                  <a:moveTo>
                    <a:pt x="828257" y="2524330"/>
                  </a:moveTo>
                  <a:lnTo>
                    <a:pt x="900997" y="2524330"/>
                  </a:lnTo>
                  <a:lnTo>
                    <a:pt x="962728" y="2524330"/>
                  </a:lnTo>
                  <a:lnTo>
                    <a:pt x="962728" y="2942459"/>
                  </a:lnTo>
                  <a:lnTo>
                    <a:pt x="1449879" y="2942459"/>
                  </a:lnTo>
                  <a:lnTo>
                    <a:pt x="1449879" y="3090150"/>
                  </a:lnTo>
                  <a:lnTo>
                    <a:pt x="962728" y="3090150"/>
                  </a:lnTo>
                  <a:lnTo>
                    <a:pt x="828257" y="3090150"/>
                  </a:lnTo>
                  <a:lnTo>
                    <a:pt x="341106" y="3090150"/>
                  </a:lnTo>
                  <a:lnTo>
                    <a:pt x="341106" y="2942459"/>
                  </a:lnTo>
                  <a:lnTo>
                    <a:pt x="828257" y="2942459"/>
                  </a:lnTo>
                  <a:close/>
                  <a:moveTo>
                    <a:pt x="1" y="1090259"/>
                  </a:moveTo>
                  <a:lnTo>
                    <a:pt x="65789" y="1090259"/>
                  </a:lnTo>
                  <a:lnTo>
                    <a:pt x="131577" y="1090259"/>
                  </a:lnTo>
                  <a:lnTo>
                    <a:pt x="131577" y="1623333"/>
                  </a:lnTo>
                  <a:cubicBezTo>
                    <a:pt x="131577" y="1995155"/>
                    <a:pt x="395321" y="2305377"/>
                    <a:pt x="745933" y="2377122"/>
                  </a:cubicBezTo>
                  <a:lnTo>
                    <a:pt x="900998" y="2392754"/>
                  </a:lnTo>
                  <a:lnTo>
                    <a:pt x="1056062" y="2377122"/>
                  </a:lnTo>
                  <a:cubicBezTo>
                    <a:pt x="1406674" y="2305377"/>
                    <a:pt x="1670418" y="1995155"/>
                    <a:pt x="1670418" y="1623333"/>
                  </a:cubicBezTo>
                  <a:lnTo>
                    <a:pt x="1670418" y="1090259"/>
                  </a:lnTo>
                  <a:lnTo>
                    <a:pt x="1801994" y="1090259"/>
                  </a:lnTo>
                  <a:lnTo>
                    <a:pt x="1801994" y="1623333"/>
                  </a:lnTo>
                  <a:cubicBezTo>
                    <a:pt x="1801994" y="2120940"/>
                    <a:pt x="1398604" y="2524330"/>
                    <a:pt x="900997" y="2524330"/>
                  </a:cubicBezTo>
                  <a:cubicBezTo>
                    <a:pt x="403390" y="2524330"/>
                    <a:pt x="0" y="2120940"/>
                    <a:pt x="0" y="1623333"/>
                  </a:cubicBezTo>
                  <a:cubicBezTo>
                    <a:pt x="0" y="1445642"/>
                    <a:pt x="1" y="1267950"/>
                    <a:pt x="1" y="1090259"/>
                  </a:cubicBezTo>
                  <a:close/>
                  <a:moveTo>
                    <a:pt x="903798" y="203993"/>
                  </a:moveTo>
                  <a:cubicBezTo>
                    <a:pt x="702967" y="203993"/>
                    <a:pt x="540162" y="366798"/>
                    <a:pt x="540162" y="567629"/>
                  </a:cubicBezTo>
                  <a:lnTo>
                    <a:pt x="540162" y="1671601"/>
                  </a:lnTo>
                  <a:cubicBezTo>
                    <a:pt x="540162" y="1872432"/>
                    <a:pt x="702967" y="2035237"/>
                    <a:pt x="903798" y="2035237"/>
                  </a:cubicBezTo>
                  <a:lnTo>
                    <a:pt x="903797" y="2035238"/>
                  </a:lnTo>
                  <a:cubicBezTo>
                    <a:pt x="1104628" y="2035238"/>
                    <a:pt x="1267433" y="1872433"/>
                    <a:pt x="1267433" y="1671602"/>
                  </a:cubicBezTo>
                  <a:cubicBezTo>
                    <a:pt x="1267433" y="1303611"/>
                    <a:pt x="1267434" y="935620"/>
                    <a:pt x="1267434" y="567629"/>
                  </a:cubicBezTo>
                  <a:cubicBezTo>
                    <a:pt x="1267434" y="366798"/>
                    <a:pt x="1104629" y="203993"/>
                    <a:pt x="903798" y="203993"/>
                  </a:cubicBezTo>
                  <a:close/>
                  <a:moveTo>
                    <a:pt x="895492" y="0"/>
                  </a:moveTo>
                  <a:cubicBezTo>
                    <a:pt x="1195771" y="0"/>
                    <a:pt x="1439195" y="243424"/>
                    <a:pt x="1439195" y="543703"/>
                  </a:cubicBezTo>
                  <a:lnTo>
                    <a:pt x="1439195" y="1670412"/>
                  </a:lnTo>
                  <a:cubicBezTo>
                    <a:pt x="1439195" y="1970691"/>
                    <a:pt x="1195771" y="2214115"/>
                    <a:pt x="895492" y="2214115"/>
                  </a:cubicBezTo>
                  <a:cubicBezTo>
                    <a:pt x="595213" y="2214115"/>
                    <a:pt x="351789" y="1970691"/>
                    <a:pt x="351789" y="1670412"/>
                  </a:cubicBezTo>
                  <a:lnTo>
                    <a:pt x="351789" y="1090259"/>
                  </a:lnTo>
                  <a:lnTo>
                    <a:pt x="351789" y="543703"/>
                  </a:lnTo>
                  <a:cubicBezTo>
                    <a:pt x="351789" y="243424"/>
                    <a:pt x="595213" y="0"/>
                    <a:pt x="895492"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846"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57" name="Group 156"/>
          <p:cNvGrpSpPr/>
          <p:nvPr/>
        </p:nvGrpSpPr>
        <p:grpSpPr>
          <a:xfrm>
            <a:off x="10437618" y="3071586"/>
            <a:ext cx="616809" cy="616809"/>
            <a:chOff x="5995935" y="2003316"/>
            <a:chExt cx="731876" cy="731876"/>
          </a:xfrm>
        </p:grpSpPr>
        <p:sp>
          <p:nvSpPr>
            <p:cNvPr id="158" name="Oval 157"/>
            <p:cNvSpPr/>
            <p:nvPr/>
          </p:nvSpPr>
          <p:spPr>
            <a:xfrm rot="5400000">
              <a:off x="5995935" y="2003316"/>
              <a:ext cx="731876" cy="731876"/>
            </a:xfrm>
            <a:prstGeom prst="ellipse">
              <a:avLst/>
            </a:prstGeom>
            <a:solidFill>
              <a:schemeClr val="accent4"/>
            </a:solidFill>
            <a:ln w="28575" cap="flat" cmpd="sng" algn="ctr">
              <a:noFill/>
              <a:prstDash val="solid"/>
            </a:ln>
            <a:effectLst/>
          </p:spPr>
          <p:txBody>
            <a:bodyPr rtlCol="0" anchor="ctr"/>
            <a:lstStyle/>
            <a:p>
              <a:pPr marL="0" marR="0" lvl="0" indent="0" algn="ctr" defTabSz="932060" rtl="0" eaLnBrk="1" fontAlgn="auto" latinLnBrk="0" hangingPunct="1">
                <a:lnSpc>
                  <a:spcPct val="100000"/>
                </a:lnSpc>
                <a:spcBef>
                  <a:spcPts val="0"/>
                </a:spcBef>
                <a:spcAft>
                  <a:spcPts val="0"/>
                </a:spcAft>
                <a:buClrTx/>
                <a:buSzTx/>
                <a:buFontTx/>
                <a:buNone/>
                <a:tabLst/>
                <a:defRPr/>
              </a:pPr>
              <a:endParaRPr kumimoji="0" lang="en-GB" sz="1428"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9" name="Freeform 160"/>
            <p:cNvSpPr>
              <a:spLocks noChangeAspect="1"/>
            </p:cNvSpPr>
            <p:nvPr/>
          </p:nvSpPr>
          <p:spPr bwMode="black">
            <a:xfrm>
              <a:off x="6176662" y="2194916"/>
              <a:ext cx="370423" cy="370373"/>
            </a:xfrm>
            <a:custGeom>
              <a:avLst/>
              <a:gdLst>
                <a:gd name="connsiteX0" fmla="*/ 2846107 w 2846107"/>
                <a:gd name="connsiteY0" fmla="*/ 1526447 h 2845712"/>
                <a:gd name="connsiteX1" fmla="*/ 2844123 w 2846107"/>
                <a:gd name="connsiteY1" fmla="*/ 1565744 h 2845712"/>
                <a:gd name="connsiteX2" fmla="*/ 1425742 w 2846107"/>
                <a:gd name="connsiteY2" fmla="*/ 2845712 h 2845712"/>
                <a:gd name="connsiteX3" fmla="*/ 1138405 w 2846107"/>
                <a:gd name="connsiteY3" fmla="*/ 2816746 h 2845712"/>
                <a:gd name="connsiteX4" fmla="*/ 1045028 w 2846107"/>
                <a:gd name="connsiteY4" fmla="*/ 2792736 h 2845712"/>
                <a:gd name="connsiteX5" fmla="*/ 1505920 w 2846107"/>
                <a:gd name="connsiteY5" fmla="*/ 1526448 h 2845712"/>
                <a:gd name="connsiteX6" fmla="*/ 1540042 w 2846107"/>
                <a:gd name="connsiteY6" fmla="*/ 1526449 h 2845712"/>
                <a:gd name="connsiteX7" fmla="*/ 1540042 w 2846107"/>
                <a:gd name="connsiteY7" fmla="*/ 1526448 h 2845712"/>
                <a:gd name="connsiteX8" fmla="*/ 1311441 w 2846107"/>
                <a:gd name="connsiteY8" fmla="*/ 0 h 2845712"/>
                <a:gd name="connsiteX9" fmla="*/ 1311442 w 2846107"/>
                <a:gd name="connsiteY9" fmla="*/ 1297847 h 2845712"/>
                <a:gd name="connsiteX10" fmla="*/ 1311442 w 2846107"/>
                <a:gd name="connsiteY10" fmla="*/ 1392388 h 2845712"/>
                <a:gd name="connsiteX11" fmla="*/ 830345 w 2846107"/>
                <a:gd name="connsiteY11" fmla="*/ 2714192 h 2845712"/>
                <a:gd name="connsiteX12" fmla="*/ 746149 w 2846107"/>
                <a:gd name="connsiteY12" fmla="*/ 2673633 h 2845712"/>
                <a:gd name="connsiteX13" fmla="*/ 0 w 2846107"/>
                <a:gd name="connsiteY13" fmla="*/ 1419970 h 2845712"/>
                <a:gd name="connsiteX14" fmla="*/ 1279968 w 2846107"/>
                <a:gd name="connsiteY14" fmla="*/ 1589 h 2845712"/>
                <a:gd name="connsiteX15" fmla="*/ 1540042 w 2846107"/>
                <a:gd name="connsiteY15" fmla="*/ 0 h 2845712"/>
                <a:gd name="connsiteX16" fmla="*/ 1571516 w 2846107"/>
                <a:gd name="connsiteY16" fmla="*/ 1589 h 2845712"/>
                <a:gd name="connsiteX17" fmla="*/ 2844123 w 2846107"/>
                <a:gd name="connsiteY17" fmla="*/ 1274196 h 2845712"/>
                <a:gd name="connsiteX18" fmla="*/ 2845317 w 2846107"/>
                <a:gd name="connsiteY18" fmla="*/ 1297848 h 2845712"/>
                <a:gd name="connsiteX19" fmla="*/ 1540042 w 2846107"/>
                <a:gd name="connsiteY19" fmla="*/ 1297847 h 2845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846107" h="2845712">
                  <a:moveTo>
                    <a:pt x="2846107" y="1526447"/>
                  </a:moveTo>
                  <a:lnTo>
                    <a:pt x="2844123" y="1565744"/>
                  </a:lnTo>
                  <a:cubicBezTo>
                    <a:pt x="2771111" y="2284684"/>
                    <a:pt x="2163945" y="2845712"/>
                    <a:pt x="1425742" y="2845712"/>
                  </a:cubicBezTo>
                  <a:cubicBezTo>
                    <a:pt x="1327315" y="2845712"/>
                    <a:pt x="1231218" y="2835738"/>
                    <a:pt x="1138405" y="2816746"/>
                  </a:cubicBezTo>
                  <a:lnTo>
                    <a:pt x="1045028" y="2792736"/>
                  </a:lnTo>
                  <a:lnTo>
                    <a:pt x="1505920" y="1526448"/>
                  </a:lnTo>
                  <a:lnTo>
                    <a:pt x="1540042" y="1526449"/>
                  </a:lnTo>
                  <a:lnTo>
                    <a:pt x="1540042" y="1526448"/>
                  </a:lnTo>
                  <a:close/>
                  <a:moveTo>
                    <a:pt x="1311441" y="0"/>
                  </a:moveTo>
                  <a:lnTo>
                    <a:pt x="1311442" y="1297847"/>
                  </a:lnTo>
                  <a:lnTo>
                    <a:pt x="1311442" y="1392388"/>
                  </a:lnTo>
                  <a:lnTo>
                    <a:pt x="830345" y="2714192"/>
                  </a:lnTo>
                  <a:lnTo>
                    <a:pt x="746149" y="2673633"/>
                  </a:lnTo>
                  <a:cubicBezTo>
                    <a:pt x="301709" y="2432199"/>
                    <a:pt x="0" y="1961319"/>
                    <a:pt x="0" y="1419970"/>
                  </a:cubicBezTo>
                  <a:cubicBezTo>
                    <a:pt x="0" y="681768"/>
                    <a:pt x="561029" y="74601"/>
                    <a:pt x="1279968" y="1589"/>
                  </a:cubicBezTo>
                  <a:close/>
                  <a:moveTo>
                    <a:pt x="1540042" y="0"/>
                  </a:moveTo>
                  <a:lnTo>
                    <a:pt x="1571516" y="1589"/>
                  </a:lnTo>
                  <a:cubicBezTo>
                    <a:pt x="2242526" y="69734"/>
                    <a:pt x="2775978" y="603186"/>
                    <a:pt x="2844123" y="1274196"/>
                  </a:cubicBezTo>
                  <a:lnTo>
                    <a:pt x="2845317" y="1297848"/>
                  </a:lnTo>
                  <a:lnTo>
                    <a:pt x="1540042" y="1297847"/>
                  </a:lnTo>
                  <a:close/>
                </a:path>
              </a:pathLst>
            </a:custGeom>
            <a:noFill/>
            <a:ln w="12700" cap="flat" cmpd="sng" algn="ctr">
              <a:solidFill>
                <a:schemeClr val="bg1"/>
              </a:solidFill>
              <a:prstDash val="solid"/>
              <a:headEnd type="none" w="med" len="med"/>
              <a:tailEnd type="none" w="med" len="med"/>
            </a:ln>
            <a:effectLst/>
          </p:spPr>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60" name="Group 159"/>
          <p:cNvGrpSpPr/>
          <p:nvPr/>
        </p:nvGrpSpPr>
        <p:grpSpPr>
          <a:xfrm>
            <a:off x="2363605" y="1079822"/>
            <a:ext cx="563667" cy="563667"/>
            <a:chOff x="3763577" y="3319413"/>
            <a:chExt cx="731876" cy="731876"/>
          </a:xfrm>
        </p:grpSpPr>
        <p:sp>
          <p:nvSpPr>
            <p:cNvPr id="161" name="Oval 160"/>
            <p:cNvSpPr/>
            <p:nvPr/>
          </p:nvSpPr>
          <p:spPr>
            <a:xfrm rot="5400000">
              <a:off x="3763577" y="3319413"/>
              <a:ext cx="731876" cy="731876"/>
            </a:xfrm>
            <a:prstGeom prst="ellipse">
              <a:avLst/>
            </a:prstGeom>
            <a:solidFill>
              <a:schemeClr val="accent4"/>
            </a:solidFill>
            <a:ln w="28575" cap="flat" cmpd="sng" algn="ctr">
              <a:noFill/>
              <a:prstDash val="solid"/>
            </a:ln>
            <a:effectLst/>
          </p:spPr>
          <p:txBody>
            <a:bodyPr rtlCol="0" anchor="ctr"/>
            <a:lstStyle/>
            <a:p>
              <a:pPr marL="0" marR="0" lvl="0" indent="0" algn="ctr" defTabSz="932060" rtl="0" eaLnBrk="1" fontAlgn="auto" latinLnBrk="0" hangingPunct="1">
                <a:lnSpc>
                  <a:spcPct val="100000"/>
                </a:lnSpc>
                <a:spcBef>
                  <a:spcPts val="0"/>
                </a:spcBef>
                <a:spcAft>
                  <a:spcPts val="0"/>
                </a:spcAft>
                <a:buClrTx/>
                <a:buSzTx/>
                <a:buFontTx/>
                <a:buNone/>
                <a:tabLst/>
                <a:defRPr/>
              </a:pPr>
              <a:endParaRPr kumimoji="0" lang="en-GB" sz="1428"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2" name="Freeform 40"/>
            <p:cNvSpPr>
              <a:spLocks noChangeAspect="1" noEditPoints="1"/>
            </p:cNvSpPr>
            <p:nvPr/>
          </p:nvSpPr>
          <p:spPr bwMode="auto">
            <a:xfrm>
              <a:off x="3997680" y="3494923"/>
              <a:ext cx="263671" cy="380856"/>
            </a:xfrm>
            <a:custGeom>
              <a:avLst/>
              <a:gdLst>
                <a:gd name="T0" fmla="*/ 76 w 152"/>
                <a:gd name="T1" fmla="*/ 0 h 221"/>
                <a:gd name="T2" fmla="*/ 96 w 152"/>
                <a:gd name="T3" fmla="*/ 2 h 221"/>
                <a:gd name="T4" fmla="*/ 115 w 152"/>
                <a:gd name="T5" fmla="*/ 10 h 221"/>
                <a:gd name="T6" fmla="*/ 130 w 152"/>
                <a:gd name="T7" fmla="*/ 22 h 221"/>
                <a:gd name="T8" fmla="*/ 142 w 152"/>
                <a:gd name="T9" fmla="*/ 37 h 221"/>
                <a:gd name="T10" fmla="*/ 150 w 152"/>
                <a:gd name="T11" fmla="*/ 56 h 221"/>
                <a:gd name="T12" fmla="*/ 152 w 152"/>
                <a:gd name="T13" fmla="*/ 76 h 221"/>
                <a:gd name="T14" fmla="*/ 146 w 152"/>
                <a:gd name="T15" fmla="*/ 105 h 221"/>
                <a:gd name="T16" fmla="*/ 129 w 152"/>
                <a:gd name="T17" fmla="*/ 129 h 221"/>
                <a:gd name="T18" fmla="*/ 115 w 152"/>
                <a:gd name="T19" fmla="*/ 149 h 221"/>
                <a:gd name="T20" fmla="*/ 111 w 152"/>
                <a:gd name="T21" fmla="*/ 173 h 221"/>
                <a:gd name="T22" fmla="*/ 111 w 152"/>
                <a:gd name="T23" fmla="*/ 200 h 221"/>
                <a:gd name="T24" fmla="*/ 109 w 152"/>
                <a:gd name="T25" fmla="*/ 209 h 221"/>
                <a:gd name="T26" fmla="*/ 105 w 152"/>
                <a:gd name="T27" fmla="*/ 215 h 221"/>
                <a:gd name="T28" fmla="*/ 98 w 152"/>
                <a:gd name="T29" fmla="*/ 220 h 221"/>
                <a:gd name="T30" fmla="*/ 90 w 152"/>
                <a:gd name="T31" fmla="*/ 221 h 221"/>
                <a:gd name="T32" fmla="*/ 62 w 152"/>
                <a:gd name="T33" fmla="*/ 221 h 221"/>
                <a:gd name="T34" fmla="*/ 54 w 152"/>
                <a:gd name="T35" fmla="*/ 220 h 221"/>
                <a:gd name="T36" fmla="*/ 48 w 152"/>
                <a:gd name="T37" fmla="*/ 215 h 221"/>
                <a:gd name="T38" fmla="*/ 43 w 152"/>
                <a:gd name="T39" fmla="*/ 209 h 221"/>
                <a:gd name="T40" fmla="*/ 41 w 152"/>
                <a:gd name="T41" fmla="*/ 200 h 221"/>
                <a:gd name="T42" fmla="*/ 41 w 152"/>
                <a:gd name="T43" fmla="*/ 173 h 221"/>
                <a:gd name="T44" fmla="*/ 37 w 152"/>
                <a:gd name="T45" fmla="*/ 149 h 221"/>
                <a:gd name="T46" fmla="*/ 23 w 152"/>
                <a:gd name="T47" fmla="*/ 129 h 221"/>
                <a:gd name="T48" fmla="*/ 6 w 152"/>
                <a:gd name="T49" fmla="*/ 105 h 221"/>
                <a:gd name="T50" fmla="*/ 0 w 152"/>
                <a:gd name="T51" fmla="*/ 76 h 221"/>
                <a:gd name="T52" fmla="*/ 3 w 152"/>
                <a:gd name="T53" fmla="*/ 56 h 221"/>
                <a:gd name="T54" fmla="*/ 10 w 152"/>
                <a:gd name="T55" fmla="*/ 37 h 221"/>
                <a:gd name="T56" fmla="*/ 22 w 152"/>
                <a:gd name="T57" fmla="*/ 22 h 221"/>
                <a:gd name="T58" fmla="*/ 38 w 152"/>
                <a:gd name="T59" fmla="*/ 10 h 221"/>
                <a:gd name="T60" fmla="*/ 56 w 152"/>
                <a:gd name="T61" fmla="*/ 2 h 221"/>
                <a:gd name="T62" fmla="*/ 76 w 152"/>
                <a:gd name="T63" fmla="*/ 0 h 221"/>
                <a:gd name="T64" fmla="*/ 90 w 152"/>
                <a:gd name="T65" fmla="*/ 207 h 221"/>
                <a:gd name="T66" fmla="*/ 95 w 152"/>
                <a:gd name="T67" fmla="*/ 205 h 221"/>
                <a:gd name="T68" fmla="*/ 97 w 152"/>
                <a:gd name="T69" fmla="*/ 200 h 221"/>
                <a:gd name="T70" fmla="*/ 97 w 152"/>
                <a:gd name="T71" fmla="*/ 180 h 221"/>
                <a:gd name="T72" fmla="*/ 55 w 152"/>
                <a:gd name="T73" fmla="*/ 180 h 221"/>
                <a:gd name="T74" fmla="*/ 55 w 152"/>
                <a:gd name="T75" fmla="*/ 200 h 221"/>
                <a:gd name="T76" fmla="*/ 57 w 152"/>
                <a:gd name="T77" fmla="*/ 205 h 221"/>
                <a:gd name="T78" fmla="*/ 62 w 152"/>
                <a:gd name="T79" fmla="*/ 207 h 221"/>
                <a:gd name="T80" fmla="*/ 90 w 152"/>
                <a:gd name="T81" fmla="*/ 207 h 221"/>
                <a:gd name="T82" fmla="*/ 97 w 152"/>
                <a:gd name="T83" fmla="*/ 166 h 221"/>
                <a:gd name="T84" fmla="*/ 104 w 152"/>
                <a:gd name="T85" fmla="*/ 140 h 221"/>
                <a:gd name="T86" fmla="*/ 120 w 152"/>
                <a:gd name="T87" fmla="*/ 119 h 221"/>
                <a:gd name="T88" fmla="*/ 134 w 152"/>
                <a:gd name="T89" fmla="*/ 99 h 221"/>
                <a:gd name="T90" fmla="*/ 138 w 152"/>
                <a:gd name="T91" fmla="*/ 76 h 221"/>
                <a:gd name="T92" fmla="*/ 133 w 152"/>
                <a:gd name="T93" fmla="*/ 52 h 221"/>
                <a:gd name="T94" fmla="*/ 120 w 152"/>
                <a:gd name="T95" fmla="*/ 32 h 221"/>
                <a:gd name="T96" fmla="*/ 100 w 152"/>
                <a:gd name="T97" fmla="*/ 18 h 221"/>
                <a:gd name="T98" fmla="*/ 76 w 152"/>
                <a:gd name="T99" fmla="*/ 13 h 221"/>
                <a:gd name="T100" fmla="*/ 52 w 152"/>
                <a:gd name="T101" fmla="*/ 18 h 221"/>
                <a:gd name="T102" fmla="*/ 32 w 152"/>
                <a:gd name="T103" fmla="*/ 32 h 221"/>
                <a:gd name="T104" fmla="*/ 19 w 152"/>
                <a:gd name="T105" fmla="*/ 52 h 221"/>
                <a:gd name="T106" fmla="*/ 14 w 152"/>
                <a:gd name="T107" fmla="*/ 76 h 221"/>
                <a:gd name="T108" fmla="*/ 19 w 152"/>
                <a:gd name="T109" fmla="*/ 99 h 221"/>
                <a:gd name="T110" fmla="*/ 32 w 152"/>
                <a:gd name="T111" fmla="*/ 119 h 221"/>
                <a:gd name="T112" fmla="*/ 48 w 152"/>
                <a:gd name="T113" fmla="*/ 140 h 221"/>
                <a:gd name="T114" fmla="*/ 55 w 152"/>
                <a:gd name="T115" fmla="*/ 166 h 221"/>
                <a:gd name="T116" fmla="*/ 97 w 152"/>
                <a:gd name="T117" fmla="*/ 166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2" h="221">
                  <a:moveTo>
                    <a:pt x="76" y="0"/>
                  </a:moveTo>
                  <a:cubicBezTo>
                    <a:pt x="83" y="0"/>
                    <a:pt x="90" y="1"/>
                    <a:pt x="96" y="2"/>
                  </a:cubicBezTo>
                  <a:cubicBezTo>
                    <a:pt x="103" y="4"/>
                    <a:pt x="109" y="7"/>
                    <a:pt x="115" y="10"/>
                  </a:cubicBezTo>
                  <a:cubicBezTo>
                    <a:pt x="120" y="13"/>
                    <a:pt x="125" y="17"/>
                    <a:pt x="130" y="22"/>
                  </a:cubicBezTo>
                  <a:cubicBezTo>
                    <a:pt x="135" y="27"/>
                    <a:pt x="139" y="32"/>
                    <a:pt x="142" y="37"/>
                  </a:cubicBezTo>
                  <a:cubicBezTo>
                    <a:pt x="145" y="43"/>
                    <a:pt x="148" y="49"/>
                    <a:pt x="150" y="56"/>
                  </a:cubicBezTo>
                  <a:cubicBezTo>
                    <a:pt x="151" y="62"/>
                    <a:pt x="152" y="69"/>
                    <a:pt x="152" y="76"/>
                  </a:cubicBezTo>
                  <a:cubicBezTo>
                    <a:pt x="152" y="86"/>
                    <a:pt x="150" y="96"/>
                    <a:pt x="146" y="105"/>
                  </a:cubicBezTo>
                  <a:cubicBezTo>
                    <a:pt x="142" y="114"/>
                    <a:pt x="137" y="122"/>
                    <a:pt x="129" y="129"/>
                  </a:cubicBezTo>
                  <a:cubicBezTo>
                    <a:pt x="123" y="135"/>
                    <a:pt x="119" y="142"/>
                    <a:pt x="115" y="149"/>
                  </a:cubicBezTo>
                  <a:cubicBezTo>
                    <a:pt x="112" y="156"/>
                    <a:pt x="111" y="164"/>
                    <a:pt x="111" y="173"/>
                  </a:cubicBezTo>
                  <a:cubicBezTo>
                    <a:pt x="111" y="200"/>
                    <a:pt x="111" y="200"/>
                    <a:pt x="111" y="200"/>
                  </a:cubicBezTo>
                  <a:cubicBezTo>
                    <a:pt x="111" y="203"/>
                    <a:pt x="110" y="206"/>
                    <a:pt x="109" y="209"/>
                  </a:cubicBezTo>
                  <a:cubicBezTo>
                    <a:pt x="108" y="211"/>
                    <a:pt x="106" y="213"/>
                    <a:pt x="105" y="215"/>
                  </a:cubicBezTo>
                  <a:cubicBezTo>
                    <a:pt x="103" y="217"/>
                    <a:pt x="101" y="218"/>
                    <a:pt x="98" y="220"/>
                  </a:cubicBezTo>
                  <a:cubicBezTo>
                    <a:pt x="95" y="221"/>
                    <a:pt x="93" y="221"/>
                    <a:pt x="90" y="221"/>
                  </a:cubicBezTo>
                  <a:cubicBezTo>
                    <a:pt x="62" y="221"/>
                    <a:pt x="62" y="221"/>
                    <a:pt x="62" y="221"/>
                  </a:cubicBezTo>
                  <a:cubicBezTo>
                    <a:pt x="59" y="221"/>
                    <a:pt x="57" y="221"/>
                    <a:pt x="54" y="220"/>
                  </a:cubicBezTo>
                  <a:cubicBezTo>
                    <a:pt x="52" y="218"/>
                    <a:pt x="49" y="217"/>
                    <a:pt x="48" y="215"/>
                  </a:cubicBezTo>
                  <a:cubicBezTo>
                    <a:pt x="46" y="213"/>
                    <a:pt x="44" y="211"/>
                    <a:pt x="43" y="209"/>
                  </a:cubicBezTo>
                  <a:cubicBezTo>
                    <a:pt x="42" y="206"/>
                    <a:pt x="41" y="203"/>
                    <a:pt x="41" y="200"/>
                  </a:cubicBezTo>
                  <a:cubicBezTo>
                    <a:pt x="41" y="173"/>
                    <a:pt x="41" y="173"/>
                    <a:pt x="41" y="173"/>
                  </a:cubicBezTo>
                  <a:cubicBezTo>
                    <a:pt x="41" y="164"/>
                    <a:pt x="40" y="156"/>
                    <a:pt x="37" y="149"/>
                  </a:cubicBezTo>
                  <a:cubicBezTo>
                    <a:pt x="33" y="142"/>
                    <a:pt x="29" y="135"/>
                    <a:pt x="23" y="129"/>
                  </a:cubicBezTo>
                  <a:cubicBezTo>
                    <a:pt x="15" y="122"/>
                    <a:pt x="10" y="114"/>
                    <a:pt x="6" y="105"/>
                  </a:cubicBezTo>
                  <a:cubicBezTo>
                    <a:pt x="2" y="96"/>
                    <a:pt x="0" y="86"/>
                    <a:pt x="0" y="76"/>
                  </a:cubicBezTo>
                  <a:cubicBezTo>
                    <a:pt x="0" y="69"/>
                    <a:pt x="1" y="62"/>
                    <a:pt x="3" y="56"/>
                  </a:cubicBezTo>
                  <a:cubicBezTo>
                    <a:pt x="4" y="49"/>
                    <a:pt x="7" y="43"/>
                    <a:pt x="10" y="37"/>
                  </a:cubicBezTo>
                  <a:cubicBezTo>
                    <a:pt x="14" y="32"/>
                    <a:pt x="18" y="27"/>
                    <a:pt x="22" y="22"/>
                  </a:cubicBezTo>
                  <a:cubicBezTo>
                    <a:pt x="27" y="17"/>
                    <a:pt x="32" y="13"/>
                    <a:pt x="38" y="10"/>
                  </a:cubicBezTo>
                  <a:cubicBezTo>
                    <a:pt x="43" y="7"/>
                    <a:pt x="49" y="4"/>
                    <a:pt x="56" y="2"/>
                  </a:cubicBezTo>
                  <a:cubicBezTo>
                    <a:pt x="62" y="1"/>
                    <a:pt x="69" y="0"/>
                    <a:pt x="76" y="0"/>
                  </a:cubicBezTo>
                  <a:close/>
                  <a:moveTo>
                    <a:pt x="90" y="207"/>
                  </a:moveTo>
                  <a:cubicBezTo>
                    <a:pt x="92" y="207"/>
                    <a:pt x="93" y="207"/>
                    <a:pt x="95" y="205"/>
                  </a:cubicBezTo>
                  <a:cubicBezTo>
                    <a:pt x="96" y="204"/>
                    <a:pt x="97" y="202"/>
                    <a:pt x="97" y="200"/>
                  </a:cubicBezTo>
                  <a:cubicBezTo>
                    <a:pt x="97" y="180"/>
                    <a:pt x="97" y="180"/>
                    <a:pt x="97" y="180"/>
                  </a:cubicBezTo>
                  <a:cubicBezTo>
                    <a:pt x="55" y="180"/>
                    <a:pt x="55" y="180"/>
                    <a:pt x="55" y="180"/>
                  </a:cubicBezTo>
                  <a:cubicBezTo>
                    <a:pt x="55" y="200"/>
                    <a:pt x="55" y="200"/>
                    <a:pt x="55" y="200"/>
                  </a:cubicBezTo>
                  <a:cubicBezTo>
                    <a:pt x="55" y="202"/>
                    <a:pt x="56" y="204"/>
                    <a:pt x="57" y="205"/>
                  </a:cubicBezTo>
                  <a:cubicBezTo>
                    <a:pt x="59" y="207"/>
                    <a:pt x="60" y="207"/>
                    <a:pt x="62" y="207"/>
                  </a:cubicBezTo>
                  <a:cubicBezTo>
                    <a:pt x="90" y="207"/>
                    <a:pt x="90" y="207"/>
                    <a:pt x="90" y="207"/>
                  </a:cubicBezTo>
                  <a:close/>
                  <a:moveTo>
                    <a:pt x="97" y="166"/>
                  </a:moveTo>
                  <a:cubicBezTo>
                    <a:pt x="98" y="156"/>
                    <a:pt x="100" y="148"/>
                    <a:pt x="104" y="140"/>
                  </a:cubicBezTo>
                  <a:cubicBezTo>
                    <a:pt x="108" y="133"/>
                    <a:pt x="113" y="126"/>
                    <a:pt x="120" y="119"/>
                  </a:cubicBezTo>
                  <a:cubicBezTo>
                    <a:pt x="126" y="113"/>
                    <a:pt x="130" y="107"/>
                    <a:pt x="134" y="99"/>
                  </a:cubicBezTo>
                  <a:cubicBezTo>
                    <a:pt x="137" y="92"/>
                    <a:pt x="138" y="84"/>
                    <a:pt x="138" y="76"/>
                  </a:cubicBezTo>
                  <a:cubicBezTo>
                    <a:pt x="138" y="67"/>
                    <a:pt x="137" y="59"/>
                    <a:pt x="133" y="52"/>
                  </a:cubicBezTo>
                  <a:cubicBezTo>
                    <a:pt x="130" y="44"/>
                    <a:pt x="126" y="37"/>
                    <a:pt x="120" y="32"/>
                  </a:cubicBezTo>
                  <a:cubicBezTo>
                    <a:pt x="114" y="26"/>
                    <a:pt x="108" y="22"/>
                    <a:pt x="100" y="18"/>
                  </a:cubicBezTo>
                  <a:cubicBezTo>
                    <a:pt x="93" y="15"/>
                    <a:pt x="85" y="13"/>
                    <a:pt x="76" y="13"/>
                  </a:cubicBezTo>
                  <a:cubicBezTo>
                    <a:pt x="67" y="13"/>
                    <a:pt x="59" y="15"/>
                    <a:pt x="52" y="18"/>
                  </a:cubicBezTo>
                  <a:cubicBezTo>
                    <a:pt x="44" y="22"/>
                    <a:pt x="38" y="26"/>
                    <a:pt x="32" y="32"/>
                  </a:cubicBezTo>
                  <a:cubicBezTo>
                    <a:pt x="26" y="37"/>
                    <a:pt x="22" y="44"/>
                    <a:pt x="19" y="52"/>
                  </a:cubicBezTo>
                  <a:cubicBezTo>
                    <a:pt x="15" y="59"/>
                    <a:pt x="14" y="67"/>
                    <a:pt x="14" y="76"/>
                  </a:cubicBezTo>
                  <a:cubicBezTo>
                    <a:pt x="14" y="84"/>
                    <a:pt x="15" y="92"/>
                    <a:pt x="19" y="99"/>
                  </a:cubicBezTo>
                  <a:cubicBezTo>
                    <a:pt x="22" y="107"/>
                    <a:pt x="26" y="113"/>
                    <a:pt x="32" y="119"/>
                  </a:cubicBezTo>
                  <a:cubicBezTo>
                    <a:pt x="39" y="126"/>
                    <a:pt x="44" y="133"/>
                    <a:pt x="48" y="140"/>
                  </a:cubicBezTo>
                  <a:cubicBezTo>
                    <a:pt x="52" y="148"/>
                    <a:pt x="54" y="156"/>
                    <a:pt x="55" y="166"/>
                  </a:cubicBezTo>
                  <a:cubicBezTo>
                    <a:pt x="97" y="166"/>
                    <a:pt x="97" y="166"/>
                    <a:pt x="97" y="166"/>
                  </a:cubicBezTo>
                  <a:close/>
                </a:path>
              </a:pathLst>
            </a:custGeom>
            <a:solidFill>
              <a:schemeClr val="bg1"/>
            </a:solidFill>
            <a:ln>
              <a:noFill/>
            </a:ln>
            <a:extLst/>
          </p:spPr>
          <p:txBody>
            <a:bodyPr vert="horz" wrap="square" lIns="93181" tIns="46592" rIns="93181" bIns="46592" numCol="1" anchor="t" anchorCtr="0" compatLnSpc="1">
              <a:prstTxWarp prst="textNoShape">
                <a:avLst/>
              </a:prstTxWarp>
            </a:bodyPr>
            <a:lstStyle/>
            <a:p>
              <a:pPr marL="0" marR="0" lvl="0" indent="0" algn="l" defTabSz="931877" rtl="0" eaLnBrk="1" fontAlgn="auto" latinLnBrk="0" hangingPunct="1">
                <a:lnSpc>
                  <a:spcPct val="100000"/>
                </a:lnSpc>
                <a:spcBef>
                  <a:spcPts val="0"/>
                </a:spcBef>
                <a:spcAft>
                  <a:spcPts val="0"/>
                </a:spcAft>
                <a:buClrTx/>
                <a:buSzTx/>
                <a:buFontTx/>
                <a:buNone/>
                <a:tabLst/>
                <a:defRPr/>
              </a:pPr>
              <a:endParaRPr kumimoji="0" lang="en-US" sz="1837" b="0" i="0" u="none" strike="noStrike" kern="0" cap="none" spc="0" normalizeH="0" baseline="0" noProof="0">
                <a:ln>
                  <a:noFill/>
                </a:ln>
                <a:solidFill>
                  <a:sysClr val="windowText" lastClr="000000"/>
                </a:solidFill>
                <a:effectLst/>
                <a:uLnTx/>
                <a:uFillTx/>
                <a:latin typeface="Segoe UI"/>
                <a:ea typeface="+mn-ea"/>
                <a:cs typeface="+mn-cs"/>
              </a:endParaRPr>
            </a:p>
          </p:txBody>
        </p:sp>
      </p:grpSp>
      <p:grpSp>
        <p:nvGrpSpPr>
          <p:cNvPr id="163" name="Group 162"/>
          <p:cNvGrpSpPr/>
          <p:nvPr/>
        </p:nvGrpSpPr>
        <p:grpSpPr>
          <a:xfrm>
            <a:off x="7144364" y="3613617"/>
            <a:ext cx="616809" cy="616809"/>
            <a:chOff x="10675086" y="4644351"/>
            <a:chExt cx="731876" cy="731876"/>
          </a:xfrm>
          <a:solidFill>
            <a:schemeClr val="accent4"/>
          </a:solidFill>
        </p:grpSpPr>
        <p:sp>
          <p:nvSpPr>
            <p:cNvPr id="164" name="Oval 163"/>
            <p:cNvSpPr/>
            <p:nvPr/>
          </p:nvSpPr>
          <p:spPr>
            <a:xfrm rot="5400000">
              <a:off x="10675086" y="4644351"/>
              <a:ext cx="731876" cy="731876"/>
            </a:xfrm>
            <a:prstGeom prst="ellipse">
              <a:avLst/>
            </a:prstGeom>
            <a:grpFill/>
            <a:ln w="28575" cap="flat" cmpd="sng" algn="ctr">
              <a:noFill/>
              <a:prstDash val="solid"/>
            </a:ln>
            <a:effectLst/>
          </p:spPr>
          <p:txBody>
            <a:bodyPr rtlCol="0" anchor="ctr"/>
            <a:lstStyle/>
            <a:p>
              <a:pPr marL="0" marR="0" lvl="0" indent="0" algn="ctr" defTabSz="932060" rtl="0" eaLnBrk="1" fontAlgn="auto" latinLnBrk="0" hangingPunct="1">
                <a:lnSpc>
                  <a:spcPct val="100000"/>
                </a:lnSpc>
                <a:spcBef>
                  <a:spcPts val="0"/>
                </a:spcBef>
                <a:spcAft>
                  <a:spcPts val="0"/>
                </a:spcAft>
                <a:buClrTx/>
                <a:buSzTx/>
                <a:buFontTx/>
                <a:buNone/>
                <a:tabLst/>
                <a:defRPr/>
              </a:pPr>
              <a:endParaRPr kumimoji="0" lang="en-GB" sz="1428"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5" name="Freeform 158"/>
            <p:cNvSpPr>
              <a:spLocks noChangeAspect="1"/>
            </p:cNvSpPr>
            <p:nvPr/>
          </p:nvSpPr>
          <p:spPr bwMode="black">
            <a:xfrm>
              <a:off x="10887651" y="4862654"/>
              <a:ext cx="306747" cy="295270"/>
            </a:xfrm>
            <a:custGeom>
              <a:avLst/>
              <a:gdLst>
                <a:gd name="connsiteX0" fmla="*/ 439462 w 612464"/>
                <a:gd name="connsiteY0" fmla="*/ 297781 h 589547"/>
                <a:gd name="connsiteX1" fmla="*/ 612464 w 612464"/>
                <a:gd name="connsiteY1" fmla="*/ 297781 h 589547"/>
                <a:gd name="connsiteX2" fmla="*/ 612464 w 612464"/>
                <a:gd name="connsiteY2" fmla="*/ 589544 h 589547"/>
                <a:gd name="connsiteX3" fmla="*/ 439462 w 612464"/>
                <a:gd name="connsiteY3" fmla="*/ 589544 h 589547"/>
                <a:gd name="connsiteX4" fmla="*/ 0 w 612464"/>
                <a:gd name="connsiteY4" fmla="*/ 138826 h 589547"/>
                <a:gd name="connsiteX5" fmla="*/ 173002 w 612464"/>
                <a:gd name="connsiteY5" fmla="*/ 138826 h 589547"/>
                <a:gd name="connsiteX6" fmla="*/ 173002 w 612464"/>
                <a:gd name="connsiteY6" fmla="*/ 589547 h 589547"/>
                <a:gd name="connsiteX7" fmla="*/ 0 w 612464"/>
                <a:gd name="connsiteY7" fmla="*/ 589547 h 589547"/>
                <a:gd name="connsiteX8" fmla="*/ 219732 w 612464"/>
                <a:gd name="connsiteY8" fmla="*/ 0 h 589547"/>
                <a:gd name="connsiteX9" fmla="*/ 392734 w 612464"/>
                <a:gd name="connsiteY9" fmla="*/ 0 h 589547"/>
                <a:gd name="connsiteX10" fmla="*/ 392734 w 612464"/>
                <a:gd name="connsiteY10" fmla="*/ 589542 h 589547"/>
                <a:gd name="connsiteX11" fmla="*/ 219732 w 612464"/>
                <a:gd name="connsiteY11" fmla="*/ 589542 h 589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2464" h="589547">
                  <a:moveTo>
                    <a:pt x="439462" y="297781"/>
                  </a:moveTo>
                  <a:lnTo>
                    <a:pt x="612464" y="297781"/>
                  </a:lnTo>
                  <a:lnTo>
                    <a:pt x="612464" y="589544"/>
                  </a:lnTo>
                  <a:lnTo>
                    <a:pt x="439462" y="589544"/>
                  </a:lnTo>
                  <a:close/>
                  <a:moveTo>
                    <a:pt x="0" y="138826"/>
                  </a:moveTo>
                  <a:lnTo>
                    <a:pt x="173002" y="138826"/>
                  </a:lnTo>
                  <a:lnTo>
                    <a:pt x="173002" y="589547"/>
                  </a:lnTo>
                  <a:lnTo>
                    <a:pt x="0" y="589547"/>
                  </a:lnTo>
                  <a:close/>
                  <a:moveTo>
                    <a:pt x="219732" y="0"/>
                  </a:moveTo>
                  <a:lnTo>
                    <a:pt x="392734" y="0"/>
                  </a:lnTo>
                  <a:lnTo>
                    <a:pt x="392734" y="589542"/>
                  </a:lnTo>
                  <a:lnTo>
                    <a:pt x="219732" y="589542"/>
                  </a:lnTo>
                  <a:close/>
                </a:path>
              </a:pathLst>
            </a:custGeom>
            <a:noFill/>
            <a:ln w="12700" cap="flat" cmpd="sng" algn="ctr">
              <a:solidFill>
                <a:schemeClr val="bg1"/>
              </a:solidFill>
              <a:prstDash val="solid"/>
              <a:headEnd type="none" w="med" len="med"/>
              <a:tailEnd type="none" w="med" len="med"/>
            </a:ln>
            <a:effectLst/>
          </p:spPr>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66" name="Group 165"/>
          <p:cNvGrpSpPr/>
          <p:nvPr/>
        </p:nvGrpSpPr>
        <p:grpSpPr>
          <a:xfrm>
            <a:off x="5043818" y="2181958"/>
            <a:ext cx="555485" cy="555485"/>
            <a:chOff x="9907027" y="1237952"/>
            <a:chExt cx="544720" cy="544720"/>
          </a:xfrm>
        </p:grpSpPr>
        <p:sp>
          <p:nvSpPr>
            <p:cNvPr id="167" name="Oval 166"/>
            <p:cNvSpPr/>
            <p:nvPr/>
          </p:nvSpPr>
          <p:spPr>
            <a:xfrm rot="5400000">
              <a:off x="9907027" y="1237952"/>
              <a:ext cx="544720" cy="544720"/>
            </a:xfrm>
            <a:prstGeom prst="ellipse">
              <a:avLst/>
            </a:prstGeom>
            <a:solidFill>
              <a:schemeClr val="accent4"/>
            </a:solidFill>
            <a:ln w="28575" cap="flat" cmpd="sng" algn="ctr">
              <a:noFill/>
              <a:prstDash val="solid"/>
            </a:ln>
            <a:effectLst/>
          </p:spPr>
          <p:txBody>
            <a:bodyPr rtlCol="0" anchor="ctr"/>
            <a:lstStyle/>
            <a:p>
              <a:pPr marL="0" marR="0" lvl="0" indent="0" algn="ctr" defTabSz="932060" rtl="0" eaLnBrk="1" fontAlgn="auto" latinLnBrk="0" hangingPunct="1">
                <a:lnSpc>
                  <a:spcPct val="100000"/>
                </a:lnSpc>
                <a:spcBef>
                  <a:spcPts val="0"/>
                </a:spcBef>
                <a:spcAft>
                  <a:spcPts val="0"/>
                </a:spcAft>
                <a:buClrTx/>
                <a:buSzTx/>
                <a:buFontTx/>
                <a:buNone/>
                <a:tabLst/>
                <a:defRPr/>
              </a:pPr>
              <a:endParaRPr kumimoji="0" lang="en-GB" sz="1428"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8" name="Freeform 33"/>
            <p:cNvSpPr>
              <a:spLocks noChangeAspect="1" noEditPoints="1"/>
            </p:cNvSpPr>
            <p:nvPr/>
          </p:nvSpPr>
          <p:spPr bwMode="black">
            <a:xfrm>
              <a:off x="10048459" y="1417181"/>
              <a:ext cx="261856" cy="186263"/>
            </a:xfrm>
            <a:custGeom>
              <a:avLst/>
              <a:gdLst>
                <a:gd name="T0" fmla="*/ 0 w 1871"/>
                <a:gd name="T1" fmla="*/ 1139 h 1330"/>
                <a:gd name="T2" fmla="*/ 1871 w 1871"/>
                <a:gd name="T3" fmla="*/ 1139 h 1330"/>
                <a:gd name="T4" fmla="*/ 1871 w 1871"/>
                <a:gd name="T5" fmla="*/ 1330 h 1330"/>
                <a:gd name="T6" fmla="*/ 0 w 1871"/>
                <a:gd name="T7" fmla="*/ 1330 h 1330"/>
                <a:gd name="T8" fmla="*/ 0 w 1871"/>
                <a:gd name="T9" fmla="*/ 1139 h 1330"/>
                <a:gd name="T10" fmla="*/ 1870 w 1871"/>
                <a:gd name="T11" fmla="*/ 0 h 1330"/>
                <a:gd name="T12" fmla="*/ 1829 w 1871"/>
                <a:gd name="T13" fmla="*/ 312 h 1330"/>
                <a:gd name="T14" fmla="*/ 1766 w 1871"/>
                <a:gd name="T15" fmla="*/ 249 h 1330"/>
                <a:gd name="T16" fmla="*/ 1118 w 1871"/>
                <a:gd name="T17" fmla="*/ 897 h 1330"/>
                <a:gd name="T18" fmla="*/ 1115 w 1871"/>
                <a:gd name="T19" fmla="*/ 894 h 1330"/>
                <a:gd name="T20" fmla="*/ 1112 w 1871"/>
                <a:gd name="T21" fmla="*/ 897 h 1330"/>
                <a:gd name="T22" fmla="*/ 951 w 1871"/>
                <a:gd name="T23" fmla="*/ 736 h 1330"/>
                <a:gd name="T24" fmla="*/ 951 w 1871"/>
                <a:gd name="T25" fmla="*/ 737 h 1330"/>
                <a:gd name="T26" fmla="*/ 710 w 1871"/>
                <a:gd name="T27" fmla="*/ 496 h 1330"/>
                <a:gd name="T28" fmla="*/ 175 w 1871"/>
                <a:gd name="T29" fmla="*/ 1032 h 1330"/>
                <a:gd name="T30" fmla="*/ 171 w 1871"/>
                <a:gd name="T31" fmla="*/ 1037 h 1330"/>
                <a:gd name="T32" fmla="*/ 166 w 1871"/>
                <a:gd name="T33" fmla="*/ 1041 h 1330"/>
                <a:gd name="T34" fmla="*/ 161 w 1871"/>
                <a:gd name="T35" fmla="*/ 1046 h 1330"/>
                <a:gd name="T36" fmla="*/ 160 w 1871"/>
                <a:gd name="T37" fmla="*/ 1045 h 1330"/>
                <a:gd name="T38" fmla="*/ 140 w 1871"/>
                <a:gd name="T39" fmla="*/ 1059 h 1330"/>
                <a:gd name="T40" fmla="*/ 101 w 1871"/>
                <a:gd name="T41" fmla="*/ 1066 h 1330"/>
                <a:gd name="T42" fmla="*/ 1 w 1871"/>
                <a:gd name="T43" fmla="*/ 967 h 1330"/>
                <a:gd name="T44" fmla="*/ 9 w 1871"/>
                <a:gd name="T45" fmla="*/ 928 h 1330"/>
                <a:gd name="T46" fmla="*/ 23 w 1871"/>
                <a:gd name="T47" fmla="*/ 908 h 1330"/>
                <a:gd name="T48" fmla="*/ 19 w 1871"/>
                <a:gd name="T49" fmla="*/ 905 h 1330"/>
                <a:gd name="T50" fmla="*/ 707 w 1871"/>
                <a:gd name="T51" fmla="*/ 217 h 1330"/>
                <a:gd name="T52" fmla="*/ 710 w 1871"/>
                <a:gd name="T53" fmla="*/ 220 h 1330"/>
                <a:gd name="T54" fmla="*/ 713 w 1871"/>
                <a:gd name="T55" fmla="*/ 217 h 1330"/>
                <a:gd name="T56" fmla="*/ 874 w 1871"/>
                <a:gd name="T57" fmla="*/ 378 h 1330"/>
                <a:gd name="T58" fmla="*/ 874 w 1871"/>
                <a:gd name="T59" fmla="*/ 377 h 1330"/>
                <a:gd name="T60" fmla="*/ 1115 w 1871"/>
                <a:gd name="T61" fmla="*/ 618 h 1330"/>
                <a:gd name="T62" fmla="*/ 1625 w 1871"/>
                <a:gd name="T63" fmla="*/ 108 h 1330"/>
                <a:gd name="T64" fmla="*/ 1558 w 1871"/>
                <a:gd name="T65" fmla="*/ 41 h 1330"/>
                <a:gd name="T66" fmla="*/ 1870 w 1871"/>
                <a:gd name="T67" fmla="*/ 0 h 1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71" h="1330">
                  <a:moveTo>
                    <a:pt x="0" y="1139"/>
                  </a:moveTo>
                  <a:cubicBezTo>
                    <a:pt x="1871" y="1139"/>
                    <a:pt x="1871" y="1139"/>
                    <a:pt x="1871" y="1139"/>
                  </a:cubicBezTo>
                  <a:cubicBezTo>
                    <a:pt x="1871" y="1330"/>
                    <a:pt x="1871" y="1330"/>
                    <a:pt x="1871" y="1330"/>
                  </a:cubicBezTo>
                  <a:cubicBezTo>
                    <a:pt x="0" y="1330"/>
                    <a:pt x="0" y="1330"/>
                    <a:pt x="0" y="1330"/>
                  </a:cubicBezTo>
                  <a:cubicBezTo>
                    <a:pt x="0" y="1139"/>
                    <a:pt x="0" y="1139"/>
                    <a:pt x="0" y="1139"/>
                  </a:cubicBezTo>
                  <a:close/>
                  <a:moveTo>
                    <a:pt x="1870" y="0"/>
                  </a:moveTo>
                  <a:cubicBezTo>
                    <a:pt x="1829" y="312"/>
                    <a:pt x="1829" y="312"/>
                    <a:pt x="1829" y="312"/>
                  </a:cubicBezTo>
                  <a:cubicBezTo>
                    <a:pt x="1766" y="249"/>
                    <a:pt x="1766" y="249"/>
                    <a:pt x="1766" y="249"/>
                  </a:cubicBezTo>
                  <a:cubicBezTo>
                    <a:pt x="1118" y="897"/>
                    <a:pt x="1118" y="897"/>
                    <a:pt x="1118" y="897"/>
                  </a:cubicBezTo>
                  <a:cubicBezTo>
                    <a:pt x="1115" y="894"/>
                    <a:pt x="1115" y="894"/>
                    <a:pt x="1115" y="894"/>
                  </a:cubicBezTo>
                  <a:cubicBezTo>
                    <a:pt x="1112" y="897"/>
                    <a:pt x="1112" y="897"/>
                    <a:pt x="1112" y="897"/>
                  </a:cubicBezTo>
                  <a:cubicBezTo>
                    <a:pt x="951" y="736"/>
                    <a:pt x="951" y="736"/>
                    <a:pt x="951" y="736"/>
                  </a:cubicBezTo>
                  <a:cubicBezTo>
                    <a:pt x="951" y="737"/>
                    <a:pt x="951" y="737"/>
                    <a:pt x="951" y="737"/>
                  </a:cubicBezTo>
                  <a:cubicBezTo>
                    <a:pt x="710" y="496"/>
                    <a:pt x="710" y="496"/>
                    <a:pt x="710" y="496"/>
                  </a:cubicBezTo>
                  <a:cubicBezTo>
                    <a:pt x="175" y="1032"/>
                    <a:pt x="175" y="1032"/>
                    <a:pt x="175" y="1032"/>
                  </a:cubicBezTo>
                  <a:cubicBezTo>
                    <a:pt x="171" y="1037"/>
                    <a:pt x="171" y="1037"/>
                    <a:pt x="171" y="1037"/>
                  </a:cubicBezTo>
                  <a:cubicBezTo>
                    <a:pt x="166" y="1041"/>
                    <a:pt x="166" y="1041"/>
                    <a:pt x="166" y="1041"/>
                  </a:cubicBezTo>
                  <a:cubicBezTo>
                    <a:pt x="161" y="1046"/>
                    <a:pt x="161" y="1046"/>
                    <a:pt x="161" y="1046"/>
                  </a:cubicBezTo>
                  <a:cubicBezTo>
                    <a:pt x="160" y="1045"/>
                    <a:pt x="160" y="1045"/>
                    <a:pt x="160" y="1045"/>
                  </a:cubicBezTo>
                  <a:cubicBezTo>
                    <a:pt x="140" y="1059"/>
                    <a:pt x="140" y="1059"/>
                    <a:pt x="140" y="1059"/>
                  </a:cubicBezTo>
                  <a:cubicBezTo>
                    <a:pt x="128" y="1064"/>
                    <a:pt x="115" y="1066"/>
                    <a:pt x="101" y="1066"/>
                  </a:cubicBezTo>
                  <a:cubicBezTo>
                    <a:pt x="46" y="1066"/>
                    <a:pt x="1" y="1022"/>
                    <a:pt x="1" y="967"/>
                  </a:cubicBezTo>
                  <a:cubicBezTo>
                    <a:pt x="1" y="953"/>
                    <a:pt x="4" y="940"/>
                    <a:pt x="9" y="928"/>
                  </a:cubicBezTo>
                  <a:cubicBezTo>
                    <a:pt x="23" y="908"/>
                    <a:pt x="23" y="908"/>
                    <a:pt x="23" y="908"/>
                  </a:cubicBezTo>
                  <a:cubicBezTo>
                    <a:pt x="19" y="905"/>
                    <a:pt x="19" y="905"/>
                    <a:pt x="19" y="905"/>
                  </a:cubicBezTo>
                  <a:cubicBezTo>
                    <a:pt x="707" y="217"/>
                    <a:pt x="707" y="217"/>
                    <a:pt x="707" y="217"/>
                  </a:cubicBezTo>
                  <a:cubicBezTo>
                    <a:pt x="710" y="220"/>
                    <a:pt x="710" y="220"/>
                    <a:pt x="710" y="220"/>
                  </a:cubicBezTo>
                  <a:cubicBezTo>
                    <a:pt x="713" y="217"/>
                    <a:pt x="713" y="217"/>
                    <a:pt x="713" y="217"/>
                  </a:cubicBezTo>
                  <a:cubicBezTo>
                    <a:pt x="874" y="378"/>
                    <a:pt x="874" y="378"/>
                    <a:pt x="874" y="378"/>
                  </a:cubicBezTo>
                  <a:cubicBezTo>
                    <a:pt x="874" y="377"/>
                    <a:pt x="874" y="377"/>
                    <a:pt x="874" y="377"/>
                  </a:cubicBezTo>
                  <a:cubicBezTo>
                    <a:pt x="1115" y="618"/>
                    <a:pt x="1115" y="618"/>
                    <a:pt x="1115" y="618"/>
                  </a:cubicBezTo>
                  <a:cubicBezTo>
                    <a:pt x="1625" y="108"/>
                    <a:pt x="1625" y="108"/>
                    <a:pt x="1625" y="108"/>
                  </a:cubicBezTo>
                  <a:cubicBezTo>
                    <a:pt x="1558" y="41"/>
                    <a:pt x="1558" y="41"/>
                    <a:pt x="1558" y="41"/>
                  </a:cubicBezTo>
                  <a:cubicBezTo>
                    <a:pt x="1870" y="0"/>
                    <a:pt x="1870" y="0"/>
                    <a:pt x="1870" y="0"/>
                  </a:cubicBezTo>
                  <a:close/>
                </a:path>
              </a:pathLst>
            </a:custGeom>
            <a:solidFill>
              <a:schemeClr val="bg1"/>
            </a:solidFill>
            <a:ln>
              <a:noFill/>
            </a:ln>
          </p:spPr>
          <p:txBody>
            <a:bodyPr vert="horz" wrap="square" lIns="91414" tIns="45706" rIns="91414" bIns="45706" numCol="1" anchor="t" anchorCtr="0" compatLnSpc="1">
              <a:prstTxWarp prst="textNoShape">
                <a:avLst/>
              </a:prstTxWarp>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grpSp>
      <p:grpSp>
        <p:nvGrpSpPr>
          <p:cNvPr id="178" name="Group 177"/>
          <p:cNvGrpSpPr/>
          <p:nvPr/>
        </p:nvGrpSpPr>
        <p:grpSpPr>
          <a:xfrm>
            <a:off x="1192798" y="4589784"/>
            <a:ext cx="616810" cy="616810"/>
            <a:chOff x="955412" y="5324057"/>
            <a:chExt cx="731877" cy="731877"/>
          </a:xfrm>
        </p:grpSpPr>
        <p:sp>
          <p:nvSpPr>
            <p:cNvPr id="179" name="Oval 178"/>
            <p:cNvSpPr/>
            <p:nvPr/>
          </p:nvSpPr>
          <p:spPr>
            <a:xfrm rot="5400000">
              <a:off x="955412" y="5324057"/>
              <a:ext cx="731877" cy="731877"/>
            </a:xfrm>
            <a:prstGeom prst="ellipse">
              <a:avLst/>
            </a:prstGeom>
            <a:solidFill>
              <a:schemeClr val="accent2">
                <a:lumMod val="75000"/>
              </a:schemeClr>
            </a:solidFill>
            <a:ln w="28575" cap="flat" cmpd="sng" algn="ctr">
              <a:noFill/>
              <a:prstDash val="solid"/>
            </a:ln>
            <a:effectLst/>
          </p:spPr>
          <p:txBody>
            <a:bodyPr rtlCol="0" anchor="ctr"/>
            <a:lstStyle/>
            <a:p>
              <a:pPr marL="0" marR="0" lvl="0" indent="0" algn="ctr" defTabSz="932060" rtl="0" eaLnBrk="1" fontAlgn="auto" latinLnBrk="0" hangingPunct="1">
                <a:lnSpc>
                  <a:spcPct val="100000"/>
                </a:lnSpc>
                <a:spcBef>
                  <a:spcPts val="0"/>
                </a:spcBef>
                <a:spcAft>
                  <a:spcPts val="0"/>
                </a:spcAft>
                <a:buClrTx/>
                <a:buSzTx/>
                <a:buFontTx/>
                <a:buNone/>
                <a:tabLst/>
                <a:defRPr/>
              </a:pPr>
              <a:endParaRPr kumimoji="0" lang="en-GB" sz="1428"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180" name="Graphic 179" descr="Envelope"/>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1099" y="5495929"/>
              <a:ext cx="407270" cy="407270"/>
            </a:xfrm>
            <a:prstGeom prst="rect">
              <a:avLst/>
            </a:prstGeom>
          </p:spPr>
        </p:pic>
      </p:grpSp>
      <p:grpSp>
        <p:nvGrpSpPr>
          <p:cNvPr id="181" name="Group 180"/>
          <p:cNvGrpSpPr/>
          <p:nvPr/>
        </p:nvGrpSpPr>
        <p:grpSpPr>
          <a:xfrm>
            <a:off x="10488395" y="4866717"/>
            <a:ext cx="616810" cy="616810"/>
            <a:chOff x="8923902" y="5451921"/>
            <a:chExt cx="731877" cy="731877"/>
          </a:xfrm>
        </p:grpSpPr>
        <p:sp>
          <p:nvSpPr>
            <p:cNvPr id="182" name="Oval 181"/>
            <p:cNvSpPr/>
            <p:nvPr/>
          </p:nvSpPr>
          <p:spPr>
            <a:xfrm>
              <a:off x="8923902" y="5451921"/>
              <a:ext cx="731877" cy="731877"/>
            </a:xfrm>
            <a:prstGeom prst="ellipse">
              <a:avLst/>
            </a:prstGeom>
            <a:solidFill>
              <a:schemeClr val="tx2"/>
            </a:solidFill>
            <a:ln w="28575" cap="flat" cmpd="sng" algn="ctr">
              <a:noFill/>
              <a:prstDash val="solid"/>
            </a:ln>
            <a:effectLst/>
          </p:spPr>
          <p:txBody>
            <a:bodyPr rtlCol="0" anchor="ctr"/>
            <a:lstStyle/>
            <a:p>
              <a:pPr marL="0" marR="0" lvl="0" indent="0" algn="ctr" defTabSz="932060" rtl="0" eaLnBrk="1" fontAlgn="auto" latinLnBrk="0" hangingPunct="1">
                <a:lnSpc>
                  <a:spcPct val="100000"/>
                </a:lnSpc>
                <a:spcBef>
                  <a:spcPts val="0"/>
                </a:spcBef>
                <a:spcAft>
                  <a:spcPts val="0"/>
                </a:spcAft>
                <a:buClrTx/>
                <a:buSzTx/>
                <a:buFontTx/>
                <a:buNone/>
                <a:tabLst/>
                <a:defRPr/>
              </a:pPr>
              <a:endParaRPr kumimoji="0" lang="en-GB" sz="1428"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183" name="Graphic 182" descr="List"/>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126225" y="5644620"/>
              <a:ext cx="339173" cy="339173"/>
            </a:xfrm>
            <a:prstGeom prst="rect">
              <a:avLst/>
            </a:prstGeom>
          </p:spPr>
        </p:pic>
      </p:grpSp>
      <p:grpSp>
        <p:nvGrpSpPr>
          <p:cNvPr id="190" name="Group 189"/>
          <p:cNvGrpSpPr/>
          <p:nvPr/>
        </p:nvGrpSpPr>
        <p:grpSpPr>
          <a:xfrm>
            <a:off x="8403155" y="2858955"/>
            <a:ext cx="616810" cy="616810"/>
            <a:chOff x="2724689" y="2608002"/>
            <a:chExt cx="604857" cy="604857"/>
          </a:xfrm>
        </p:grpSpPr>
        <p:sp>
          <p:nvSpPr>
            <p:cNvPr id="191" name="Oval 190"/>
            <p:cNvSpPr/>
            <p:nvPr/>
          </p:nvSpPr>
          <p:spPr>
            <a:xfrm rot="5400000">
              <a:off x="2724689" y="2608002"/>
              <a:ext cx="604857" cy="604857"/>
            </a:xfrm>
            <a:prstGeom prst="ellipse">
              <a:avLst/>
            </a:prstGeom>
            <a:solidFill>
              <a:schemeClr val="tx2"/>
            </a:solidFill>
            <a:ln w="28575" cap="flat" cmpd="sng" algn="ctr">
              <a:noFill/>
              <a:prstDash val="solid"/>
            </a:ln>
            <a:effectLst/>
          </p:spPr>
          <p:txBody>
            <a:bodyPr rtlCol="0" anchor="ctr"/>
            <a:lstStyle/>
            <a:p>
              <a:pPr marL="0" marR="0" lvl="0" indent="0" algn="ctr" defTabSz="932060" rtl="0" eaLnBrk="1" fontAlgn="auto" latinLnBrk="0" hangingPunct="1">
                <a:lnSpc>
                  <a:spcPct val="100000"/>
                </a:lnSpc>
                <a:spcBef>
                  <a:spcPts val="0"/>
                </a:spcBef>
                <a:spcAft>
                  <a:spcPts val="0"/>
                </a:spcAft>
                <a:buClrTx/>
                <a:buSzTx/>
                <a:buFontTx/>
                <a:buNone/>
                <a:tabLst/>
                <a:defRPr/>
              </a:pPr>
              <a:endParaRPr kumimoji="0" lang="en-GB" sz="1428"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192" name="Graphic 191" descr="Flip Calenda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861806" y="2746866"/>
              <a:ext cx="341193" cy="341193"/>
            </a:xfrm>
            <a:prstGeom prst="rect">
              <a:avLst/>
            </a:prstGeom>
          </p:spPr>
        </p:pic>
      </p:grpSp>
      <p:grpSp>
        <p:nvGrpSpPr>
          <p:cNvPr id="30" name="Group 29"/>
          <p:cNvGrpSpPr/>
          <p:nvPr/>
        </p:nvGrpSpPr>
        <p:grpSpPr>
          <a:xfrm>
            <a:off x="5694367" y="1007859"/>
            <a:ext cx="639810" cy="639807"/>
            <a:chOff x="5762846" y="1591212"/>
            <a:chExt cx="627411" cy="627408"/>
          </a:xfrm>
        </p:grpSpPr>
        <p:sp>
          <p:nvSpPr>
            <p:cNvPr id="131" name="Oval 130"/>
            <p:cNvSpPr/>
            <p:nvPr/>
          </p:nvSpPr>
          <p:spPr bwMode="auto">
            <a:xfrm>
              <a:off x="5762846" y="1591212"/>
              <a:ext cx="627411" cy="627408"/>
            </a:xfrm>
            <a:prstGeom prst="ellipse">
              <a:avLst/>
            </a:prstGeom>
            <a:solidFill>
              <a:schemeClr val="tx2">
                <a:lumMod val="75000"/>
              </a:schemeClr>
            </a:solid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6616" rIns="0" bIns="46616" numCol="1" spcCol="0" rtlCol="0" fromWordArt="0" anchor="ctr" anchorCtr="0" forceAA="0" compatLnSpc="1">
              <a:prstTxWarp prst="textNoShape">
                <a:avLst/>
              </a:prstTxWarp>
              <a:noAutofit/>
            </a:bodyPr>
            <a:lstStyle/>
            <a:p>
              <a:pPr marL="0" marR="0" lvl="0" indent="0" algn="ctr" defTabSz="931935"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5439">
                      <a:srgbClr val="F8F8F8"/>
                    </a:gs>
                    <a:gs pos="10000">
                      <a:srgbClr val="F8F8F8"/>
                    </a:gs>
                  </a:gsLst>
                  <a:lin ang="5400000" scaled="0"/>
                </a:gradFill>
                <a:effectLst/>
                <a:uLnTx/>
                <a:uFillTx/>
                <a:latin typeface="Segoe UI Semilight"/>
                <a:ea typeface="+mn-ea"/>
                <a:cs typeface="+mn-cs"/>
              </a:endParaRPr>
            </a:p>
          </p:txBody>
        </p:sp>
        <p:pic>
          <p:nvPicPr>
            <p:cNvPr id="194" name="Graphic 193" descr="Chat"/>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851780" y="1716195"/>
              <a:ext cx="448343" cy="448343"/>
            </a:xfrm>
            <a:prstGeom prst="rect">
              <a:avLst/>
            </a:prstGeom>
          </p:spPr>
        </p:pic>
      </p:grpSp>
      <p:grpSp>
        <p:nvGrpSpPr>
          <p:cNvPr id="197" name="Group 196"/>
          <p:cNvGrpSpPr/>
          <p:nvPr/>
        </p:nvGrpSpPr>
        <p:grpSpPr>
          <a:xfrm>
            <a:off x="9266445" y="2286984"/>
            <a:ext cx="616810" cy="616810"/>
            <a:chOff x="955412" y="5324057"/>
            <a:chExt cx="731877" cy="731877"/>
          </a:xfrm>
        </p:grpSpPr>
        <p:sp>
          <p:nvSpPr>
            <p:cNvPr id="198" name="Oval 197"/>
            <p:cNvSpPr/>
            <p:nvPr/>
          </p:nvSpPr>
          <p:spPr>
            <a:xfrm rot="5400000">
              <a:off x="955412" y="5324057"/>
              <a:ext cx="731877" cy="731877"/>
            </a:xfrm>
            <a:prstGeom prst="ellipse">
              <a:avLst/>
            </a:prstGeom>
            <a:solidFill>
              <a:schemeClr val="accent2">
                <a:lumMod val="75000"/>
              </a:schemeClr>
            </a:solidFill>
            <a:ln w="28575" cap="flat" cmpd="sng" algn="ctr">
              <a:noFill/>
              <a:prstDash val="solid"/>
            </a:ln>
            <a:effectLst/>
          </p:spPr>
          <p:txBody>
            <a:bodyPr rtlCol="0" anchor="ctr"/>
            <a:lstStyle/>
            <a:p>
              <a:pPr marL="0" marR="0" lvl="0" indent="0" algn="ctr" defTabSz="932060" rtl="0" eaLnBrk="1" fontAlgn="auto" latinLnBrk="0" hangingPunct="1">
                <a:lnSpc>
                  <a:spcPct val="100000"/>
                </a:lnSpc>
                <a:spcBef>
                  <a:spcPts val="0"/>
                </a:spcBef>
                <a:spcAft>
                  <a:spcPts val="0"/>
                </a:spcAft>
                <a:buClrTx/>
                <a:buSzTx/>
                <a:buFontTx/>
                <a:buNone/>
                <a:tabLst/>
                <a:defRPr/>
              </a:pPr>
              <a:endParaRPr kumimoji="0" lang="en-GB" sz="1428"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199" name="Graphic 198" descr="Envelope"/>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1099" y="5495929"/>
              <a:ext cx="407270" cy="407270"/>
            </a:xfrm>
            <a:prstGeom prst="rect">
              <a:avLst/>
            </a:prstGeom>
          </p:spPr>
        </p:pic>
      </p:grpSp>
      <p:cxnSp>
        <p:nvCxnSpPr>
          <p:cNvPr id="203" name="Straight Connector 202"/>
          <p:cNvCxnSpPr>
            <a:cxnSpLocks/>
            <a:stCxn id="126" idx="2"/>
          </p:cNvCxnSpPr>
          <p:nvPr/>
        </p:nvCxnSpPr>
        <p:spPr>
          <a:xfrm flipV="1">
            <a:off x="7385851" y="1187766"/>
            <a:ext cx="1013412" cy="54212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11004149" y="1187766"/>
            <a:ext cx="483441" cy="483439"/>
            <a:chOff x="5421202" y="3968488"/>
            <a:chExt cx="630990" cy="630988"/>
          </a:xfrm>
        </p:grpSpPr>
        <p:sp>
          <p:nvSpPr>
            <p:cNvPr id="252" name="Oval 251"/>
            <p:cNvSpPr/>
            <p:nvPr/>
          </p:nvSpPr>
          <p:spPr bwMode="auto">
            <a:xfrm>
              <a:off x="5421202" y="3968488"/>
              <a:ext cx="630990" cy="630988"/>
            </a:xfrm>
            <a:prstGeom prst="ellipse">
              <a:avLst/>
            </a:prstGeom>
            <a:solidFill>
              <a:schemeClr val="tx2">
                <a:lumMod val="75000"/>
              </a:schemeClr>
            </a:solid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6616" rIns="0" bIns="46616" numCol="1" spcCol="0" rtlCol="0" fromWordArt="0" anchor="ctr" anchorCtr="0" forceAA="0" compatLnSpc="1">
              <a:prstTxWarp prst="textNoShape">
                <a:avLst/>
              </a:prstTxWarp>
              <a:noAutofit/>
            </a:bodyPr>
            <a:lstStyle/>
            <a:p>
              <a:pPr marL="0" marR="0" lvl="0" indent="0" algn="ctr" defTabSz="931935"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5439">
                      <a:srgbClr val="F8F8F8"/>
                    </a:gs>
                    <a:gs pos="10000">
                      <a:srgbClr val="F8F8F8"/>
                    </a:gs>
                  </a:gsLst>
                  <a:lin ang="5400000" scaled="0"/>
                </a:gradFill>
                <a:effectLst/>
                <a:uLnTx/>
                <a:uFillTx/>
                <a:latin typeface="Segoe UI Semilight"/>
                <a:ea typeface="+mn-ea"/>
                <a:cs typeface="+mn-cs"/>
              </a:endParaRPr>
            </a:p>
          </p:txBody>
        </p:sp>
        <p:pic>
          <p:nvPicPr>
            <p:cNvPr id="253" name="Graphic 252" descr="Chat"/>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511898" y="4091647"/>
              <a:ext cx="448343" cy="448343"/>
            </a:xfrm>
            <a:prstGeom prst="rect">
              <a:avLst/>
            </a:prstGeom>
          </p:spPr>
        </p:pic>
      </p:grpSp>
      <p:cxnSp>
        <p:nvCxnSpPr>
          <p:cNvPr id="255" name="Straight Connector 254"/>
          <p:cNvCxnSpPr>
            <a:cxnSpLocks/>
            <a:endCxn id="112" idx="6"/>
          </p:cNvCxnSpPr>
          <p:nvPr/>
        </p:nvCxnSpPr>
        <p:spPr>
          <a:xfrm flipV="1">
            <a:off x="5571466" y="2884328"/>
            <a:ext cx="1797082" cy="607985"/>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5212358" y="3144006"/>
            <a:ext cx="643460" cy="643458"/>
            <a:chOff x="5268802" y="3816088"/>
            <a:chExt cx="630990" cy="630988"/>
          </a:xfrm>
        </p:grpSpPr>
        <p:sp>
          <p:nvSpPr>
            <p:cNvPr id="118" name="Oval 117"/>
            <p:cNvSpPr/>
            <p:nvPr/>
          </p:nvSpPr>
          <p:spPr bwMode="auto">
            <a:xfrm>
              <a:off x="5268802" y="3816088"/>
              <a:ext cx="630990" cy="630988"/>
            </a:xfrm>
            <a:prstGeom prst="ellipse">
              <a:avLst/>
            </a:prstGeom>
            <a:solidFill>
              <a:schemeClr val="tx2">
                <a:lumMod val="75000"/>
              </a:schemeClr>
            </a:solid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6616" rIns="0" bIns="46616" numCol="1" spcCol="0" rtlCol="0" fromWordArt="0" anchor="ctr" anchorCtr="0" forceAA="0" compatLnSpc="1">
              <a:prstTxWarp prst="textNoShape">
                <a:avLst/>
              </a:prstTxWarp>
              <a:noAutofit/>
            </a:bodyPr>
            <a:lstStyle/>
            <a:p>
              <a:pPr marL="0" marR="0" lvl="0" indent="0" algn="ctr" defTabSz="931935"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5439">
                      <a:srgbClr val="F8F8F8"/>
                    </a:gs>
                    <a:gs pos="10000">
                      <a:srgbClr val="F8F8F8"/>
                    </a:gs>
                  </a:gsLst>
                  <a:lin ang="5400000" scaled="0"/>
                </a:gradFill>
                <a:effectLst/>
                <a:uLnTx/>
                <a:uFillTx/>
                <a:latin typeface="Segoe UI Semilight"/>
                <a:ea typeface="+mn-ea"/>
                <a:cs typeface="+mn-cs"/>
              </a:endParaRPr>
            </a:p>
          </p:txBody>
        </p:sp>
        <p:pic>
          <p:nvPicPr>
            <p:cNvPr id="196" name="Graphic 195" descr="Chat"/>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359498" y="3939247"/>
              <a:ext cx="448343" cy="448343"/>
            </a:xfrm>
            <a:prstGeom prst="rect">
              <a:avLst/>
            </a:prstGeom>
          </p:spPr>
        </p:pic>
      </p:grpSp>
      <p:cxnSp>
        <p:nvCxnSpPr>
          <p:cNvPr id="256" name="Straight Connector 255"/>
          <p:cNvCxnSpPr>
            <a:cxnSpLocks/>
          </p:cNvCxnSpPr>
          <p:nvPr/>
        </p:nvCxnSpPr>
        <p:spPr>
          <a:xfrm>
            <a:off x="8465001" y="1271834"/>
            <a:ext cx="1348392" cy="59955"/>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84" name="Group 183"/>
          <p:cNvGrpSpPr/>
          <p:nvPr/>
        </p:nvGrpSpPr>
        <p:grpSpPr>
          <a:xfrm>
            <a:off x="8497883" y="4678721"/>
            <a:ext cx="616810" cy="616810"/>
            <a:chOff x="8742516" y="1194042"/>
            <a:chExt cx="731877" cy="731877"/>
          </a:xfrm>
        </p:grpSpPr>
        <p:sp>
          <p:nvSpPr>
            <p:cNvPr id="185" name="Oval 184"/>
            <p:cNvSpPr/>
            <p:nvPr/>
          </p:nvSpPr>
          <p:spPr>
            <a:xfrm>
              <a:off x="8742516" y="1194042"/>
              <a:ext cx="731877" cy="731877"/>
            </a:xfrm>
            <a:prstGeom prst="ellipse">
              <a:avLst/>
            </a:prstGeom>
            <a:solidFill>
              <a:schemeClr val="tx2"/>
            </a:solidFill>
            <a:ln w="28575" cap="flat" cmpd="sng" algn="ctr">
              <a:noFill/>
              <a:prstDash val="solid"/>
            </a:ln>
            <a:effectLst/>
          </p:spPr>
          <p:txBody>
            <a:bodyPr rtlCol="0" anchor="ctr"/>
            <a:lstStyle/>
            <a:p>
              <a:pPr marL="0" marR="0" lvl="0" indent="0" algn="ctr" defTabSz="932060" rtl="0" eaLnBrk="1" fontAlgn="auto" latinLnBrk="0" hangingPunct="1">
                <a:lnSpc>
                  <a:spcPct val="100000"/>
                </a:lnSpc>
                <a:spcBef>
                  <a:spcPts val="0"/>
                </a:spcBef>
                <a:spcAft>
                  <a:spcPts val="0"/>
                </a:spcAft>
                <a:buClrTx/>
                <a:buSzTx/>
                <a:buFontTx/>
                <a:buNone/>
                <a:tabLst/>
                <a:defRPr/>
              </a:pPr>
              <a:endParaRPr kumimoji="0" lang="en-GB" sz="1428"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186" name="Graphic 185" descr="Projector screen"/>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901630" y="1372611"/>
              <a:ext cx="438730" cy="438730"/>
            </a:xfrm>
            <a:prstGeom prst="rect">
              <a:avLst/>
            </a:prstGeom>
          </p:spPr>
        </p:pic>
      </p:grpSp>
      <p:grpSp>
        <p:nvGrpSpPr>
          <p:cNvPr id="28" name="Group 27"/>
          <p:cNvGrpSpPr/>
          <p:nvPr/>
        </p:nvGrpSpPr>
        <p:grpSpPr>
          <a:xfrm>
            <a:off x="8114091" y="941359"/>
            <a:ext cx="616809" cy="616809"/>
            <a:chOff x="8135676" y="1526000"/>
            <a:chExt cx="604856" cy="604856"/>
          </a:xfrm>
        </p:grpSpPr>
        <p:sp>
          <p:nvSpPr>
            <p:cNvPr id="247" name="Oval 246"/>
            <p:cNvSpPr/>
            <p:nvPr/>
          </p:nvSpPr>
          <p:spPr>
            <a:xfrm rot="5400000">
              <a:off x="8135676" y="1526000"/>
              <a:ext cx="604856" cy="604856"/>
            </a:xfrm>
            <a:prstGeom prst="ellipse">
              <a:avLst/>
            </a:prstGeom>
            <a:solidFill>
              <a:schemeClr val="accent4"/>
            </a:solidFill>
            <a:ln w="28575" cap="flat" cmpd="sng" algn="ctr">
              <a:noFill/>
              <a:prstDash val="solid"/>
            </a:ln>
            <a:effectLst/>
          </p:spPr>
          <p:txBody>
            <a:bodyPr rtlCol="0" anchor="ctr"/>
            <a:lstStyle/>
            <a:p>
              <a:pPr marL="0" marR="0" lvl="0" indent="0" algn="ctr" defTabSz="932060" rtl="0" eaLnBrk="1" fontAlgn="auto" latinLnBrk="0" hangingPunct="1">
                <a:lnSpc>
                  <a:spcPct val="100000"/>
                </a:lnSpc>
                <a:spcBef>
                  <a:spcPts val="0"/>
                </a:spcBef>
                <a:spcAft>
                  <a:spcPts val="0"/>
                </a:spcAft>
                <a:buClrTx/>
                <a:buSzTx/>
                <a:buFontTx/>
                <a:buNone/>
                <a:tabLst/>
                <a:defRPr/>
              </a:pPr>
              <a:endParaRPr kumimoji="0" lang="en-GB" sz="1428"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243" name="Graphic 242" descr="Gauge"/>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289101" y="1616171"/>
              <a:ext cx="314190" cy="314190"/>
            </a:xfrm>
            <a:prstGeom prst="rect">
              <a:avLst/>
            </a:prstGeom>
          </p:spPr>
        </p:pic>
      </p:grpSp>
      <p:sp>
        <p:nvSpPr>
          <p:cNvPr id="259" name="Title 1"/>
          <p:cNvSpPr txBox="1">
            <a:spLocks/>
          </p:cNvSpPr>
          <p:nvPr/>
        </p:nvSpPr>
        <p:spPr>
          <a:xfrm>
            <a:off x="669539" y="2683613"/>
            <a:ext cx="1270408" cy="339989"/>
          </a:xfrm>
          <a:prstGeom prst="rect">
            <a:avLst/>
          </a:prstGeom>
          <a:ln>
            <a:noFill/>
          </a:ln>
        </p:spPr>
        <p:txBody>
          <a:bodyPr vert="horz" lIns="93221" tIns="46610" rIns="93221" bIns="4661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32060" rtl="0" eaLnBrk="1" fontAlgn="auto" latinLnBrk="0" hangingPunct="1">
              <a:lnSpc>
                <a:spcPct val="100000"/>
              </a:lnSpc>
              <a:spcBef>
                <a:spcPct val="0"/>
              </a:spcBef>
              <a:spcAft>
                <a:spcPts val="0"/>
              </a:spcAft>
              <a:buClrTx/>
              <a:buSzTx/>
              <a:buFontTx/>
              <a:buNone/>
              <a:tabLst/>
              <a:defRPr/>
            </a:pPr>
            <a:r>
              <a:rPr kumimoji="0" lang="en-US" sz="1632" b="0" i="0" u="none" strike="noStrike" kern="1200" cap="none" spc="0" normalizeH="0" baseline="0" noProof="0">
                <a:ln>
                  <a:noFill/>
                </a:ln>
                <a:solidFill>
                  <a:srgbClr val="2C292A"/>
                </a:solidFill>
                <a:effectLst/>
                <a:uLnTx/>
                <a:uFillTx/>
                <a:latin typeface="Segoe UI Semibold" panose="020B0702040204020203" pitchFamily="34" charset="0"/>
                <a:ea typeface="+mj-ea"/>
                <a:cs typeface="Segoe UI" panose="020B0502040204020203" pitchFamily="34" charset="0"/>
              </a:rPr>
              <a:t>GROUPS</a:t>
            </a:r>
          </a:p>
        </p:txBody>
      </p:sp>
      <p:sp>
        <p:nvSpPr>
          <p:cNvPr id="261" name="Title 1"/>
          <p:cNvSpPr txBox="1">
            <a:spLocks/>
          </p:cNvSpPr>
          <p:nvPr/>
        </p:nvSpPr>
        <p:spPr>
          <a:xfrm>
            <a:off x="6688306" y="1103690"/>
            <a:ext cx="1270408" cy="339989"/>
          </a:xfrm>
          <a:prstGeom prst="rect">
            <a:avLst/>
          </a:prstGeom>
          <a:ln>
            <a:noFill/>
          </a:ln>
        </p:spPr>
        <p:txBody>
          <a:bodyPr vert="horz" lIns="93221" tIns="46610" rIns="93221" bIns="4661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32060" rtl="0" eaLnBrk="1" fontAlgn="auto" latinLnBrk="0" hangingPunct="1">
              <a:lnSpc>
                <a:spcPct val="100000"/>
              </a:lnSpc>
              <a:spcBef>
                <a:spcPct val="0"/>
              </a:spcBef>
              <a:spcAft>
                <a:spcPts val="0"/>
              </a:spcAft>
              <a:buClrTx/>
              <a:buSzTx/>
              <a:buFontTx/>
              <a:buNone/>
              <a:tabLst/>
              <a:defRPr/>
            </a:pPr>
            <a:r>
              <a:rPr kumimoji="0" lang="en-US" sz="1632" b="0" i="0" u="none" strike="noStrike" kern="1200" cap="none" spc="0" normalizeH="0" baseline="0" noProof="0">
                <a:ln>
                  <a:noFill/>
                </a:ln>
                <a:solidFill>
                  <a:srgbClr val="2C292A"/>
                </a:solidFill>
                <a:effectLst/>
                <a:uLnTx/>
                <a:uFillTx/>
                <a:latin typeface="Segoe UI Semibold" panose="020B0702040204020203" pitchFamily="34" charset="0"/>
                <a:ea typeface="+mj-ea"/>
                <a:cs typeface="Segoe UI" panose="020B0502040204020203" pitchFamily="34" charset="0"/>
              </a:rPr>
              <a:t>ME</a:t>
            </a:r>
          </a:p>
        </p:txBody>
      </p:sp>
      <p:cxnSp>
        <p:nvCxnSpPr>
          <p:cNvPr id="262" name="Straight Connector 261"/>
          <p:cNvCxnSpPr>
            <a:cxnSpLocks/>
          </p:cNvCxnSpPr>
          <p:nvPr/>
        </p:nvCxnSpPr>
        <p:spPr>
          <a:xfrm flipV="1">
            <a:off x="2250197" y="1934251"/>
            <a:ext cx="1525060" cy="904681"/>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a:cxnSpLocks/>
            <a:endCxn id="96" idx="2"/>
          </p:cNvCxnSpPr>
          <p:nvPr/>
        </p:nvCxnSpPr>
        <p:spPr>
          <a:xfrm flipV="1">
            <a:off x="3072331" y="5038620"/>
            <a:ext cx="3578143" cy="179996"/>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a:cxnSpLocks/>
          </p:cNvCxnSpPr>
          <p:nvPr/>
        </p:nvCxnSpPr>
        <p:spPr>
          <a:xfrm flipH="1" flipV="1">
            <a:off x="7356836" y="1937956"/>
            <a:ext cx="10730" cy="872039"/>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a:cxnSpLocks/>
            <a:endCxn id="122" idx="0"/>
          </p:cNvCxnSpPr>
          <p:nvPr/>
        </p:nvCxnSpPr>
        <p:spPr>
          <a:xfrm flipV="1">
            <a:off x="6728937" y="4174421"/>
            <a:ext cx="2847774" cy="850329"/>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a:cxnSpLocks/>
            <a:endCxn id="122" idx="15"/>
          </p:cNvCxnSpPr>
          <p:nvPr/>
        </p:nvCxnSpPr>
        <p:spPr>
          <a:xfrm>
            <a:off x="7306286" y="2853131"/>
            <a:ext cx="2363591" cy="1324605"/>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a:cxnSpLocks/>
          </p:cNvCxnSpPr>
          <p:nvPr/>
        </p:nvCxnSpPr>
        <p:spPr>
          <a:xfrm flipV="1">
            <a:off x="3783830" y="1835055"/>
            <a:ext cx="3575273" cy="66109"/>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20" name="Group 119"/>
          <p:cNvGrpSpPr>
            <a:grpSpLocks noChangeAspect="1"/>
          </p:cNvGrpSpPr>
          <p:nvPr/>
        </p:nvGrpSpPr>
        <p:grpSpPr>
          <a:xfrm>
            <a:off x="9381004" y="3831578"/>
            <a:ext cx="643460" cy="643458"/>
            <a:chOff x="4149299" y="2921794"/>
            <a:chExt cx="643734" cy="643732"/>
          </a:xfrm>
        </p:grpSpPr>
        <p:sp>
          <p:nvSpPr>
            <p:cNvPr id="121" name="Oval 120"/>
            <p:cNvSpPr/>
            <p:nvPr/>
          </p:nvSpPr>
          <p:spPr bwMode="auto">
            <a:xfrm>
              <a:off x="4149299" y="2921794"/>
              <a:ext cx="643734" cy="643732"/>
            </a:xfrm>
            <a:prstGeom prst="ellipse">
              <a:avLst/>
            </a:prstGeom>
            <a:solidFill>
              <a:schemeClr val="accent3"/>
            </a:solid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6616" rIns="0" bIns="46616" numCol="1" spcCol="0" rtlCol="0" fromWordArt="0" anchor="ctr" anchorCtr="0" forceAA="0" compatLnSpc="1">
              <a:prstTxWarp prst="textNoShape">
                <a:avLst/>
              </a:prstTxWarp>
              <a:noAutofit/>
            </a:bodyPr>
            <a:lstStyle/>
            <a:p>
              <a:pPr marL="0" marR="0" lvl="0" indent="0" algn="ctr" defTabSz="931935"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5439">
                      <a:srgbClr val="F8F8F8"/>
                    </a:gs>
                    <a:gs pos="10000">
                      <a:srgbClr val="F8F8F8"/>
                    </a:gs>
                  </a:gsLst>
                  <a:lin ang="5400000" scaled="0"/>
                </a:gradFill>
                <a:effectLst/>
                <a:uLnTx/>
                <a:uFillTx/>
                <a:latin typeface="Segoe UI Semilight"/>
                <a:ea typeface="+mn-ea"/>
                <a:cs typeface="+mn-cs"/>
              </a:endParaRPr>
            </a:p>
          </p:txBody>
        </p:sp>
        <p:sp>
          <p:nvSpPr>
            <p:cNvPr id="122" name="Freeform 20"/>
            <p:cNvSpPr>
              <a:spLocks noEditPoints="1"/>
            </p:cNvSpPr>
            <p:nvPr/>
          </p:nvSpPr>
          <p:spPr bwMode="auto">
            <a:xfrm>
              <a:off x="4325115" y="3107385"/>
              <a:ext cx="292100" cy="272550"/>
            </a:xfrm>
            <a:custGeom>
              <a:avLst/>
              <a:gdLst>
                <a:gd name="T0" fmla="*/ 24 w 351"/>
                <a:gd name="T1" fmla="*/ 190 h 329"/>
                <a:gd name="T2" fmla="*/ 80 w 351"/>
                <a:gd name="T3" fmla="*/ 134 h 329"/>
                <a:gd name="T4" fmla="*/ 136 w 351"/>
                <a:gd name="T5" fmla="*/ 190 h 329"/>
                <a:gd name="T6" fmla="*/ 80 w 351"/>
                <a:gd name="T7" fmla="*/ 246 h 329"/>
                <a:gd name="T8" fmla="*/ 24 w 351"/>
                <a:gd name="T9" fmla="*/ 190 h 329"/>
                <a:gd name="T10" fmla="*/ 163 w 351"/>
                <a:gd name="T11" fmla="*/ 328 h 329"/>
                <a:gd name="T12" fmla="*/ 81 w 351"/>
                <a:gd name="T13" fmla="*/ 246 h 329"/>
                <a:gd name="T14" fmla="*/ 0 w 351"/>
                <a:gd name="T15" fmla="*/ 328 h 329"/>
                <a:gd name="T16" fmla="*/ 217 w 351"/>
                <a:gd name="T17" fmla="*/ 112 h 329"/>
                <a:gd name="T18" fmla="*/ 273 w 351"/>
                <a:gd name="T19" fmla="*/ 56 h 329"/>
                <a:gd name="T20" fmla="*/ 217 w 351"/>
                <a:gd name="T21" fmla="*/ 0 h 329"/>
                <a:gd name="T22" fmla="*/ 161 w 351"/>
                <a:gd name="T23" fmla="*/ 56 h 329"/>
                <a:gd name="T24" fmla="*/ 217 w 351"/>
                <a:gd name="T25" fmla="*/ 112 h 329"/>
                <a:gd name="T26" fmla="*/ 300 w 351"/>
                <a:gd name="T27" fmla="*/ 194 h 329"/>
                <a:gd name="T28" fmla="*/ 218 w 351"/>
                <a:gd name="T29" fmla="*/ 112 h 329"/>
                <a:gd name="T30" fmla="*/ 136 w 351"/>
                <a:gd name="T31" fmla="*/ 194 h 329"/>
                <a:gd name="T32" fmla="*/ 296 w 351"/>
                <a:gd name="T33" fmla="*/ 329 h 329"/>
                <a:gd name="T34" fmla="*/ 351 w 351"/>
                <a:gd name="T35" fmla="*/ 273 h 329"/>
                <a:gd name="T36" fmla="*/ 296 w 351"/>
                <a:gd name="T37" fmla="*/ 218 h 329"/>
                <a:gd name="T38" fmla="*/ 351 w 351"/>
                <a:gd name="T39" fmla="*/ 273 h 329"/>
                <a:gd name="T40" fmla="*/ 249 w 351"/>
                <a:gd name="T41" fmla="*/ 273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1" h="329">
                  <a:moveTo>
                    <a:pt x="24" y="190"/>
                  </a:moveTo>
                  <a:cubicBezTo>
                    <a:pt x="24" y="159"/>
                    <a:pt x="49" y="134"/>
                    <a:pt x="80" y="134"/>
                  </a:cubicBezTo>
                  <a:cubicBezTo>
                    <a:pt x="111" y="134"/>
                    <a:pt x="136" y="159"/>
                    <a:pt x="136" y="190"/>
                  </a:cubicBezTo>
                  <a:cubicBezTo>
                    <a:pt x="136" y="221"/>
                    <a:pt x="111" y="246"/>
                    <a:pt x="80" y="246"/>
                  </a:cubicBezTo>
                  <a:cubicBezTo>
                    <a:pt x="49" y="246"/>
                    <a:pt x="24" y="221"/>
                    <a:pt x="24" y="190"/>
                  </a:cubicBezTo>
                  <a:close/>
                  <a:moveTo>
                    <a:pt x="163" y="328"/>
                  </a:moveTo>
                  <a:cubicBezTo>
                    <a:pt x="163" y="283"/>
                    <a:pt x="127" y="246"/>
                    <a:pt x="81" y="246"/>
                  </a:cubicBezTo>
                  <a:cubicBezTo>
                    <a:pt x="36" y="246"/>
                    <a:pt x="0" y="283"/>
                    <a:pt x="0" y="328"/>
                  </a:cubicBezTo>
                  <a:moveTo>
                    <a:pt x="217" y="112"/>
                  </a:moveTo>
                  <a:cubicBezTo>
                    <a:pt x="248" y="112"/>
                    <a:pt x="273" y="87"/>
                    <a:pt x="273" y="56"/>
                  </a:cubicBezTo>
                  <a:cubicBezTo>
                    <a:pt x="273" y="25"/>
                    <a:pt x="248" y="0"/>
                    <a:pt x="217" y="0"/>
                  </a:cubicBezTo>
                  <a:cubicBezTo>
                    <a:pt x="186" y="0"/>
                    <a:pt x="161" y="25"/>
                    <a:pt x="161" y="56"/>
                  </a:cubicBezTo>
                  <a:cubicBezTo>
                    <a:pt x="161" y="87"/>
                    <a:pt x="186" y="112"/>
                    <a:pt x="217" y="112"/>
                  </a:cubicBezTo>
                  <a:close/>
                  <a:moveTo>
                    <a:pt x="300" y="194"/>
                  </a:moveTo>
                  <a:cubicBezTo>
                    <a:pt x="300" y="149"/>
                    <a:pt x="263" y="112"/>
                    <a:pt x="218" y="112"/>
                  </a:cubicBezTo>
                  <a:cubicBezTo>
                    <a:pt x="173" y="112"/>
                    <a:pt x="136" y="149"/>
                    <a:pt x="136" y="194"/>
                  </a:cubicBezTo>
                  <a:moveTo>
                    <a:pt x="296" y="329"/>
                  </a:moveTo>
                  <a:cubicBezTo>
                    <a:pt x="351" y="273"/>
                    <a:pt x="351" y="273"/>
                    <a:pt x="351" y="273"/>
                  </a:cubicBezTo>
                  <a:cubicBezTo>
                    <a:pt x="296" y="218"/>
                    <a:pt x="296" y="218"/>
                    <a:pt x="296" y="218"/>
                  </a:cubicBezTo>
                  <a:moveTo>
                    <a:pt x="351" y="273"/>
                  </a:moveTo>
                  <a:cubicBezTo>
                    <a:pt x="249" y="273"/>
                    <a:pt x="249" y="273"/>
                    <a:pt x="249" y="273"/>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1" tIns="45700" rIns="91401" bIns="45700" numCol="1" anchor="t" anchorCtr="0" compatLnSpc="1">
              <a:prstTxWarp prst="textNoShape">
                <a:avLst/>
              </a:prstTxWarp>
            </a:bodyPr>
            <a:lstStyle/>
            <a:p>
              <a:pPr marL="0" marR="0" lvl="0" indent="0" algn="l" defTabSz="93220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grpSp>
        <p:nvGrpSpPr>
          <p:cNvPr id="123" name="Group 122"/>
          <p:cNvGrpSpPr>
            <a:grpSpLocks noChangeAspect="1"/>
          </p:cNvGrpSpPr>
          <p:nvPr/>
        </p:nvGrpSpPr>
        <p:grpSpPr>
          <a:xfrm>
            <a:off x="7002655" y="1456598"/>
            <a:ext cx="643460" cy="643458"/>
            <a:chOff x="3245478" y="4834995"/>
            <a:chExt cx="643734" cy="643732"/>
          </a:xfrm>
        </p:grpSpPr>
        <p:sp>
          <p:nvSpPr>
            <p:cNvPr id="124" name="Oval 123"/>
            <p:cNvSpPr/>
            <p:nvPr/>
          </p:nvSpPr>
          <p:spPr bwMode="auto">
            <a:xfrm>
              <a:off x="3245478" y="4834995"/>
              <a:ext cx="643734" cy="643732"/>
            </a:xfrm>
            <a:prstGeom prst="ellipse">
              <a:avLst/>
            </a:prstGeom>
            <a:solidFill>
              <a:schemeClr val="accent3"/>
            </a:solid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6616" rIns="0" bIns="46616" numCol="1" spcCol="0" rtlCol="0" fromWordArt="0" anchor="ctr" anchorCtr="0" forceAA="0" compatLnSpc="1">
              <a:prstTxWarp prst="textNoShape">
                <a:avLst/>
              </a:prstTxWarp>
              <a:noAutofit/>
            </a:bodyPr>
            <a:lstStyle/>
            <a:p>
              <a:pPr marL="0" marR="0" lvl="0" indent="0" algn="ctr" defTabSz="931935"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5439">
                      <a:srgbClr val="F8F8F8"/>
                    </a:gs>
                    <a:gs pos="10000">
                      <a:srgbClr val="F8F8F8"/>
                    </a:gs>
                  </a:gsLst>
                  <a:lin ang="5400000" scaled="0"/>
                </a:gradFill>
                <a:effectLst/>
                <a:uLnTx/>
                <a:uFillTx/>
                <a:latin typeface="Segoe UI Semilight"/>
                <a:ea typeface="+mn-ea"/>
                <a:cs typeface="+mn-cs"/>
              </a:endParaRPr>
            </a:p>
          </p:txBody>
        </p:sp>
        <p:sp>
          <p:nvSpPr>
            <p:cNvPr id="126" name="Freeform 5"/>
            <p:cNvSpPr>
              <a:spLocks noEditPoints="1"/>
            </p:cNvSpPr>
            <p:nvPr/>
          </p:nvSpPr>
          <p:spPr bwMode="auto">
            <a:xfrm>
              <a:off x="3470377" y="5048517"/>
              <a:ext cx="193936" cy="216688"/>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1" tIns="45700" rIns="91401" bIns="45700" numCol="1" anchor="t" anchorCtr="0" compatLnSpc="1">
              <a:prstTxWarp prst="textNoShape">
                <a:avLst/>
              </a:prstTxWarp>
            </a:bodyPr>
            <a:lstStyle/>
            <a:p>
              <a:pPr marL="0" marR="0" lvl="0" indent="0" algn="l" defTabSz="93220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cxnSp>
        <p:nvCxnSpPr>
          <p:cNvPr id="288" name="Straight Connector 287"/>
          <p:cNvCxnSpPr>
            <a:cxnSpLocks/>
            <a:stCxn id="226" idx="7"/>
            <a:endCxn id="109" idx="3"/>
          </p:cNvCxnSpPr>
          <p:nvPr/>
        </p:nvCxnSpPr>
        <p:spPr>
          <a:xfrm flipV="1">
            <a:off x="3309411" y="3089511"/>
            <a:ext cx="3842238" cy="2024694"/>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a:cxnSpLocks/>
          </p:cNvCxnSpPr>
          <p:nvPr/>
        </p:nvCxnSpPr>
        <p:spPr>
          <a:xfrm flipV="1">
            <a:off x="6644029" y="2872099"/>
            <a:ext cx="724700" cy="2040640"/>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94" name="Group 93"/>
          <p:cNvGrpSpPr>
            <a:grpSpLocks noChangeAspect="1"/>
          </p:cNvGrpSpPr>
          <p:nvPr/>
        </p:nvGrpSpPr>
        <p:grpSpPr>
          <a:xfrm>
            <a:off x="6272437" y="4719123"/>
            <a:ext cx="643460" cy="643458"/>
            <a:chOff x="2110945" y="1245128"/>
            <a:chExt cx="643734" cy="643732"/>
          </a:xfrm>
        </p:grpSpPr>
        <p:sp>
          <p:nvSpPr>
            <p:cNvPr id="95" name="Oval 94"/>
            <p:cNvSpPr/>
            <p:nvPr/>
          </p:nvSpPr>
          <p:spPr bwMode="auto">
            <a:xfrm>
              <a:off x="2110945" y="1245128"/>
              <a:ext cx="643734" cy="643732"/>
            </a:xfrm>
            <a:prstGeom prst="ellipse">
              <a:avLst/>
            </a:prstGeom>
            <a:solidFill>
              <a:schemeClr val="accent3"/>
            </a:solid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6616" rIns="0" bIns="46616" numCol="1" spcCol="0" rtlCol="0" fromWordArt="0" anchor="ctr" anchorCtr="0" forceAA="0" compatLnSpc="1">
              <a:prstTxWarp prst="textNoShape">
                <a:avLst/>
              </a:prstTxWarp>
              <a:noAutofit/>
            </a:bodyPr>
            <a:lstStyle/>
            <a:p>
              <a:pPr marL="0" marR="0" lvl="0" indent="0" algn="ctr" defTabSz="931935"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5439">
                      <a:srgbClr val="F8F8F8"/>
                    </a:gs>
                    <a:gs pos="10000">
                      <a:srgbClr val="F8F8F8"/>
                    </a:gs>
                  </a:gsLst>
                  <a:lin ang="5400000" scaled="0"/>
                </a:gradFill>
                <a:effectLst/>
                <a:uLnTx/>
                <a:uFillTx/>
                <a:latin typeface="Segoe UI Semilight"/>
                <a:ea typeface="+mn-ea"/>
                <a:cs typeface="+mn-cs"/>
              </a:endParaRPr>
            </a:p>
          </p:txBody>
        </p:sp>
        <p:sp>
          <p:nvSpPr>
            <p:cNvPr id="96" name="Freeform 5"/>
            <p:cNvSpPr>
              <a:spLocks noEditPoints="1"/>
            </p:cNvSpPr>
            <p:nvPr/>
          </p:nvSpPr>
          <p:spPr bwMode="auto">
            <a:xfrm>
              <a:off x="2279121" y="1439863"/>
              <a:ext cx="307975" cy="260350"/>
            </a:xfrm>
            <a:custGeom>
              <a:avLst/>
              <a:gdLst>
                <a:gd name="T0" fmla="*/ 110 w 349"/>
                <a:gd name="T1" fmla="*/ 142 h 296"/>
                <a:gd name="T2" fmla="*/ 174 w 349"/>
                <a:gd name="T3" fmla="*/ 78 h 296"/>
                <a:gd name="T4" fmla="*/ 238 w 349"/>
                <a:gd name="T5" fmla="*/ 142 h 296"/>
                <a:gd name="T6" fmla="*/ 174 w 349"/>
                <a:gd name="T7" fmla="*/ 206 h 296"/>
                <a:gd name="T8" fmla="*/ 110 w 349"/>
                <a:gd name="T9" fmla="*/ 142 h 296"/>
                <a:gd name="T10" fmla="*/ 264 w 349"/>
                <a:gd name="T11" fmla="*/ 296 h 296"/>
                <a:gd name="T12" fmla="*/ 174 w 349"/>
                <a:gd name="T13" fmla="*/ 207 h 296"/>
                <a:gd name="T14" fmla="*/ 85 w 349"/>
                <a:gd name="T15" fmla="*/ 296 h 296"/>
                <a:gd name="T16" fmla="*/ 56 w 349"/>
                <a:gd name="T17" fmla="*/ 80 h 296"/>
                <a:gd name="T18" fmla="*/ 96 w 349"/>
                <a:gd name="T19" fmla="*/ 40 h 296"/>
                <a:gd name="T20" fmla="*/ 56 w 349"/>
                <a:gd name="T21" fmla="*/ 0 h 296"/>
                <a:gd name="T22" fmla="*/ 16 w 349"/>
                <a:gd name="T23" fmla="*/ 40 h 296"/>
                <a:gd name="T24" fmla="*/ 56 w 349"/>
                <a:gd name="T25" fmla="*/ 80 h 296"/>
                <a:gd name="T26" fmla="*/ 111 w 349"/>
                <a:gd name="T27" fmla="*/ 136 h 296"/>
                <a:gd name="T28" fmla="*/ 56 w 349"/>
                <a:gd name="T29" fmla="*/ 81 h 296"/>
                <a:gd name="T30" fmla="*/ 0 w 349"/>
                <a:gd name="T31" fmla="*/ 136 h 296"/>
                <a:gd name="T32" fmla="*/ 293 w 349"/>
                <a:gd name="T33" fmla="*/ 80 h 296"/>
                <a:gd name="T34" fmla="*/ 333 w 349"/>
                <a:gd name="T35" fmla="*/ 40 h 296"/>
                <a:gd name="T36" fmla="*/ 293 w 349"/>
                <a:gd name="T37" fmla="*/ 0 h 296"/>
                <a:gd name="T38" fmla="*/ 253 w 349"/>
                <a:gd name="T39" fmla="*/ 40 h 296"/>
                <a:gd name="T40" fmla="*/ 293 w 349"/>
                <a:gd name="T41" fmla="*/ 80 h 296"/>
                <a:gd name="T42" fmla="*/ 349 w 349"/>
                <a:gd name="T43" fmla="*/ 136 h 296"/>
                <a:gd name="T44" fmla="*/ 293 w 349"/>
                <a:gd name="T45" fmla="*/ 81 h 296"/>
                <a:gd name="T46" fmla="*/ 237 w 349"/>
                <a:gd name="T47" fmla="*/ 136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9" h="296">
                  <a:moveTo>
                    <a:pt x="110" y="142"/>
                  </a:moveTo>
                  <a:cubicBezTo>
                    <a:pt x="110" y="107"/>
                    <a:pt x="139" y="78"/>
                    <a:pt x="174" y="78"/>
                  </a:cubicBezTo>
                  <a:cubicBezTo>
                    <a:pt x="210" y="78"/>
                    <a:pt x="238" y="107"/>
                    <a:pt x="238" y="142"/>
                  </a:cubicBezTo>
                  <a:cubicBezTo>
                    <a:pt x="238" y="177"/>
                    <a:pt x="210" y="206"/>
                    <a:pt x="174" y="206"/>
                  </a:cubicBezTo>
                  <a:cubicBezTo>
                    <a:pt x="139" y="206"/>
                    <a:pt x="110" y="177"/>
                    <a:pt x="110" y="142"/>
                  </a:cubicBezTo>
                  <a:close/>
                  <a:moveTo>
                    <a:pt x="264" y="296"/>
                  </a:moveTo>
                  <a:cubicBezTo>
                    <a:pt x="264" y="247"/>
                    <a:pt x="224" y="207"/>
                    <a:pt x="174" y="207"/>
                  </a:cubicBezTo>
                  <a:cubicBezTo>
                    <a:pt x="125" y="207"/>
                    <a:pt x="85" y="247"/>
                    <a:pt x="85" y="296"/>
                  </a:cubicBezTo>
                  <a:moveTo>
                    <a:pt x="56" y="80"/>
                  </a:moveTo>
                  <a:cubicBezTo>
                    <a:pt x="78" y="80"/>
                    <a:pt x="96" y="62"/>
                    <a:pt x="96" y="40"/>
                  </a:cubicBezTo>
                  <a:cubicBezTo>
                    <a:pt x="96" y="18"/>
                    <a:pt x="78" y="0"/>
                    <a:pt x="56" y="0"/>
                  </a:cubicBezTo>
                  <a:cubicBezTo>
                    <a:pt x="34" y="0"/>
                    <a:pt x="16" y="18"/>
                    <a:pt x="16" y="40"/>
                  </a:cubicBezTo>
                  <a:cubicBezTo>
                    <a:pt x="16" y="62"/>
                    <a:pt x="34" y="80"/>
                    <a:pt x="56" y="80"/>
                  </a:cubicBezTo>
                  <a:close/>
                  <a:moveTo>
                    <a:pt x="111" y="136"/>
                  </a:moveTo>
                  <a:cubicBezTo>
                    <a:pt x="111" y="106"/>
                    <a:pt x="86" y="81"/>
                    <a:pt x="56" y="81"/>
                  </a:cubicBezTo>
                  <a:cubicBezTo>
                    <a:pt x="25" y="81"/>
                    <a:pt x="0" y="106"/>
                    <a:pt x="0" y="136"/>
                  </a:cubicBezTo>
                  <a:moveTo>
                    <a:pt x="293" y="80"/>
                  </a:moveTo>
                  <a:cubicBezTo>
                    <a:pt x="315" y="80"/>
                    <a:pt x="333" y="62"/>
                    <a:pt x="333" y="40"/>
                  </a:cubicBezTo>
                  <a:cubicBezTo>
                    <a:pt x="333" y="18"/>
                    <a:pt x="315" y="0"/>
                    <a:pt x="293" y="0"/>
                  </a:cubicBezTo>
                  <a:cubicBezTo>
                    <a:pt x="271" y="0"/>
                    <a:pt x="253" y="18"/>
                    <a:pt x="253" y="40"/>
                  </a:cubicBezTo>
                  <a:cubicBezTo>
                    <a:pt x="253" y="62"/>
                    <a:pt x="271" y="80"/>
                    <a:pt x="293" y="80"/>
                  </a:cubicBezTo>
                  <a:close/>
                  <a:moveTo>
                    <a:pt x="349" y="136"/>
                  </a:moveTo>
                  <a:cubicBezTo>
                    <a:pt x="349" y="106"/>
                    <a:pt x="324" y="81"/>
                    <a:pt x="293" y="81"/>
                  </a:cubicBezTo>
                  <a:cubicBezTo>
                    <a:pt x="262" y="81"/>
                    <a:pt x="237" y="106"/>
                    <a:pt x="237" y="136"/>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1" tIns="45700" rIns="91401" bIns="45700" numCol="1" anchor="t" anchorCtr="0" compatLnSpc="1">
              <a:prstTxWarp prst="textNoShape">
                <a:avLst/>
              </a:prstTxWarp>
            </a:bodyPr>
            <a:lstStyle/>
            <a:p>
              <a:pPr marL="0" marR="0" lvl="0" indent="0" algn="l" defTabSz="93220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grpSp>
        <p:nvGrpSpPr>
          <p:cNvPr id="108" name="Group 107"/>
          <p:cNvGrpSpPr>
            <a:grpSpLocks noChangeAspect="1"/>
          </p:cNvGrpSpPr>
          <p:nvPr/>
        </p:nvGrpSpPr>
        <p:grpSpPr>
          <a:xfrm>
            <a:off x="7057417" y="2540286"/>
            <a:ext cx="643460" cy="643458"/>
            <a:chOff x="3397878" y="3844395"/>
            <a:chExt cx="643734" cy="643732"/>
          </a:xfrm>
        </p:grpSpPr>
        <p:sp>
          <p:nvSpPr>
            <p:cNvPr id="109" name="Oval 108"/>
            <p:cNvSpPr/>
            <p:nvPr/>
          </p:nvSpPr>
          <p:spPr bwMode="auto">
            <a:xfrm>
              <a:off x="3397878" y="3844395"/>
              <a:ext cx="643734" cy="643732"/>
            </a:xfrm>
            <a:prstGeom prst="ellipse">
              <a:avLst/>
            </a:prstGeom>
            <a:solidFill>
              <a:schemeClr val="accent3"/>
            </a:solid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6616" rIns="0" bIns="46616" numCol="1" spcCol="0" rtlCol="0" fromWordArt="0" anchor="ctr" anchorCtr="0" forceAA="0" compatLnSpc="1">
              <a:prstTxWarp prst="textNoShape">
                <a:avLst/>
              </a:prstTxWarp>
              <a:noAutofit/>
            </a:bodyPr>
            <a:lstStyle/>
            <a:p>
              <a:pPr marL="0" marR="0" lvl="0" indent="0" algn="ctr" defTabSz="931935"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5439">
                      <a:srgbClr val="F8F8F8"/>
                    </a:gs>
                    <a:gs pos="10000">
                      <a:srgbClr val="F8F8F8"/>
                    </a:gs>
                  </a:gsLst>
                  <a:lin ang="5400000" scaled="0"/>
                </a:gradFill>
                <a:effectLst/>
                <a:uLnTx/>
                <a:uFillTx/>
                <a:latin typeface="Segoe UI Semilight"/>
                <a:ea typeface="+mn-ea"/>
                <a:cs typeface="+mn-cs"/>
              </a:endParaRPr>
            </a:p>
          </p:txBody>
        </p:sp>
        <p:grpSp>
          <p:nvGrpSpPr>
            <p:cNvPr id="110" name="Group 8"/>
            <p:cNvGrpSpPr>
              <a:grpSpLocks noChangeAspect="1"/>
            </p:cNvGrpSpPr>
            <p:nvPr/>
          </p:nvGrpSpPr>
          <p:grpSpPr bwMode="auto">
            <a:xfrm>
              <a:off x="3591951" y="4026748"/>
              <a:ext cx="255588" cy="279026"/>
              <a:chOff x="1536" y="1515"/>
              <a:chExt cx="229" cy="250"/>
            </a:xfrm>
          </p:grpSpPr>
          <p:sp>
            <p:nvSpPr>
              <p:cNvPr id="112" name="Oval 9"/>
              <p:cNvSpPr>
                <a:spLocks noChangeArrowheads="1"/>
              </p:cNvSpPr>
              <p:nvPr/>
            </p:nvSpPr>
            <p:spPr bwMode="auto">
              <a:xfrm>
                <a:off x="1555" y="1617"/>
                <a:ext cx="86" cy="86"/>
              </a:xfrm>
              <a:prstGeom prst="ellipse">
                <a:avLst/>
              </a:pr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1" tIns="45700" rIns="91401" bIns="45700" numCol="1" anchor="t" anchorCtr="0" compatLnSpc="1">
                <a:prstTxWarp prst="textNoShape">
                  <a:avLst/>
                </a:prstTxWarp>
              </a:bodyPr>
              <a:lstStyle/>
              <a:p>
                <a:pPr marL="0" marR="0" lvl="0" indent="0" algn="l" defTabSz="93220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sp>
            <p:nvSpPr>
              <p:cNvPr id="113" name="Freeform 10"/>
              <p:cNvSpPr>
                <a:spLocks/>
              </p:cNvSpPr>
              <p:nvPr/>
            </p:nvSpPr>
            <p:spPr bwMode="auto">
              <a:xfrm>
                <a:off x="1536" y="1703"/>
                <a:ext cx="125" cy="62"/>
              </a:xfrm>
              <a:custGeom>
                <a:avLst/>
                <a:gdLst>
                  <a:gd name="T0" fmla="*/ 0 w 172"/>
                  <a:gd name="T1" fmla="*/ 86 h 86"/>
                  <a:gd name="T2" fmla="*/ 86 w 172"/>
                  <a:gd name="T3" fmla="*/ 0 h 86"/>
                  <a:gd name="T4" fmla="*/ 172 w 172"/>
                  <a:gd name="T5" fmla="*/ 86 h 86"/>
                </a:gdLst>
                <a:ahLst/>
                <a:cxnLst>
                  <a:cxn ang="0">
                    <a:pos x="T0" y="T1"/>
                  </a:cxn>
                  <a:cxn ang="0">
                    <a:pos x="T2" y="T3"/>
                  </a:cxn>
                  <a:cxn ang="0">
                    <a:pos x="T4" y="T5"/>
                  </a:cxn>
                </a:cxnLst>
                <a:rect l="0" t="0" r="r" b="b"/>
                <a:pathLst>
                  <a:path w="172" h="86">
                    <a:moveTo>
                      <a:pt x="0" y="86"/>
                    </a:moveTo>
                    <a:cubicBezTo>
                      <a:pt x="0" y="39"/>
                      <a:pt x="38" y="0"/>
                      <a:pt x="86" y="0"/>
                    </a:cubicBezTo>
                    <a:cubicBezTo>
                      <a:pt x="133" y="0"/>
                      <a:pt x="172" y="39"/>
                      <a:pt x="172" y="86"/>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1" tIns="45700" rIns="91401" bIns="45700" numCol="1" anchor="t" anchorCtr="0" compatLnSpc="1">
                <a:prstTxWarp prst="textNoShape">
                  <a:avLst/>
                </a:prstTxWarp>
              </a:bodyPr>
              <a:lstStyle/>
              <a:p>
                <a:pPr marL="0" marR="0" lvl="0" indent="0" algn="l" defTabSz="93220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sp>
            <p:nvSpPr>
              <p:cNvPr id="114" name="Oval 11"/>
              <p:cNvSpPr>
                <a:spLocks noChangeArrowheads="1"/>
              </p:cNvSpPr>
              <p:nvPr/>
            </p:nvSpPr>
            <p:spPr bwMode="auto">
              <a:xfrm>
                <a:off x="1660" y="1515"/>
                <a:ext cx="85" cy="86"/>
              </a:xfrm>
              <a:prstGeom prst="ellipse">
                <a:avLst/>
              </a:pr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1" tIns="45700" rIns="91401" bIns="45700" numCol="1" anchor="t" anchorCtr="0" compatLnSpc="1">
                <a:prstTxWarp prst="textNoShape">
                  <a:avLst/>
                </a:prstTxWarp>
              </a:bodyPr>
              <a:lstStyle/>
              <a:p>
                <a:pPr marL="0" marR="0" lvl="0" indent="0" algn="l" defTabSz="93220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sp>
            <p:nvSpPr>
              <p:cNvPr id="115" name="Freeform 12"/>
              <p:cNvSpPr>
                <a:spLocks/>
              </p:cNvSpPr>
              <p:nvPr/>
            </p:nvSpPr>
            <p:spPr bwMode="auto">
              <a:xfrm>
                <a:off x="1641" y="1601"/>
                <a:ext cx="124" cy="62"/>
              </a:xfrm>
              <a:custGeom>
                <a:avLst/>
                <a:gdLst>
                  <a:gd name="T0" fmla="*/ 0 w 172"/>
                  <a:gd name="T1" fmla="*/ 86 h 86"/>
                  <a:gd name="T2" fmla="*/ 86 w 172"/>
                  <a:gd name="T3" fmla="*/ 0 h 86"/>
                  <a:gd name="T4" fmla="*/ 172 w 172"/>
                  <a:gd name="T5" fmla="*/ 86 h 86"/>
                </a:gdLst>
                <a:ahLst/>
                <a:cxnLst>
                  <a:cxn ang="0">
                    <a:pos x="T0" y="T1"/>
                  </a:cxn>
                  <a:cxn ang="0">
                    <a:pos x="T2" y="T3"/>
                  </a:cxn>
                  <a:cxn ang="0">
                    <a:pos x="T4" y="T5"/>
                  </a:cxn>
                </a:cxnLst>
                <a:rect l="0" t="0" r="r" b="b"/>
                <a:pathLst>
                  <a:path w="172" h="86">
                    <a:moveTo>
                      <a:pt x="0" y="86"/>
                    </a:moveTo>
                    <a:cubicBezTo>
                      <a:pt x="0" y="39"/>
                      <a:pt x="38" y="0"/>
                      <a:pt x="86" y="0"/>
                    </a:cubicBezTo>
                    <a:cubicBezTo>
                      <a:pt x="133" y="0"/>
                      <a:pt x="172" y="39"/>
                      <a:pt x="172" y="86"/>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1" tIns="45700" rIns="91401" bIns="45700" numCol="1" anchor="t" anchorCtr="0" compatLnSpc="1">
                <a:prstTxWarp prst="textNoShape">
                  <a:avLst/>
                </a:prstTxWarp>
              </a:bodyPr>
              <a:lstStyle/>
              <a:p>
                <a:pPr marL="0" marR="0" lvl="0" indent="0" algn="l" defTabSz="93220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grpSp>
      <p:sp>
        <p:nvSpPr>
          <p:cNvPr id="292" name="Title 1"/>
          <p:cNvSpPr txBox="1">
            <a:spLocks/>
          </p:cNvSpPr>
          <p:nvPr/>
        </p:nvSpPr>
        <p:spPr>
          <a:xfrm>
            <a:off x="4921741" y="689591"/>
            <a:ext cx="2092878" cy="339989"/>
          </a:xfrm>
          <a:prstGeom prst="rect">
            <a:avLst/>
          </a:prstGeom>
          <a:ln>
            <a:noFill/>
          </a:ln>
        </p:spPr>
        <p:txBody>
          <a:bodyPr vert="horz" lIns="93221" tIns="46610" rIns="93221" bIns="4661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32060" rtl="0" eaLnBrk="1" fontAlgn="auto" latinLnBrk="0" hangingPunct="1">
              <a:lnSpc>
                <a:spcPct val="100000"/>
              </a:lnSpc>
              <a:spcBef>
                <a:spcPct val="0"/>
              </a:spcBef>
              <a:spcAft>
                <a:spcPts val="0"/>
              </a:spcAft>
              <a:buClrTx/>
              <a:buSzTx/>
              <a:buFontTx/>
              <a:buNone/>
              <a:tabLst/>
              <a:defRPr/>
            </a:pPr>
            <a:r>
              <a:rPr kumimoji="0" lang="en-US" sz="1632" b="0" i="0" u="none" strike="noStrike" kern="1200" cap="none" spc="0" normalizeH="0" baseline="0" noProof="0">
                <a:ln>
                  <a:noFill/>
                </a:ln>
                <a:solidFill>
                  <a:srgbClr val="2C292A"/>
                </a:solidFill>
                <a:effectLst/>
                <a:uLnTx/>
                <a:uFillTx/>
                <a:latin typeface="Segoe UI Semibold" panose="020B0702040204020203" pitchFamily="34" charset="0"/>
                <a:ea typeface="+mj-ea"/>
                <a:cs typeface="Segoe UI" panose="020B0502040204020203" pitchFamily="34" charset="0"/>
              </a:rPr>
              <a:t>CONVERSATIONS</a:t>
            </a:r>
          </a:p>
        </p:txBody>
      </p:sp>
      <p:cxnSp>
        <p:nvCxnSpPr>
          <p:cNvPr id="303" name="Straight Connector 302"/>
          <p:cNvCxnSpPr>
            <a:cxnSpLocks/>
            <a:stCxn id="99" idx="1"/>
            <a:endCxn id="43" idx="5"/>
          </p:cNvCxnSpPr>
          <p:nvPr/>
        </p:nvCxnSpPr>
        <p:spPr>
          <a:xfrm flipH="1" flipV="1">
            <a:off x="1501281" y="2153166"/>
            <a:ext cx="629617" cy="644247"/>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97" name="Group 96"/>
          <p:cNvGrpSpPr>
            <a:grpSpLocks noChangeAspect="1"/>
          </p:cNvGrpSpPr>
          <p:nvPr/>
        </p:nvGrpSpPr>
        <p:grpSpPr>
          <a:xfrm>
            <a:off x="1809609" y="2537225"/>
            <a:ext cx="643460" cy="643458"/>
            <a:chOff x="2000878" y="4885795"/>
            <a:chExt cx="643734" cy="643732"/>
          </a:xfrm>
        </p:grpSpPr>
        <p:sp>
          <p:nvSpPr>
            <p:cNvPr id="98" name="Oval 97"/>
            <p:cNvSpPr/>
            <p:nvPr/>
          </p:nvSpPr>
          <p:spPr bwMode="auto">
            <a:xfrm>
              <a:off x="2000878" y="4885795"/>
              <a:ext cx="643734" cy="643732"/>
            </a:xfrm>
            <a:prstGeom prst="ellipse">
              <a:avLst/>
            </a:prstGeom>
            <a:solidFill>
              <a:schemeClr val="accent3"/>
            </a:solid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6616" rIns="0" bIns="46616" numCol="1" spcCol="0" rtlCol="0" fromWordArt="0" anchor="ctr" anchorCtr="0" forceAA="0" compatLnSpc="1">
              <a:prstTxWarp prst="textNoShape">
                <a:avLst/>
              </a:prstTxWarp>
              <a:noAutofit/>
            </a:bodyPr>
            <a:lstStyle/>
            <a:p>
              <a:pPr marL="0" marR="0" lvl="0" indent="0" algn="ctr" defTabSz="931935"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5439">
                      <a:srgbClr val="F8F8F8"/>
                    </a:gs>
                    <a:gs pos="10000">
                      <a:srgbClr val="F8F8F8"/>
                    </a:gs>
                  </a:gsLst>
                  <a:lin ang="5400000" scaled="0"/>
                </a:gradFill>
                <a:effectLst/>
                <a:uLnTx/>
                <a:uFillTx/>
                <a:latin typeface="Segoe UI Semilight"/>
                <a:ea typeface="+mn-ea"/>
                <a:cs typeface="+mn-cs"/>
              </a:endParaRPr>
            </a:p>
          </p:txBody>
        </p:sp>
        <p:sp>
          <p:nvSpPr>
            <p:cNvPr id="99" name="Freeform 5"/>
            <p:cNvSpPr>
              <a:spLocks noEditPoints="1"/>
            </p:cNvSpPr>
            <p:nvPr/>
          </p:nvSpPr>
          <p:spPr bwMode="auto">
            <a:xfrm>
              <a:off x="2168758" y="5077486"/>
              <a:ext cx="307975" cy="260350"/>
            </a:xfrm>
            <a:custGeom>
              <a:avLst/>
              <a:gdLst>
                <a:gd name="T0" fmla="*/ 110 w 349"/>
                <a:gd name="T1" fmla="*/ 142 h 296"/>
                <a:gd name="T2" fmla="*/ 174 w 349"/>
                <a:gd name="T3" fmla="*/ 78 h 296"/>
                <a:gd name="T4" fmla="*/ 238 w 349"/>
                <a:gd name="T5" fmla="*/ 142 h 296"/>
                <a:gd name="T6" fmla="*/ 174 w 349"/>
                <a:gd name="T7" fmla="*/ 206 h 296"/>
                <a:gd name="T8" fmla="*/ 110 w 349"/>
                <a:gd name="T9" fmla="*/ 142 h 296"/>
                <a:gd name="T10" fmla="*/ 264 w 349"/>
                <a:gd name="T11" fmla="*/ 296 h 296"/>
                <a:gd name="T12" fmla="*/ 174 w 349"/>
                <a:gd name="T13" fmla="*/ 207 h 296"/>
                <a:gd name="T14" fmla="*/ 85 w 349"/>
                <a:gd name="T15" fmla="*/ 296 h 296"/>
                <a:gd name="T16" fmla="*/ 56 w 349"/>
                <a:gd name="T17" fmla="*/ 80 h 296"/>
                <a:gd name="T18" fmla="*/ 96 w 349"/>
                <a:gd name="T19" fmla="*/ 40 h 296"/>
                <a:gd name="T20" fmla="*/ 56 w 349"/>
                <a:gd name="T21" fmla="*/ 0 h 296"/>
                <a:gd name="T22" fmla="*/ 16 w 349"/>
                <a:gd name="T23" fmla="*/ 40 h 296"/>
                <a:gd name="T24" fmla="*/ 56 w 349"/>
                <a:gd name="T25" fmla="*/ 80 h 296"/>
                <a:gd name="T26" fmla="*/ 111 w 349"/>
                <a:gd name="T27" fmla="*/ 136 h 296"/>
                <a:gd name="T28" fmla="*/ 56 w 349"/>
                <a:gd name="T29" fmla="*/ 81 h 296"/>
                <a:gd name="T30" fmla="*/ 0 w 349"/>
                <a:gd name="T31" fmla="*/ 136 h 296"/>
                <a:gd name="T32" fmla="*/ 293 w 349"/>
                <a:gd name="T33" fmla="*/ 80 h 296"/>
                <a:gd name="T34" fmla="*/ 333 w 349"/>
                <a:gd name="T35" fmla="*/ 40 h 296"/>
                <a:gd name="T36" fmla="*/ 293 w 349"/>
                <a:gd name="T37" fmla="*/ 0 h 296"/>
                <a:gd name="T38" fmla="*/ 253 w 349"/>
                <a:gd name="T39" fmla="*/ 40 h 296"/>
                <a:gd name="T40" fmla="*/ 293 w 349"/>
                <a:gd name="T41" fmla="*/ 80 h 296"/>
                <a:gd name="T42" fmla="*/ 349 w 349"/>
                <a:gd name="T43" fmla="*/ 136 h 296"/>
                <a:gd name="T44" fmla="*/ 293 w 349"/>
                <a:gd name="T45" fmla="*/ 81 h 296"/>
                <a:gd name="T46" fmla="*/ 237 w 349"/>
                <a:gd name="T47" fmla="*/ 136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9" h="296">
                  <a:moveTo>
                    <a:pt x="110" y="142"/>
                  </a:moveTo>
                  <a:cubicBezTo>
                    <a:pt x="110" y="107"/>
                    <a:pt x="139" y="78"/>
                    <a:pt x="174" y="78"/>
                  </a:cubicBezTo>
                  <a:cubicBezTo>
                    <a:pt x="210" y="78"/>
                    <a:pt x="238" y="107"/>
                    <a:pt x="238" y="142"/>
                  </a:cubicBezTo>
                  <a:cubicBezTo>
                    <a:pt x="238" y="177"/>
                    <a:pt x="210" y="206"/>
                    <a:pt x="174" y="206"/>
                  </a:cubicBezTo>
                  <a:cubicBezTo>
                    <a:pt x="139" y="206"/>
                    <a:pt x="110" y="177"/>
                    <a:pt x="110" y="142"/>
                  </a:cubicBezTo>
                  <a:close/>
                  <a:moveTo>
                    <a:pt x="264" y="296"/>
                  </a:moveTo>
                  <a:cubicBezTo>
                    <a:pt x="264" y="247"/>
                    <a:pt x="224" y="207"/>
                    <a:pt x="174" y="207"/>
                  </a:cubicBezTo>
                  <a:cubicBezTo>
                    <a:pt x="125" y="207"/>
                    <a:pt x="85" y="247"/>
                    <a:pt x="85" y="296"/>
                  </a:cubicBezTo>
                  <a:moveTo>
                    <a:pt x="56" y="80"/>
                  </a:moveTo>
                  <a:cubicBezTo>
                    <a:pt x="78" y="80"/>
                    <a:pt x="96" y="62"/>
                    <a:pt x="96" y="40"/>
                  </a:cubicBezTo>
                  <a:cubicBezTo>
                    <a:pt x="96" y="18"/>
                    <a:pt x="78" y="0"/>
                    <a:pt x="56" y="0"/>
                  </a:cubicBezTo>
                  <a:cubicBezTo>
                    <a:pt x="34" y="0"/>
                    <a:pt x="16" y="18"/>
                    <a:pt x="16" y="40"/>
                  </a:cubicBezTo>
                  <a:cubicBezTo>
                    <a:pt x="16" y="62"/>
                    <a:pt x="34" y="80"/>
                    <a:pt x="56" y="80"/>
                  </a:cubicBezTo>
                  <a:close/>
                  <a:moveTo>
                    <a:pt x="111" y="136"/>
                  </a:moveTo>
                  <a:cubicBezTo>
                    <a:pt x="111" y="106"/>
                    <a:pt x="86" y="81"/>
                    <a:pt x="56" y="81"/>
                  </a:cubicBezTo>
                  <a:cubicBezTo>
                    <a:pt x="25" y="81"/>
                    <a:pt x="0" y="106"/>
                    <a:pt x="0" y="136"/>
                  </a:cubicBezTo>
                  <a:moveTo>
                    <a:pt x="293" y="80"/>
                  </a:moveTo>
                  <a:cubicBezTo>
                    <a:pt x="315" y="80"/>
                    <a:pt x="333" y="62"/>
                    <a:pt x="333" y="40"/>
                  </a:cubicBezTo>
                  <a:cubicBezTo>
                    <a:pt x="333" y="18"/>
                    <a:pt x="315" y="0"/>
                    <a:pt x="293" y="0"/>
                  </a:cubicBezTo>
                  <a:cubicBezTo>
                    <a:pt x="271" y="0"/>
                    <a:pt x="253" y="18"/>
                    <a:pt x="253" y="40"/>
                  </a:cubicBezTo>
                  <a:cubicBezTo>
                    <a:pt x="253" y="62"/>
                    <a:pt x="271" y="80"/>
                    <a:pt x="293" y="80"/>
                  </a:cubicBezTo>
                  <a:close/>
                  <a:moveTo>
                    <a:pt x="349" y="136"/>
                  </a:moveTo>
                  <a:cubicBezTo>
                    <a:pt x="349" y="106"/>
                    <a:pt x="324" y="81"/>
                    <a:pt x="293" y="81"/>
                  </a:cubicBezTo>
                  <a:cubicBezTo>
                    <a:pt x="262" y="81"/>
                    <a:pt x="237" y="106"/>
                    <a:pt x="237" y="136"/>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1" tIns="45700" rIns="91401" bIns="45700" numCol="1" anchor="t" anchorCtr="0" compatLnSpc="1">
              <a:prstTxWarp prst="textNoShape">
                <a:avLst/>
              </a:prstTxWarp>
            </a:bodyPr>
            <a:lstStyle/>
            <a:p>
              <a:pPr marL="0" marR="0" lvl="0" indent="0" algn="l" defTabSz="93220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grpSp>
        <p:nvGrpSpPr>
          <p:cNvPr id="200" name="Group 199"/>
          <p:cNvGrpSpPr/>
          <p:nvPr/>
        </p:nvGrpSpPr>
        <p:grpSpPr>
          <a:xfrm>
            <a:off x="9541622" y="960303"/>
            <a:ext cx="616810" cy="616810"/>
            <a:chOff x="9609760" y="4061544"/>
            <a:chExt cx="731877" cy="731877"/>
          </a:xfrm>
        </p:grpSpPr>
        <p:sp>
          <p:nvSpPr>
            <p:cNvPr id="201" name="Oval 200"/>
            <p:cNvSpPr/>
            <p:nvPr/>
          </p:nvSpPr>
          <p:spPr>
            <a:xfrm>
              <a:off x="9609760" y="4061544"/>
              <a:ext cx="731877" cy="731877"/>
            </a:xfrm>
            <a:prstGeom prst="ellipse">
              <a:avLst/>
            </a:prstGeom>
            <a:solidFill>
              <a:schemeClr val="tx2"/>
            </a:solidFill>
            <a:ln w="28575" cap="flat" cmpd="sng" algn="ctr">
              <a:noFill/>
              <a:prstDash val="solid"/>
            </a:ln>
            <a:effectLst/>
          </p:spPr>
          <p:txBody>
            <a:bodyPr rtlCol="0" anchor="ctr"/>
            <a:lstStyle/>
            <a:p>
              <a:pPr marL="0" marR="0" lvl="0" indent="0" algn="ctr" defTabSz="932060" rtl="0" eaLnBrk="1" fontAlgn="auto" latinLnBrk="0" hangingPunct="1">
                <a:lnSpc>
                  <a:spcPct val="100000"/>
                </a:lnSpc>
                <a:spcBef>
                  <a:spcPts val="0"/>
                </a:spcBef>
                <a:spcAft>
                  <a:spcPts val="0"/>
                </a:spcAft>
                <a:buClrTx/>
                <a:buSzTx/>
                <a:buFontTx/>
                <a:buNone/>
                <a:tabLst/>
                <a:defRPr/>
              </a:pPr>
              <a:endParaRPr kumimoji="0" lang="en-GB" sz="1428"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202" name="Graphic 201" descr="Document"/>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9796597" y="4252688"/>
              <a:ext cx="381751" cy="381751"/>
            </a:xfrm>
            <a:prstGeom prst="rect">
              <a:avLst/>
            </a:prstGeom>
          </p:spPr>
        </p:pic>
      </p:grpSp>
      <p:sp>
        <p:nvSpPr>
          <p:cNvPr id="309" name="Title 1"/>
          <p:cNvSpPr txBox="1">
            <a:spLocks/>
          </p:cNvSpPr>
          <p:nvPr/>
        </p:nvSpPr>
        <p:spPr>
          <a:xfrm>
            <a:off x="9224746" y="612751"/>
            <a:ext cx="1270408" cy="339989"/>
          </a:xfrm>
          <a:prstGeom prst="rect">
            <a:avLst/>
          </a:prstGeom>
          <a:ln>
            <a:noFill/>
          </a:ln>
        </p:spPr>
        <p:txBody>
          <a:bodyPr vert="horz" lIns="93221" tIns="46610" rIns="93221" bIns="4661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32060" rtl="0" eaLnBrk="1" fontAlgn="auto" latinLnBrk="0" hangingPunct="1">
              <a:lnSpc>
                <a:spcPct val="100000"/>
              </a:lnSpc>
              <a:spcBef>
                <a:spcPct val="0"/>
              </a:spcBef>
              <a:spcAft>
                <a:spcPts val="0"/>
              </a:spcAft>
              <a:buClrTx/>
              <a:buSzTx/>
              <a:buFontTx/>
              <a:buNone/>
              <a:tabLst/>
              <a:defRPr/>
            </a:pPr>
            <a:r>
              <a:rPr kumimoji="0" lang="en-US" sz="1632" b="0" i="0" u="none" strike="noStrike" kern="1200" cap="none" spc="0" normalizeH="0" baseline="0" noProof="0">
                <a:ln>
                  <a:noFill/>
                </a:ln>
                <a:solidFill>
                  <a:srgbClr val="2C292A"/>
                </a:solidFill>
                <a:effectLst/>
                <a:uLnTx/>
                <a:uFillTx/>
                <a:latin typeface="Segoe UI Semibold" panose="020B0702040204020203" pitchFamily="34" charset="0"/>
                <a:ea typeface="+mj-ea"/>
                <a:cs typeface="Segoe UI" panose="020B0502040204020203" pitchFamily="34" charset="0"/>
              </a:rPr>
              <a:t>CONTENT</a:t>
            </a:r>
          </a:p>
        </p:txBody>
      </p:sp>
      <p:sp>
        <p:nvSpPr>
          <p:cNvPr id="310" name="Title 1"/>
          <p:cNvSpPr txBox="1">
            <a:spLocks/>
          </p:cNvSpPr>
          <p:nvPr/>
        </p:nvSpPr>
        <p:spPr>
          <a:xfrm>
            <a:off x="1076684" y="1083832"/>
            <a:ext cx="1305576" cy="339989"/>
          </a:xfrm>
          <a:prstGeom prst="rect">
            <a:avLst/>
          </a:prstGeom>
          <a:ln>
            <a:noFill/>
          </a:ln>
        </p:spPr>
        <p:txBody>
          <a:bodyPr vert="horz" lIns="93221" tIns="46610" rIns="93221" bIns="4661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r" defTabSz="932060" rtl="0" eaLnBrk="1" fontAlgn="auto" latinLnBrk="0" hangingPunct="1">
              <a:lnSpc>
                <a:spcPct val="100000"/>
              </a:lnSpc>
              <a:spcBef>
                <a:spcPct val="0"/>
              </a:spcBef>
              <a:spcAft>
                <a:spcPts val="0"/>
              </a:spcAft>
              <a:buClrTx/>
              <a:buSzTx/>
              <a:buFontTx/>
              <a:buNone/>
              <a:tabLst/>
              <a:defRPr/>
            </a:pPr>
            <a:r>
              <a:rPr kumimoji="0" lang="en-US" sz="1632" b="0" i="0" u="none" strike="noStrike" kern="1200" cap="none" spc="0" normalizeH="0" baseline="0" noProof="0">
                <a:ln>
                  <a:noFill/>
                </a:ln>
                <a:solidFill>
                  <a:srgbClr val="2C292A"/>
                </a:solidFill>
                <a:effectLst/>
                <a:uLnTx/>
                <a:uFillTx/>
                <a:latin typeface="Segoe UI Semibold" panose="020B0702040204020203" pitchFamily="34" charset="0"/>
                <a:ea typeface="+mj-ea"/>
                <a:cs typeface="Segoe UI" panose="020B0502040204020203" pitchFamily="34" charset="0"/>
              </a:rPr>
              <a:t>INSIGHTS</a:t>
            </a:r>
          </a:p>
        </p:txBody>
      </p:sp>
      <p:sp>
        <p:nvSpPr>
          <p:cNvPr id="171" name="Title 1">
            <a:extLst>
              <a:ext uri="{FF2B5EF4-FFF2-40B4-BE49-F238E27FC236}">
                <a16:creationId xmlns:a16="http://schemas.microsoft.com/office/drawing/2014/main" id="{0C0F2769-120C-4F13-90CC-C3DF209E17B3}"/>
              </a:ext>
            </a:extLst>
          </p:cNvPr>
          <p:cNvSpPr txBox="1">
            <a:spLocks/>
          </p:cNvSpPr>
          <p:nvPr/>
        </p:nvSpPr>
        <p:spPr>
          <a:xfrm>
            <a:off x="9114693" y="4470282"/>
            <a:ext cx="1270408" cy="339989"/>
          </a:xfrm>
          <a:prstGeom prst="rect">
            <a:avLst/>
          </a:prstGeom>
          <a:ln>
            <a:noFill/>
          </a:ln>
        </p:spPr>
        <p:txBody>
          <a:bodyPr vert="horz" lIns="93221" tIns="46610" rIns="93221" bIns="4661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32060" rtl="0" eaLnBrk="1" fontAlgn="auto" latinLnBrk="0" hangingPunct="1">
              <a:lnSpc>
                <a:spcPct val="100000"/>
              </a:lnSpc>
              <a:spcBef>
                <a:spcPct val="0"/>
              </a:spcBef>
              <a:spcAft>
                <a:spcPts val="0"/>
              </a:spcAft>
              <a:buClrTx/>
              <a:buSzTx/>
              <a:buFontTx/>
              <a:buNone/>
              <a:tabLst/>
              <a:defRPr/>
            </a:pPr>
            <a:r>
              <a:rPr kumimoji="0" lang="en-US" sz="1632" b="0" i="0" u="none" strike="noStrike" kern="1200" cap="none" spc="0" normalizeH="0" baseline="0" noProof="0">
                <a:ln>
                  <a:noFill/>
                </a:ln>
                <a:solidFill>
                  <a:srgbClr val="2C292A"/>
                </a:solidFill>
                <a:effectLst/>
                <a:uLnTx/>
                <a:uFillTx/>
                <a:latin typeface="Segoe UI Semibold" panose="020B0702040204020203" pitchFamily="34" charset="0"/>
                <a:ea typeface="+mj-ea"/>
                <a:cs typeface="Segoe UI" panose="020B0502040204020203" pitchFamily="34" charset="0"/>
              </a:rPr>
              <a:t>CONTACTS</a:t>
            </a:r>
          </a:p>
        </p:txBody>
      </p:sp>
      <p:sp>
        <p:nvSpPr>
          <p:cNvPr id="172" name="Title 1">
            <a:extLst>
              <a:ext uri="{FF2B5EF4-FFF2-40B4-BE49-F238E27FC236}">
                <a16:creationId xmlns:a16="http://schemas.microsoft.com/office/drawing/2014/main" id="{D9A7F956-C5FE-46E6-9ADE-8F72ACAF772B}"/>
              </a:ext>
            </a:extLst>
          </p:cNvPr>
          <p:cNvSpPr txBox="1">
            <a:spLocks/>
          </p:cNvSpPr>
          <p:nvPr/>
        </p:nvSpPr>
        <p:spPr>
          <a:xfrm>
            <a:off x="5981000" y="5376186"/>
            <a:ext cx="1270408" cy="339989"/>
          </a:xfrm>
          <a:prstGeom prst="rect">
            <a:avLst/>
          </a:prstGeom>
          <a:ln>
            <a:noFill/>
          </a:ln>
        </p:spPr>
        <p:txBody>
          <a:bodyPr vert="horz" lIns="93221" tIns="46610" rIns="93221" bIns="4661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32060" rtl="0" eaLnBrk="1" fontAlgn="auto" latinLnBrk="0" hangingPunct="1">
              <a:lnSpc>
                <a:spcPct val="100000"/>
              </a:lnSpc>
              <a:spcBef>
                <a:spcPct val="0"/>
              </a:spcBef>
              <a:spcAft>
                <a:spcPts val="0"/>
              </a:spcAft>
              <a:buClrTx/>
              <a:buSzTx/>
              <a:buFontTx/>
              <a:buNone/>
              <a:tabLst/>
              <a:defRPr/>
            </a:pPr>
            <a:r>
              <a:rPr kumimoji="0" lang="en-US" sz="1632" b="0" i="0" u="none" strike="noStrike" kern="1200" cap="none" spc="0" normalizeH="0" baseline="0" noProof="0">
                <a:ln>
                  <a:noFill/>
                </a:ln>
                <a:solidFill>
                  <a:srgbClr val="2C292A"/>
                </a:solidFill>
                <a:effectLst/>
                <a:uLnTx/>
                <a:uFillTx/>
                <a:latin typeface="Segoe UI Semibold" panose="020B0702040204020203" pitchFamily="34" charset="0"/>
                <a:ea typeface="+mj-ea"/>
                <a:cs typeface="Segoe UI" panose="020B0502040204020203" pitchFamily="34" charset="0"/>
              </a:rPr>
              <a:t>PEOPLE</a:t>
            </a:r>
          </a:p>
        </p:txBody>
      </p:sp>
      <p:sp>
        <p:nvSpPr>
          <p:cNvPr id="173" name="Title 1">
            <a:extLst>
              <a:ext uri="{FF2B5EF4-FFF2-40B4-BE49-F238E27FC236}">
                <a16:creationId xmlns:a16="http://schemas.microsoft.com/office/drawing/2014/main" id="{97473D93-21ED-46F5-B73A-D0B1EBC6940A}"/>
              </a:ext>
            </a:extLst>
          </p:cNvPr>
          <p:cNvSpPr txBox="1">
            <a:spLocks/>
          </p:cNvSpPr>
          <p:nvPr/>
        </p:nvSpPr>
        <p:spPr>
          <a:xfrm>
            <a:off x="2923351" y="2186483"/>
            <a:ext cx="1732192" cy="339989"/>
          </a:xfrm>
          <a:prstGeom prst="rect">
            <a:avLst/>
          </a:prstGeom>
          <a:ln>
            <a:noFill/>
          </a:ln>
        </p:spPr>
        <p:txBody>
          <a:bodyPr vert="horz" lIns="93221" tIns="46610" rIns="93221" bIns="4661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32060" rtl="0" eaLnBrk="1" fontAlgn="auto" latinLnBrk="0" hangingPunct="1">
              <a:lnSpc>
                <a:spcPct val="100000"/>
              </a:lnSpc>
              <a:spcBef>
                <a:spcPct val="0"/>
              </a:spcBef>
              <a:spcAft>
                <a:spcPts val="0"/>
              </a:spcAft>
              <a:buClrTx/>
              <a:buSzTx/>
              <a:buFontTx/>
              <a:buNone/>
              <a:tabLst/>
              <a:defRPr/>
            </a:pPr>
            <a:r>
              <a:rPr kumimoji="0" lang="en-US" sz="1632" b="0" i="0" u="none" strike="noStrike" kern="1200" cap="none" spc="0" normalizeH="0" baseline="0" noProof="0">
                <a:ln>
                  <a:noFill/>
                </a:ln>
                <a:solidFill>
                  <a:srgbClr val="2C292A"/>
                </a:solidFill>
                <a:effectLst/>
                <a:uLnTx/>
                <a:uFillTx/>
                <a:latin typeface="Segoe UI Semibold" panose="020B0702040204020203" pitchFamily="34" charset="0"/>
                <a:ea typeface="+mj-ea"/>
                <a:cs typeface="Segoe UI" panose="020B0502040204020203" pitchFamily="34" charset="0"/>
              </a:rPr>
              <a:t>ORGANIZATION</a:t>
            </a:r>
          </a:p>
        </p:txBody>
      </p:sp>
      <p:sp>
        <p:nvSpPr>
          <p:cNvPr id="175" name="Title 1">
            <a:extLst>
              <a:ext uri="{FF2B5EF4-FFF2-40B4-BE49-F238E27FC236}">
                <a16:creationId xmlns:a16="http://schemas.microsoft.com/office/drawing/2014/main" id="{8C7194C6-E5D0-44F1-B7DC-E208AAEF81F7}"/>
              </a:ext>
            </a:extLst>
          </p:cNvPr>
          <p:cNvSpPr txBox="1">
            <a:spLocks/>
          </p:cNvSpPr>
          <p:nvPr/>
        </p:nvSpPr>
        <p:spPr>
          <a:xfrm>
            <a:off x="10158433" y="5519473"/>
            <a:ext cx="1270408" cy="339989"/>
          </a:xfrm>
          <a:prstGeom prst="rect">
            <a:avLst/>
          </a:prstGeom>
          <a:ln>
            <a:noFill/>
          </a:ln>
        </p:spPr>
        <p:txBody>
          <a:bodyPr vert="horz" lIns="93221" tIns="46610" rIns="93221" bIns="4661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32060" rtl="0" eaLnBrk="1" fontAlgn="auto" latinLnBrk="0" hangingPunct="1">
              <a:lnSpc>
                <a:spcPct val="100000"/>
              </a:lnSpc>
              <a:spcBef>
                <a:spcPct val="0"/>
              </a:spcBef>
              <a:spcAft>
                <a:spcPts val="0"/>
              </a:spcAft>
              <a:buClrTx/>
              <a:buSzTx/>
              <a:buFontTx/>
              <a:buNone/>
              <a:tabLst/>
              <a:defRPr/>
            </a:pPr>
            <a:r>
              <a:rPr kumimoji="0" lang="en-US" sz="1632" b="0" i="0" u="none" strike="noStrike" kern="1200" cap="none" spc="0" normalizeH="0" baseline="0" noProof="0">
                <a:ln>
                  <a:noFill/>
                </a:ln>
                <a:solidFill>
                  <a:srgbClr val="2C292A"/>
                </a:solidFill>
                <a:effectLst/>
                <a:uLnTx/>
                <a:uFillTx/>
                <a:latin typeface="Segoe UI Semibold" panose="020B0702040204020203" pitchFamily="34" charset="0"/>
                <a:ea typeface="+mj-ea"/>
                <a:cs typeface="Segoe UI" panose="020B0502040204020203" pitchFamily="34" charset="0"/>
              </a:rPr>
              <a:t>TASKS</a:t>
            </a:r>
          </a:p>
        </p:txBody>
      </p:sp>
      <p:sp>
        <p:nvSpPr>
          <p:cNvPr id="176" name="Title 1">
            <a:extLst>
              <a:ext uri="{FF2B5EF4-FFF2-40B4-BE49-F238E27FC236}">
                <a16:creationId xmlns:a16="http://schemas.microsoft.com/office/drawing/2014/main" id="{318C1F2A-93E4-45AD-9B1D-BCF0606F97DE}"/>
              </a:ext>
            </a:extLst>
          </p:cNvPr>
          <p:cNvSpPr txBox="1">
            <a:spLocks/>
          </p:cNvSpPr>
          <p:nvPr/>
        </p:nvSpPr>
        <p:spPr>
          <a:xfrm>
            <a:off x="828010" y="5246371"/>
            <a:ext cx="1270408" cy="339989"/>
          </a:xfrm>
          <a:prstGeom prst="rect">
            <a:avLst/>
          </a:prstGeom>
          <a:ln>
            <a:noFill/>
          </a:ln>
        </p:spPr>
        <p:txBody>
          <a:bodyPr vert="horz" lIns="93221" tIns="46610" rIns="93221" bIns="4661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32060" rtl="0" eaLnBrk="1" fontAlgn="auto" latinLnBrk="0" hangingPunct="1">
              <a:lnSpc>
                <a:spcPct val="100000"/>
              </a:lnSpc>
              <a:spcBef>
                <a:spcPct val="0"/>
              </a:spcBef>
              <a:spcAft>
                <a:spcPts val="0"/>
              </a:spcAft>
              <a:buClrTx/>
              <a:buSzTx/>
              <a:buFontTx/>
              <a:buNone/>
              <a:tabLst/>
              <a:defRPr/>
            </a:pPr>
            <a:r>
              <a:rPr kumimoji="0" lang="en-US" sz="1632" b="0" i="0" u="none" strike="noStrike" kern="1200" cap="none" spc="0" normalizeH="0" baseline="0" noProof="0">
                <a:ln>
                  <a:noFill/>
                </a:ln>
                <a:solidFill>
                  <a:srgbClr val="2C292A"/>
                </a:solidFill>
                <a:effectLst/>
                <a:uLnTx/>
                <a:uFillTx/>
                <a:latin typeface="Segoe UI Semibold" panose="020B0702040204020203" pitchFamily="34" charset="0"/>
                <a:ea typeface="+mj-ea"/>
                <a:cs typeface="Segoe UI" panose="020B0502040204020203" pitchFamily="34" charset="0"/>
              </a:rPr>
              <a:t>EMAIL</a:t>
            </a:r>
          </a:p>
        </p:txBody>
      </p:sp>
      <p:sp>
        <p:nvSpPr>
          <p:cNvPr id="177" name="Title 1">
            <a:extLst>
              <a:ext uri="{FF2B5EF4-FFF2-40B4-BE49-F238E27FC236}">
                <a16:creationId xmlns:a16="http://schemas.microsoft.com/office/drawing/2014/main" id="{86B2EFA4-9F64-4207-8F15-CFBDF9A550CC}"/>
              </a:ext>
            </a:extLst>
          </p:cNvPr>
          <p:cNvSpPr txBox="1">
            <a:spLocks/>
          </p:cNvSpPr>
          <p:nvPr/>
        </p:nvSpPr>
        <p:spPr>
          <a:xfrm>
            <a:off x="8103628" y="3498081"/>
            <a:ext cx="1270408" cy="339989"/>
          </a:xfrm>
          <a:prstGeom prst="rect">
            <a:avLst/>
          </a:prstGeom>
          <a:ln>
            <a:noFill/>
          </a:ln>
        </p:spPr>
        <p:txBody>
          <a:bodyPr vert="horz" lIns="93221" tIns="46610" rIns="93221" bIns="4661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32060" rtl="0" eaLnBrk="1" fontAlgn="auto" latinLnBrk="0" hangingPunct="1">
              <a:lnSpc>
                <a:spcPct val="100000"/>
              </a:lnSpc>
              <a:spcBef>
                <a:spcPct val="0"/>
              </a:spcBef>
              <a:spcAft>
                <a:spcPts val="0"/>
              </a:spcAft>
              <a:buClrTx/>
              <a:buSzTx/>
              <a:buFontTx/>
              <a:buNone/>
              <a:tabLst/>
              <a:defRPr/>
            </a:pPr>
            <a:r>
              <a:rPr kumimoji="0" lang="en-US" sz="1632" b="0" i="0" u="none" strike="noStrike" kern="1200" cap="none" spc="0" normalizeH="0" baseline="0" noProof="0">
                <a:ln>
                  <a:noFill/>
                </a:ln>
                <a:solidFill>
                  <a:srgbClr val="2C292A"/>
                </a:solidFill>
                <a:effectLst/>
                <a:uLnTx/>
                <a:uFillTx/>
                <a:latin typeface="Segoe UI Semibold" panose="020B0702040204020203" pitchFamily="34" charset="0"/>
                <a:ea typeface="+mj-ea"/>
                <a:cs typeface="Segoe UI" panose="020B0502040204020203" pitchFamily="34" charset="0"/>
              </a:rPr>
              <a:t>EVENTS</a:t>
            </a:r>
          </a:p>
        </p:txBody>
      </p:sp>
      <p:grpSp>
        <p:nvGrpSpPr>
          <p:cNvPr id="2" name="Group 1">
            <a:extLst>
              <a:ext uri="{FF2B5EF4-FFF2-40B4-BE49-F238E27FC236}">
                <a16:creationId xmlns:a16="http://schemas.microsoft.com/office/drawing/2014/main" id="{00D16020-22FA-485A-A618-673FC7A24ACA}"/>
              </a:ext>
            </a:extLst>
          </p:cNvPr>
          <p:cNvGrpSpPr/>
          <p:nvPr/>
        </p:nvGrpSpPr>
        <p:grpSpPr>
          <a:xfrm>
            <a:off x="3463732" y="1583291"/>
            <a:ext cx="643460" cy="643458"/>
            <a:chOff x="3575799" y="2155673"/>
            <a:chExt cx="630900" cy="630898"/>
          </a:xfrm>
        </p:grpSpPr>
        <p:sp>
          <p:nvSpPr>
            <p:cNvPr id="101" name="Oval 100"/>
            <p:cNvSpPr/>
            <p:nvPr/>
          </p:nvSpPr>
          <p:spPr bwMode="auto">
            <a:xfrm>
              <a:off x="3575799" y="2155673"/>
              <a:ext cx="630900" cy="630898"/>
            </a:xfrm>
            <a:prstGeom prst="ellipse">
              <a:avLst/>
            </a:prstGeom>
            <a:solidFill>
              <a:schemeClr val="accent3"/>
            </a:solid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6616" rIns="0" bIns="46616" numCol="1" spcCol="0" rtlCol="0" fromWordArt="0" anchor="ctr" anchorCtr="0" forceAA="0" compatLnSpc="1">
              <a:prstTxWarp prst="textNoShape">
                <a:avLst/>
              </a:prstTxWarp>
              <a:noAutofit/>
            </a:bodyPr>
            <a:lstStyle/>
            <a:p>
              <a:pPr marL="0" marR="0" lvl="0" indent="0" algn="ctr" defTabSz="931935"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5439">
                      <a:srgbClr val="F8F8F8"/>
                    </a:gs>
                    <a:gs pos="10000">
                      <a:srgbClr val="F8F8F8"/>
                    </a:gs>
                  </a:gsLst>
                  <a:lin ang="5400000" scaled="0"/>
                </a:gradFill>
                <a:effectLst/>
                <a:uLnTx/>
                <a:uFillTx/>
                <a:latin typeface="Segoe UI Semilight"/>
                <a:ea typeface="+mn-ea"/>
                <a:cs typeface="+mn-cs"/>
              </a:endParaRPr>
            </a:p>
          </p:txBody>
        </p:sp>
        <p:pic>
          <p:nvPicPr>
            <p:cNvPr id="189" name="Graphic 188" descr="Hierarchy">
              <a:extLst>
                <a:ext uri="{FF2B5EF4-FFF2-40B4-BE49-F238E27FC236}">
                  <a16:creationId xmlns:a16="http://schemas.microsoft.com/office/drawing/2014/main" id="{957B4469-ED88-405D-A2E1-9F18226A8E6E}"/>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3666454" y="2201404"/>
              <a:ext cx="464741" cy="464741"/>
            </a:xfrm>
            <a:prstGeom prst="rect">
              <a:avLst/>
            </a:prstGeom>
          </p:spPr>
        </p:pic>
      </p:grpSp>
      <p:sp>
        <p:nvSpPr>
          <p:cNvPr id="193" name="Title 1">
            <a:extLst>
              <a:ext uri="{FF2B5EF4-FFF2-40B4-BE49-F238E27FC236}">
                <a16:creationId xmlns:a16="http://schemas.microsoft.com/office/drawing/2014/main" id="{9DF8C512-568D-4903-B587-B0BF7F26194D}"/>
              </a:ext>
            </a:extLst>
          </p:cNvPr>
          <p:cNvSpPr txBox="1">
            <a:spLocks/>
          </p:cNvSpPr>
          <p:nvPr/>
        </p:nvSpPr>
        <p:spPr>
          <a:xfrm>
            <a:off x="3211533" y="3242660"/>
            <a:ext cx="1508910" cy="339989"/>
          </a:xfrm>
          <a:prstGeom prst="rect">
            <a:avLst/>
          </a:prstGeom>
          <a:ln>
            <a:noFill/>
          </a:ln>
        </p:spPr>
        <p:txBody>
          <a:bodyPr vert="horz" lIns="93221" tIns="46610" rIns="93221" bIns="4661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32060" rtl="0" eaLnBrk="1" fontAlgn="auto" latinLnBrk="0" hangingPunct="1">
              <a:lnSpc>
                <a:spcPct val="100000"/>
              </a:lnSpc>
              <a:spcBef>
                <a:spcPct val="0"/>
              </a:spcBef>
              <a:spcAft>
                <a:spcPts val="0"/>
              </a:spcAft>
              <a:buClrTx/>
              <a:buSzTx/>
              <a:buFontTx/>
              <a:buNone/>
              <a:tabLst/>
              <a:defRPr/>
            </a:pPr>
            <a:r>
              <a:rPr kumimoji="0" lang="en-US" sz="1632" b="0" i="0" u="none" strike="noStrike" kern="1200" cap="none" spc="0" normalizeH="0" baseline="0" noProof="0">
                <a:ln>
                  <a:noFill/>
                </a:ln>
                <a:solidFill>
                  <a:srgbClr val="2C292A"/>
                </a:solidFill>
                <a:effectLst/>
                <a:uLnTx/>
                <a:uFillTx/>
                <a:latin typeface="Segoe UI Semibold" panose="020B0702040204020203" pitchFamily="34" charset="0"/>
                <a:ea typeface="+mj-ea"/>
                <a:cs typeface="Segoe UI" panose="020B0502040204020203" pitchFamily="34" charset="0"/>
              </a:rPr>
              <a:t>DOCUMENTS</a:t>
            </a:r>
          </a:p>
        </p:txBody>
      </p:sp>
      <p:grpSp>
        <p:nvGrpSpPr>
          <p:cNvPr id="205" name="Group 204">
            <a:extLst>
              <a:ext uri="{FF2B5EF4-FFF2-40B4-BE49-F238E27FC236}">
                <a16:creationId xmlns:a16="http://schemas.microsoft.com/office/drawing/2014/main" id="{5F56E410-7D61-4E21-934B-1737B2A11E90}"/>
              </a:ext>
            </a:extLst>
          </p:cNvPr>
          <p:cNvGrpSpPr>
            <a:grpSpLocks noChangeAspect="1"/>
          </p:cNvGrpSpPr>
          <p:nvPr/>
        </p:nvGrpSpPr>
        <p:grpSpPr>
          <a:xfrm>
            <a:off x="557370" y="3220155"/>
            <a:ext cx="643551" cy="643549"/>
            <a:chOff x="8869606" y="1761068"/>
            <a:chExt cx="643734" cy="643732"/>
          </a:xfrm>
          <a:solidFill>
            <a:schemeClr val="accent1"/>
          </a:solidFill>
        </p:grpSpPr>
        <p:sp>
          <p:nvSpPr>
            <p:cNvPr id="206" name="Oval 205">
              <a:extLst>
                <a:ext uri="{FF2B5EF4-FFF2-40B4-BE49-F238E27FC236}">
                  <a16:creationId xmlns:a16="http://schemas.microsoft.com/office/drawing/2014/main" id="{DC8A691E-632A-4860-869C-881766ADDC57}"/>
                </a:ext>
              </a:extLst>
            </p:cNvPr>
            <p:cNvSpPr/>
            <p:nvPr/>
          </p:nvSpPr>
          <p:spPr bwMode="auto">
            <a:xfrm>
              <a:off x="8869606" y="1761068"/>
              <a:ext cx="643734" cy="643732"/>
            </a:xfrm>
            <a:prstGeom prst="ellipse">
              <a:avLst/>
            </a:prstGeom>
            <a:grp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6623" rIns="0" bIns="46623"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5439">
                      <a:srgbClr val="F8F8F8"/>
                    </a:gs>
                    <a:gs pos="10000">
                      <a:srgbClr val="F8F8F8"/>
                    </a:gs>
                  </a:gsLst>
                  <a:lin ang="5400000" scaled="0"/>
                </a:gradFill>
                <a:effectLst/>
                <a:uLnTx/>
                <a:uFillTx/>
                <a:latin typeface="Segoe UI Semilight"/>
                <a:ea typeface="+mn-ea"/>
                <a:cs typeface="+mn-cs"/>
              </a:endParaRPr>
            </a:p>
          </p:txBody>
        </p:sp>
        <p:sp>
          <p:nvSpPr>
            <p:cNvPr id="208" name="Freeform 9">
              <a:extLst>
                <a:ext uri="{FF2B5EF4-FFF2-40B4-BE49-F238E27FC236}">
                  <a16:creationId xmlns:a16="http://schemas.microsoft.com/office/drawing/2014/main" id="{566101F6-6DEF-4BC7-A5B2-054C43F041F0}"/>
                </a:ext>
              </a:extLst>
            </p:cNvPr>
            <p:cNvSpPr>
              <a:spLocks noEditPoints="1"/>
            </p:cNvSpPr>
            <p:nvPr/>
          </p:nvSpPr>
          <p:spPr bwMode="auto">
            <a:xfrm>
              <a:off x="9022853" y="1948001"/>
              <a:ext cx="337240" cy="269866"/>
            </a:xfrm>
            <a:custGeom>
              <a:avLst/>
              <a:gdLst>
                <a:gd name="T0" fmla="*/ 899 w 2698"/>
                <a:gd name="T1" fmla="*/ 720 h 2159"/>
                <a:gd name="T2" fmla="*/ 2698 w 2698"/>
                <a:gd name="T3" fmla="*/ 720 h 2159"/>
                <a:gd name="T4" fmla="*/ 2698 w 2698"/>
                <a:gd name="T5" fmla="*/ 1800 h 2159"/>
                <a:gd name="T6" fmla="*/ 899 w 2698"/>
                <a:gd name="T7" fmla="*/ 1800 h 2159"/>
                <a:gd name="T8" fmla="*/ 899 w 2698"/>
                <a:gd name="T9" fmla="*/ 720 h 2159"/>
                <a:gd name="T10" fmla="*/ 1799 w 2698"/>
                <a:gd name="T11" fmla="*/ 1800 h 2159"/>
                <a:gd name="T12" fmla="*/ 1799 w 2698"/>
                <a:gd name="T13" fmla="*/ 2159 h 2159"/>
                <a:gd name="T14" fmla="*/ 1349 w 2698"/>
                <a:gd name="T15" fmla="*/ 2159 h 2159"/>
                <a:gd name="T16" fmla="*/ 2248 w 2698"/>
                <a:gd name="T17" fmla="*/ 2159 h 2159"/>
                <a:gd name="T18" fmla="*/ 271 w 2698"/>
                <a:gd name="T19" fmla="*/ 360 h 2159"/>
                <a:gd name="T20" fmla="*/ 810 w 2698"/>
                <a:gd name="T21" fmla="*/ 360 h 2159"/>
                <a:gd name="T22" fmla="*/ 271 w 2698"/>
                <a:gd name="T23" fmla="*/ 1800 h 2159"/>
                <a:gd name="T24" fmla="*/ 899 w 2698"/>
                <a:gd name="T25" fmla="*/ 1800 h 2159"/>
                <a:gd name="T26" fmla="*/ 271 w 2698"/>
                <a:gd name="T27" fmla="*/ 1440 h 2159"/>
                <a:gd name="T28" fmla="*/ 904 w 2698"/>
                <a:gd name="T29" fmla="*/ 1440 h 2159"/>
                <a:gd name="T30" fmla="*/ 1080 w 2698"/>
                <a:gd name="T31" fmla="*/ 720 h 2159"/>
                <a:gd name="T32" fmla="*/ 1080 w 2698"/>
                <a:gd name="T33" fmla="*/ 0 h 2159"/>
                <a:gd name="T34" fmla="*/ 0 w 2698"/>
                <a:gd name="T35" fmla="*/ 0 h 2159"/>
                <a:gd name="T36" fmla="*/ 0 w 2698"/>
                <a:gd name="T37" fmla="*/ 2159 h 2159"/>
                <a:gd name="T38" fmla="*/ 1080 w 2698"/>
                <a:gd name="T39" fmla="*/ 2159 h 2159"/>
                <a:gd name="T40" fmla="*/ 1080 w 2698"/>
                <a:gd name="T41" fmla="*/ 1800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8" h="2159">
                  <a:moveTo>
                    <a:pt x="899" y="720"/>
                  </a:moveTo>
                  <a:lnTo>
                    <a:pt x="2698" y="720"/>
                  </a:lnTo>
                  <a:lnTo>
                    <a:pt x="2698" y="1800"/>
                  </a:lnTo>
                  <a:lnTo>
                    <a:pt x="899" y="1800"/>
                  </a:lnTo>
                  <a:lnTo>
                    <a:pt x="899" y="720"/>
                  </a:lnTo>
                  <a:moveTo>
                    <a:pt x="1799" y="1800"/>
                  </a:moveTo>
                  <a:lnTo>
                    <a:pt x="1799" y="2159"/>
                  </a:lnTo>
                  <a:moveTo>
                    <a:pt x="1349" y="2159"/>
                  </a:moveTo>
                  <a:lnTo>
                    <a:pt x="2248" y="2159"/>
                  </a:lnTo>
                  <a:moveTo>
                    <a:pt x="271" y="360"/>
                  </a:moveTo>
                  <a:lnTo>
                    <a:pt x="810" y="360"/>
                  </a:lnTo>
                  <a:moveTo>
                    <a:pt x="271" y="1800"/>
                  </a:moveTo>
                  <a:lnTo>
                    <a:pt x="899" y="1800"/>
                  </a:lnTo>
                  <a:moveTo>
                    <a:pt x="271" y="1440"/>
                  </a:moveTo>
                  <a:lnTo>
                    <a:pt x="904" y="1440"/>
                  </a:lnTo>
                  <a:moveTo>
                    <a:pt x="1080" y="720"/>
                  </a:moveTo>
                  <a:lnTo>
                    <a:pt x="1080" y="0"/>
                  </a:lnTo>
                  <a:lnTo>
                    <a:pt x="0" y="0"/>
                  </a:lnTo>
                  <a:lnTo>
                    <a:pt x="0" y="2159"/>
                  </a:lnTo>
                  <a:lnTo>
                    <a:pt x="1080" y="2159"/>
                  </a:lnTo>
                  <a:lnTo>
                    <a:pt x="1080" y="1800"/>
                  </a:lnTo>
                </a:path>
              </a:pathLst>
            </a:custGeom>
            <a:grpFill/>
            <a:ln w="12700" cap="flat">
              <a:solidFill>
                <a:schemeClr val="bg1"/>
              </a:solidFill>
              <a:prstDash val="solid"/>
              <a:miter lim="800000"/>
              <a:headEnd/>
              <a:tailEnd/>
            </a:ln>
            <a:extLst/>
          </p:spPr>
          <p:txBody>
            <a:bodyPr vert="horz" wrap="square" lIns="91414" tIns="45706" rIns="91414" bIns="45706" numCol="1" anchor="t" anchorCtr="0" compatLnSpc="1">
              <a:prstTxWarp prst="textNoShape">
                <a:avLst/>
              </a:prstTxWarp>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sp>
        <p:nvSpPr>
          <p:cNvPr id="209" name="Title 1">
            <a:extLst>
              <a:ext uri="{FF2B5EF4-FFF2-40B4-BE49-F238E27FC236}">
                <a16:creationId xmlns:a16="http://schemas.microsoft.com/office/drawing/2014/main" id="{4B53B456-E2A7-4003-9EA0-B163CCADD599}"/>
              </a:ext>
            </a:extLst>
          </p:cNvPr>
          <p:cNvSpPr txBox="1">
            <a:spLocks/>
          </p:cNvSpPr>
          <p:nvPr/>
        </p:nvSpPr>
        <p:spPr>
          <a:xfrm>
            <a:off x="390748" y="4491743"/>
            <a:ext cx="1270408" cy="339989"/>
          </a:xfrm>
          <a:prstGeom prst="rect">
            <a:avLst/>
          </a:prstGeom>
          <a:ln>
            <a:noFill/>
          </a:ln>
        </p:spPr>
        <p:txBody>
          <a:bodyPr vert="horz" lIns="93221" tIns="46610" rIns="93221" bIns="4661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32060" rtl="0" eaLnBrk="1" fontAlgn="auto" latinLnBrk="0" hangingPunct="1">
              <a:lnSpc>
                <a:spcPct val="100000"/>
              </a:lnSpc>
              <a:spcBef>
                <a:spcPct val="0"/>
              </a:spcBef>
              <a:spcAft>
                <a:spcPts val="0"/>
              </a:spcAft>
              <a:buClrTx/>
              <a:buSzTx/>
              <a:buFontTx/>
              <a:buNone/>
              <a:tabLst/>
              <a:defRPr/>
            </a:pPr>
            <a:r>
              <a:rPr kumimoji="0" lang="en-US" sz="1632" b="0" i="0" u="none" strike="noStrike" kern="1200" cap="none" spc="0" normalizeH="0" baseline="0" noProof="0">
                <a:ln>
                  <a:noFill/>
                </a:ln>
                <a:solidFill>
                  <a:srgbClr val="2C292A"/>
                </a:solidFill>
                <a:effectLst/>
                <a:uLnTx/>
                <a:uFillTx/>
                <a:latin typeface="Segoe UI Semibold" panose="020B0702040204020203" pitchFamily="34" charset="0"/>
                <a:ea typeface="+mj-ea"/>
                <a:cs typeface="Segoe UI" panose="020B0502040204020203" pitchFamily="34" charset="0"/>
              </a:rPr>
              <a:t>DEVICES</a:t>
            </a:r>
          </a:p>
        </p:txBody>
      </p:sp>
      <p:grpSp>
        <p:nvGrpSpPr>
          <p:cNvPr id="3" name="Group 2">
            <a:extLst>
              <a:ext uri="{FF2B5EF4-FFF2-40B4-BE49-F238E27FC236}">
                <a16:creationId xmlns:a16="http://schemas.microsoft.com/office/drawing/2014/main" id="{95A75E4E-E763-4775-B949-3900A9D0EAFD}"/>
              </a:ext>
            </a:extLst>
          </p:cNvPr>
          <p:cNvGrpSpPr/>
          <p:nvPr/>
        </p:nvGrpSpPr>
        <p:grpSpPr>
          <a:xfrm>
            <a:off x="3651462" y="3545204"/>
            <a:ext cx="609427" cy="609427"/>
            <a:chOff x="3759864" y="4079291"/>
            <a:chExt cx="597532" cy="597532"/>
          </a:xfrm>
        </p:grpSpPr>
        <p:sp>
          <p:nvSpPr>
            <p:cNvPr id="155" name="Oval 154"/>
            <p:cNvSpPr/>
            <p:nvPr/>
          </p:nvSpPr>
          <p:spPr bwMode="auto">
            <a:xfrm>
              <a:off x="3759864" y="4079291"/>
              <a:ext cx="597532" cy="597532"/>
            </a:xfrm>
            <a:prstGeom prst="ellipse">
              <a:avLst/>
            </a:prstGeom>
            <a:solidFill>
              <a:schemeClr val="tx2"/>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846"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0" name="Freeform 36">
              <a:extLst>
                <a:ext uri="{FF2B5EF4-FFF2-40B4-BE49-F238E27FC236}">
                  <a16:creationId xmlns:a16="http://schemas.microsoft.com/office/drawing/2014/main" id="{7407D0EC-561B-498C-83AD-45D816643788}"/>
                </a:ext>
              </a:extLst>
            </p:cNvPr>
            <p:cNvSpPr>
              <a:spLocks noEditPoints="1"/>
            </p:cNvSpPr>
            <p:nvPr/>
          </p:nvSpPr>
          <p:spPr bwMode="auto">
            <a:xfrm>
              <a:off x="3925917" y="4269649"/>
              <a:ext cx="266086" cy="194406"/>
            </a:xfrm>
            <a:custGeom>
              <a:avLst/>
              <a:gdLst>
                <a:gd name="T0" fmla="*/ 339 w 339"/>
                <a:gd name="T1" fmla="*/ 247 h 247"/>
                <a:gd name="T2" fmla="*/ 0 w 339"/>
                <a:gd name="T3" fmla="*/ 247 h 247"/>
                <a:gd name="T4" fmla="*/ 0 w 339"/>
                <a:gd name="T5" fmla="*/ 45 h 247"/>
                <a:gd name="T6" fmla="*/ 339 w 339"/>
                <a:gd name="T7" fmla="*/ 45 h 247"/>
                <a:gd name="T8" fmla="*/ 339 w 339"/>
                <a:gd name="T9" fmla="*/ 247 h 247"/>
                <a:gd name="T10" fmla="*/ 203 w 339"/>
                <a:gd name="T11" fmla="*/ 133 h 247"/>
                <a:gd name="T12" fmla="*/ 136 w 339"/>
                <a:gd name="T13" fmla="*/ 133 h 247"/>
                <a:gd name="T14" fmla="*/ 136 w 339"/>
                <a:gd name="T15" fmla="*/ 178 h 247"/>
                <a:gd name="T16" fmla="*/ 203 w 339"/>
                <a:gd name="T17" fmla="*/ 178 h 247"/>
                <a:gd name="T18" fmla="*/ 203 w 339"/>
                <a:gd name="T19" fmla="*/ 133 h 247"/>
                <a:gd name="T20" fmla="*/ 136 w 339"/>
                <a:gd name="T21" fmla="*/ 161 h 247"/>
                <a:gd name="T22" fmla="*/ 0 w 339"/>
                <a:gd name="T23" fmla="*/ 90 h 247"/>
                <a:gd name="T24" fmla="*/ 203 w 339"/>
                <a:gd name="T25" fmla="*/ 161 h 247"/>
                <a:gd name="T26" fmla="*/ 339 w 339"/>
                <a:gd name="T27" fmla="*/ 90 h 247"/>
                <a:gd name="T28" fmla="*/ 228 w 339"/>
                <a:gd name="T29" fmla="*/ 45 h 247"/>
                <a:gd name="T30" fmla="*/ 228 w 339"/>
                <a:gd name="T31" fmla="*/ 17 h 247"/>
                <a:gd name="T32" fmla="*/ 211 w 339"/>
                <a:gd name="T33" fmla="*/ 0 h 247"/>
                <a:gd name="T34" fmla="*/ 129 w 339"/>
                <a:gd name="T35" fmla="*/ 0 h 247"/>
                <a:gd name="T36" fmla="*/ 112 w 339"/>
                <a:gd name="T37" fmla="*/ 17 h 247"/>
                <a:gd name="T38" fmla="*/ 112 w 339"/>
                <a:gd name="T39" fmla="*/ 45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9" h="247">
                  <a:moveTo>
                    <a:pt x="339" y="247"/>
                  </a:moveTo>
                  <a:cubicBezTo>
                    <a:pt x="0" y="247"/>
                    <a:pt x="0" y="247"/>
                    <a:pt x="0" y="247"/>
                  </a:cubicBezTo>
                  <a:cubicBezTo>
                    <a:pt x="0" y="45"/>
                    <a:pt x="0" y="45"/>
                    <a:pt x="0" y="45"/>
                  </a:cubicBezTo>
                  <a:cubicBezTo>
                    <a:pt x="339" y="45"/>
                    <a:pt x="339" y="45"/>
                    <a:pt x="339" y="45"/>
                  </a:cubicBezTo>
                  <a:lnTo>
                    <a:pt x="339" y="247"/>
                  </a:lnTo>
                  <a:close/>
                  <a:moveTo>
                    <a:pt x="203" y="133"/>
                  </a:moveTo>
                  <a:cubicBezTo>
                    <a:pt x="136" y="133"/>
                    <a:pt x="136" y="133"/>
                    <a:pt x="136" y="133"/>
                  </a:cubicBezTo>
                  <a:cubicBezTo>
                    <a:pt x="136" y="178"/>
                    <a:pt x="136" y="178"/>
                    <a:pt x="136" y="178"/>
                  </a:cubicBezTo>
                  <a:cubicBezTo>
                    <a:pt x="203" y="178"/>
                    <a:pt x="203" y="178"/>
                    <a:pt x="203" y="178"/>
                  </a:cubicBezTo>
                  <a:lnTo>
                    <a:pt x="203" y="133"/>
                  </a:lnTo>
                  <a:close/>
                  <a:moveTo>
                    <a:pt x="136" y="161"/>
                  </a:moveTo>
                  <a:cubicBezTo>
                    <a:pt x="0" y="90"/>
                    <a:pt x="0" y="90"/>
                    <a:pt x="0" y="90"/>
                  </a:cubicBezTo>
                  <a:moveTo>
                    <a:pt x="203" y="161"/>
                  </a:moveTo>
                  <a:cubicBezTo>
                    <a:pt x="339" y="90"/>
                    <a:pt x="339" y="90"/>
                    <a:pt x="339" y="90"/>
                  </a:cubicBezTo>
                  <a:moveTo>
                    <a:pt x="228" y="45"/>
                  </a:moveTo>
                  <a:cubicBezTo>
                    <a:pt x="228" y="17"/>
                    <a:pt x="228" y="17"/>
                    <a:pt x="228" y="17"/>
                  </a:cubicBezTo>
                  <a:cubicBezTo>
                    <a:pt x="228" y="7"/>
                    <a:pt x="220" y="0"/>
                    <a:pt x="211" y="0"/>
                  </a:cubicBezTo>
                  <a:cubicBezTo>
                    <a:pt x="129" y="0"/>
                    <a:pt x="129" y="0"/>
                    <a:pt x="129" y="0"/>
                  </a:cubicBezTo>
                  <a:cubicBezTo>
                    <a:pt x="119" y="0"/>
                    <a:pt x="112" y="7"/>
                    <a:pt x="112" y="17"/>
                  </a:cubicBezTo>
                  <a:cubicBezTo>
                    <a:pt x="112" y="45"/>
                    <a:pt x="112" y="45"/>
                    <a:pt x="112" y="45"/>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sp>
        <p:nvSpPr>
          <p:cNvPr id="221" name="Title 1">
            <a:extLst>
              <a:ext uri="{FF2B5EF4-FFF2-40B4-BE49-F238E27FC236}">
                <a16:creationId xmlns:a16="http://schemas.microsoft.com/office/drawing/2014/main" id="{86A6C382-6164-47D5-A9CD-9BC5545B7418}"/>
              </a:ext>
            </a:extLst>
          </p:cNvPr>
          <p:cNvSpPr txBox="1">
            <a:spLocks/>
          </p:cNvSpPr>
          <p:nvPr/>
        </p:nvSpPr>
        <p:spPr>
          <a:xfrm>
            <a:off x="4507188" y="2834476"/>
            <a:ext cx="2092878" cy="339989"/>
          </a:xfrm>
          <a:prstGeom prst="rect">
            <a:avLst/>
          </a:prstGeom>
          <a:ln>
            <a:noFill/>
          </a:ln>
        </p:spPr>
        <p:txBody>
          <a:bodyPr vert="horz" lIns="93221" tIns="46610" rIns="93221" bIns="4661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32060" rtl="0" eaLnBrk="1" fontAlgn="auto" latinLnBrk="0" hangingPunct="1">
              <a:lnSpc>
                <a:spcPct val="100000"/>
              </a:lnSpc>
              <a:spcBef>
                <a:spcPct val="0"/>
              </a:spcBef>
              <a:spcAft>
                <a:spcPts val="0"/>
              </a:spcAft>
              <a:buClrTx/>
              <a:buSzTx/>
              <a:buFontTx/>
              <a:buNone/>
              <a:tabLst/>
              <a:defRPr/>
            </a:pPr>
            <a:r>
              <a:rPr kumimoji="0" lang="en-US" sz="1632" b="0" i="0" u="none" strike="noStrike" kern="1200" cap="none" spc="0" normalizeH="0" baseline="0" noProof="0">
                <a:ln>
                  <a:noFill/>
                </a:ln>
                <a:solidFill>
                  <a:srgbClr val="2C292A"/>
                </a:solidFill>
                <a:effectLst/>
                <a:uLnTx/>
                <a:uFillTx/>
                <a:latin typeface="Segoe UI Semibold" panose="020B0702040204020203" pitchFamily="34" charset="0"/>
                <a:ea typeface="+mj-ea"/>
                <a:cs typeface="Segoe UI" panose="020B0502040204020203" pitchFamily="34" charset="0"/>
              </a:rPr>
              <a:t>CHATS</a:t>
            </a:r>
          </a:p>
        </p:txBody>
      </p:sp>
      <p:grpSp>
        <p:nvGrpSpPr>
          <p:cNvPr id="222" name="Group 221">
            <a:extLst>
              <a:ext uri="{FF2B5EF4-FFF2-40B4-BE49-F238E27FC236}">
                <a16:creationId xmlns:a16="http://schemas.microsoft.com/office/drawing/2014/main" id="{CF8BDF32-452D-403B-9F6F-B940523E8A26}"/>
              </a:ext>
            </a:extLst>
          </p:cNvPr>
          <p:cNvGrpSpPr/>
          <p:nvPr/>
        </p:nvGrpSpPr>
        <p:grpSpPr>
          <a:xfrm>
            <a:off x="2865509" y="4924622"/>
            <a:ext cx="643496" cy="643496"/>
            <a:chOff x="9874665" y="4331032"/>
            <a:chExt cx="820389" cy="822960"/>
          </a:xfrm>
          <a:solidFill>
            <a:srgbClr val="505050"/>
          </a:solidFill>
        </p:grpSpPr>
        <p:sp>
          <p:nvSpPr>
            <p:cNvPr id="224" name="Oval 223">
              <a:extLst>
                <a:ext uri="{FF2B5EF4-FFF2-40B4-BE49-F238E27FC236}">
                  <a16:creationId xmlns:a16="http://schemas.microsoft.com/office/drawing/2014/main" id="{8D12AA90-0896-4BFE-A3F1-3D336346EE79}"/>
                </a:ext>
              </a:extLst>
            </p:cNvPr>
            <p:cNvSpPr/>
            <p:nvPr/>
          </p:nvSpPr>
          <p:spPr bwMode="auto">
            <a:xfrm>
              <a:off x="9874665" y="4331032"/>
              <a:ext cx="820389" cy="82296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0171C7"/>
                </a:solidFill>
                <a:effectLst/>
                <a:uLnTx/>
                <a:uFillTx/>
                <a:latin typeface="Segoe UI Semilight"/>
                <a:ea typeface="Segoe UI" pitchFamily="34" charset="0"/>
                <a:cs typeface="Segoe UI" pitchFamily="34" charset="0"/>
              </a:endParaRPr>
            </a:p>
          </p:txBody>
        </p:sp>
        <p:grpSp>
          <p:nvGrpSpPr>
            <p:cNvPr id="225" name="Group 224">
              <a:extLst>
                <a:ext uri="{FF2B5EF4-FFF2-40B4-BE49-F238E27FC236}">
                  <a16:creationId xmlns:a16="http://schemas.microsoft.com/office/drawing/2014/main" id="{4D632D47-06D0-4AC7-B1BD-F13F2E3A7DFF}"/>
                </a:ext>
              </a:extLst>
            </p:cNvPr>
            <p:cNvGrpSpPr/>
            <p:nvPr/>
          </p:nvGrpSpPr>
          <p:grpSpPr>
            <a:xfrm>
              <a:off x="10019748" y="4449016"/>
              <a:ext cx="520838" cy="488936"/>
              <a:chOff x="11364423" y="5182110"/>
              <a:chExt cx="530223" cy="523521"/>
            </a:xfrm>
            <a:grpFill/>
          </p:grpSpPr>
          <p:sp>
            <p:nvSpPr>
              <p:cNvPr id="226" name="Oval 225">
                <a:extLst>
                  <a:ext uri="{FF2B5EF4-FFF2-40B4-BE49-F238E27FC236}">
                    <a16:creationId xmlns:a16="http://schemas.microsoft.com/office/drawing/2014/main" id="{C253D11D-1343-410F-8867-6FC855B0B18D}"/>
                  </a:ext>
                </a:extLst>
              </p:cNvPr>
              <p:cNvSpPr/>
              <p:nvPr/>
            </p:nvSpPr>
            <p:spPr bwMode="auto">
              <a:xfrm>
                <a:off x="11402606" y="5248431"/>
                <a:ext cx="457200" cy="457200"/>
              </a:xfrm>
              <a:prstGeom prst="ellipse">
                <a:avLst/>
              </a:prstGeom>
              <a:grpFill/>
              <a:ln w="19050">
                <a:solidFill>
                  <a:schemeClr val="bg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0171C7"/>
                  </a:solidFill>
                  <a:effectLst/>
                  <a:uLnTx/>
                  <a:uFillTx/>
                  <a:latin typeface="Segoe UI Semilight"/>
                  <a:ea typeface="Segoe UI" pitchFamily="34" charset="0"/>
                  <a:cs typeface="Segoe UI" pitchFamily="34" charset="0"/>
                </a:endParaRPr>
              </a:p>
            </p:txBody>
          </p:sp>
          <p:sp>
            <p:nvSpPr>
              <p:cNvPr id="228" name="Oval 227">
                <a:extLst>
                  <a:ext uri="{FF2B5EF4-FFF2-40B4-BE49-F238E27FC236}">
                    <a16:creationId xmlns:a16="http://schemas.microsoft.com/office/drawing/2014/main" id="{084D4C50-8417-4A6C-A094-175946DF9388}"/>
                  </a:ext>
                </a:extLst>
              </p:cNvPr>
              <p:cNvSpPr/>
              <p:nvPr/>
            </p:nvSpPr>
            <p:spPr bwMode="auto">
              <a:xfrm>
                <a:off x="11562626" y="5182110"/>
                <a:ext cx="137160" cy="137160"/>
              </a:xfrm>
              <a:prstGeom prst="ellipse">
                <a:avLst/>
              </a:prstGeom>
              <a:grpFill/>
              <a:ln w="19050">
                <a:solidFill>
                  <a:schemeClr val="bg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0171C7"/>
                  </a:solidFill>
                  <a:effectLst/>
                  <a:uLnTx/>
                  <a:uFillTx/>
                  <a:latin typeface="Segoe UI Semilight"/>
                  <a:ea typeface="Segoe UI" pitchFamily="34" charset="0"/>
                  <a:cs typeface="Segoe UI" pitchFamily="34" charset="0"/>
                </a:endParaRPr>
              </a:p>
            </p:txBody>
          </p:sp>
          <p:sp>
            <p:nvSpPr>
              <p:cNvPr id="229" name="Oval 228">
                <a:extLst>
                  <a:ext uri="{FF2B5EF4-FFF2-40B4-BE49-F238E27FC236}">
                    <a16:creationId xmlns:a16="http://schemas.microsoft.com/office/drawing/2014/main" id="{D1426F4A-614D-42FB-8566-6CE07B3773B5}"/>
                  </a:ext>
                </a:extLst>
              </p:cNvPr>
              <p:cNvSpPr/>
              <p:nvPr/>
            </p:nvSpPr>
            <p:spPr bwMode="auto">
              <a:xfrm>
                <a:off x="11364423" y="5521270"/>
                <a:ext cx="137160" cy="137160"/>
              </a:xfrm>
              <a:prstGeom prst="ellipse">
                <a:avLst/>
              </a:prstGeom>
              <a:grpFill/>
              <a:ln w="19050">
                <a:solidFill>
                  <a:schemeClr val="bg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0171C7"/>
                  </a:solidFill>
                  <a:effectLst/>
                  <a:uLnTx/>
                  <a:uFillTx/>
                  <a:latin typeface="Segoe UI Semilight"/>
                  <a:ea typeface="Segoe UI" pitchFamily="34" charset="0"/>
                  <a:cs typeface="Segoe UI" pitchFamily="34" charset="0"/>
                </a:endParaRPr>
              </a:p>
            </p:txBody>
          </p:sp>
          <p:sp>
            <p:nvSpPr>
              <p:cNvPr id="231" name="Oval 230">
                <a:extLst>
                  <a:ext uri="{FF2B5EF4-FFF2-40B4-BE49-F238E27FC236}">
                    <a16:creationId xmlns:a16="http://schemas.microsoft.com/office/drawing/2014/main" id="{9DB60579-2DED-40F3-B7FD-2127B23E967D}"/>
                  </a:ext>
                </a:extLst>
              </p:cNvPr>
              <p:cNvSpPr/>
              <p:nvPr/>
            </p:nvSpPr>
            <p:spPr bwMode="auto">
              <a:xfrm>
                <a:off x="11757486" y="5521270"/>
                <a:ext cx="137160" cy="137160"/>
              </a:xfrm>
              <a:prstGeom prst="ellipse">
                <a:avLst/>
              </a:prstGeom>
              <a:grpFill/>
              <a:ln w="19050">
                <a:solidFill>
                  <a:schemeClr val="bg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0171C7"/>
                  </a:solidFill>
                  <a:effectLst/>
                  <a:uLnTx/>
                  <a:uFillTx/>
                  <a:latin typeface="Segoe UI Semilight"/>
                  <a:ea typeface="Segoe UI" pitchFamily="34" charset="0"/>
                  <a:cs typeface="Segoe UI" pitchFamily="34" charset="0"/>
                </a:endParaRPr>
              </a:p>
            </p:txBody>
          </p:sp>
        </p:grpSp>
      </p:grpSp>
      <p:sp>
        <p:nvSpPr>
          <p:cNvPr id="232" name="Title 1">
            <a:extLst>
              <a:ext uri="{FF2B5EF4-FFF2-40B4-BE49-F238E27FC236}">
                <a16:creationId xmlns:a16="http://schemas.microsoft.com/office/drawing/2014/main" id="{C593EB6D-87ED-4D0D-821F-2649526A1ABB}"/>
              </a:ext>
            </a:extLst>
          </p:cNvPr>
          <p:cNvSpPr txBox="1">
            <a:spLocks/>
          </p:cNvSpPr>
          <p:nvPr/>
        </p:nvSpPr>
        <p:spPr>
          <a:xfrm>
            <a:off x="2183507" y="5550551"/>
            <a:ext cx="1886268" cy="339989"/>
          </a:xfrm>
          <a:prstGeom prst="rect">
            <a:avLst/>
          </a:prstGeom>
          <a:ln>
            <a:noFill/>
          </a:ln>
        </p:spPr>
        <p:txBody>
          <a:bodyPr vert="horz" lIns="93221" tIns="46610" rIns="93221" bIns="4661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32060" rtl="0" eaLnBrk="1" fontAlgn="auto" latinLnBrk="0" hangingPunct="1">
              <a:lnSpc>
                <a:spcPct val="100000"/>
              </a:lnSpc>
              <a:spcBef>
                <a:spcPct val="0"/>
              </a:spcBef>
              <a:spcAft>
                <a:spcPts val="0"/>
              </a:spcAft>
              <a:buClrTx/>
              <a:buSzTx/>
              <a:buFontTx/>
              <a:buNone/>
              <a:tabLst/>
              <a:defRPr/>
            </a:pPr>
            <a:r>
              <a:rPr kumimoji="0" lang="en-US" sz="1632" b="0" i="0" u="none" strike="noStrike" kern="1200" cap="none" spc="0" normalizeH="0" baseline="0" noProof="0" dirty="0">
                <a:ln>
                  <a:noFill/>
                </a:ln>
                <a:solidFill>
                  <a:srgbClr val="2C292A"/>
                </a:solidFill>
                <a:effectLst/>
                <a:uLnTx/>
                <a:uFillTx/>
                <a:latin typeface="Segoe UI Semibold" panose="020B0702040204020203" pitchFamily="34" charset="0"/>
                <a:ea typeface="+mj-ea"/>
                <a:cs typeface="Segoe UI" panose="020B0502040204020203" pitchFamily="34" charset="0"/>
              </a:rPr>
              <a:t>SITES</a:t>
            </a:r>
          </a:p>
        </p:txBody>
      </p:sp>
      <p:sp>
        <p:nvSpPr>
          <p:cNvPr id="234" name="Title 1">
            <a:extLst>
              <a:ext uri="{FF2B5EF4-FFF2-40B4-BE49-F238E27FC236}">
                <a16:creationId xmlns:a16="http://schemas.microsoft.com/office/drawing/2014/main" id="{BAF9542F-8BEA-4164-90B9-B4FDA460C075}"/>
              </a:ext>
            </a:extLst>
          </p:cNvPr>
          <p:cNvSpPr txBox="1">
            <a:spLocks/>
          </p:cNvSpPr>
          <p:nvPr/>
        </p:nvSpPr>
        <p:spPr>
          <a:xfrm>
            <a:off x="7715384" y="626715"/>
            <a:ext cx="1305576" cy="339989"/>
          </a:xfrm>
          <a:prstGeom prst="rect">
            <a:avLst/>
          </a:prstGeom>
          <a:ln>
            <a:noFill/>
          </a:ln>
        </p:spPr>
        <p:txBody>
          <a:bodyPr vert="horz" lIns="93221" tIns="46610" rIns="93221" bIns="4661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32060" rtl="0" eaLnBrk="1" fontAlgn="auto" latinLnBrk="0" hangingPunct="1">
              <a:lnSpc>
                <a:spcPct val="100000"/>
              </a:lnSpc>
              <a:spcBef>
                <a:spcPct val="0"/>
              </a:spcBef>
              <a:spcAft>
                <a:spcPts val="0"/>
              </a:spcAft>
              <a:buClrTx/>
              <a:buSzTx/>
              <a:buFontTx/>
              <a:buNone/>
              <a:tabLst/>
              <a:defRPr/>
            </a:pPr>
            <a:r>
              <a:rPr kumimoji="0" lang="en-US" sz="1632" b="0" i="0" u="none" strike="noStrike" kern="1200" cap="none" spc="0" normalizeH="0" baseline="0" noProof="0">
                <a:ln>
                  <a:noFill/>
                </a:ln>
                <a:solidFill>
                  <a:srgbClr val="2C292A"/>
                </a:solidFill>
                <a:effectLst/>
                <a:uLnTx/>
                <a:uFillTx/>
                <a:latin typeface="Segoe UI Semibold" panose="020B0702040204020203" pitchFamily="34" charset="0"/>
                <a:ea typeface="+mj-ea"/>
                <a:cs typeface="Segoe UI" panose="020B0502040204020203" pitchFamily="34" charset="0"/>
              </a:rPr>
              <a:t>ACTIVITY</a:t>
            </a:r>
          </a:p>
        </p:txBody>
      </p:sp>
      <p:sp>
        <p:nvSpPr>
          <p:cNvPr id="237" name="Title 1">
            <a:extLst>
              <a:ext uri="{FF2B5EF4-FFF2-40B4-BE49-F238E27FC236}">
                <a16:creationId xmlns:a16="http://schemas.microsoft.com/office/drawing/2014/main" id="{A1EC9845-D99C-4DAC-ADFF-C81394AD9406}"/>
              </a:ext>
            </a:extLst>
          </p:cNvPr>
          <p:cNvSpPr txBox="1">
            <a:spLocks/>
          </p:cNvSpPr>
          <p:nvPr/>
        </p:nvSpPr>
        <p:spPr>
          <a:xfrm>
            <a:off x="4646502" y="1872167"/>
            <a:ext cx="1305576" cy="339989"/>
          </a:xfrm>
          <a:prstGeom prst="rect">
            <a:avLst/>
          </a:prstGeom>
          <a:ln>
            <a:noFill/>
          </a:ln>
        </p:spPr>
        <p:txBody>
          <a:bodyPr vert="horz" lIns="93221" tIns="46610" rIns="93221" bIns="4661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r" defTabSz="932060" rtl="0" eaLnBrk="1" fontAlgn="auto" latinLnBrk="0" hangingPunct="1">
              <a:lnSpc>
                <a:spcPct val="100000"/>
              </a:lnSpc>
              <a:spcBef>
                <a:spcPct val="0"/>
              </a:spcBef>
              <a:spcAft>
                <a:spcPts val="0"/>
              </a:spcAft>
              <a:buClrTx/>
              <a:buSzTx/>
              <a:buFontTx/>
              <a:buNone/>
              <a:tabLst/>
              <a:defRPr/>
            </a:pPr>
            <a:r>
              <a:rPr kumimoji="0" lang="en-US" sz="1632" b="0" i="0" u="none" strike="noStrike" kern="1200" cap="none" spc="0" normalizeH="0" baseline="0" noProof="0">
                <a:ln>
                  <a:noFill/>
                </a:ln>
                <a:solidFill>
                  <a:srgbClr val="2C292A"/>
                </a:solidFill>
                <a:effectLst/>
                <a:uLnTx/>
                <a:uFillTx/>
                <a:latin typeface="Segoe UI Semibold" panose="020B0702040204020203" pitchFamily="34" charset="0"/>
                <a:ea typeface="+mj-ea"/>
                <a:cs typeface="Segoe UI" panose="020B0502040204020203" pitchFamily="34" charset="0"/>
              </a:rPr>
              <a:t>TRENDING</a:t>
            </a:r>
          </a:p>
        </p:txBody>
      </p:sp>
      <p:sp>
        <p:nvSpPr>
          <p:cNvPr id="238" name="Title 1">
            <a:extLst>
              <a:ext uri="{FF2B5EF4-FFF2-40B4-BE49-F238E27FC236}">
                <a16:creationId xmlns:a16="http://schemas.microsoft.com/office/drawing/2014/main" id="{AB978287-01E2-41BF-AD91-27FCA035C62A}"/>
              </a:ext>
            </a:extLst>
          </p:cNvPr>
          <p:cNvSpPr txBox="1">
            <a:spLocks/>
          </p:cNvSpPr>
          <p:nvPr/>
        </p:nvSpPr>
        <p:spPr>
          <a:xfrm>
            <a:off x="6774397" y="4198523"/>
            <a:ext cx="1305576" cy="339989"/>
          </a:xfrm>
          <a:prstGeom prst="rect">
            <a:avLst/>
          </a:prstGeom>
          <a:ln>
            <a:noFill/>
          </a:ln>
        </p:spPr>
        <p:txBody>
          <a:bodyPr vert="horz" lIns="93221" tIns="46610" rIns="93221" bIns="4661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32060" rtl="0" eaLnBrk="1" fontAlgn="auto" latinLnBrk="0" hangingPunct="1">
              <a:lnSpc>
                <a:spcPct val="100000"/>
              </a:lnSpc>
              <a:spcBef>
                <a:spcPct val="0"/>
              </a:spcBef>
              <a:spcAft>
                <a:spcPts val="0"/>
              </a:spcAft>
              <a:buClrTx/>
              <a:buSzTx/>
              <a:buFontTx/>
              <a:buNone/>
              <a:tabLst/>
              <a:defRPr/>
            </a:pPr>
            <a:r>
              <a:rPr kumimoji="0" lang="en-US" sz="1632" b="0" i="0" u="none" strike="noStrike" kern="1200" cap="none" spc="0" normalizeH="0" baseline="0" noProof="0">
                <a:ln>
                  <a:noFill/>
                </a:ln>
                <a:solidFill>
                  <a:srgbClr val="2C292A"/>
                </a:solidFill>
                <a:effectLst/>
                <a:uLnTx/>
                <a:uFillTx/>
                <a:latin typeface="Segoe UI Semibold" panose="020B0702040204020203" pitchFamily="34" charset="0"/>
                <a:ea typeface="+mj-ea"/>
                <a:cs typeface="Segoe UI" panose="020B0502040204020203" pitchFamily="34" charset="0"/>
              </a:rPr>
              <a:t>SHARED</a:t>
            </a:r>
          </a:p>
        </p:txBody>
      </p:sp>
      <p:sp>
        <p:nvSpPr>
          <p:cNvPr id="240" name="Title 1">
            <a:extLst>
              <a:ext uri="{FF2B5EF4-FFF2-40B4-BE49-F238E27FC236}">
                <a16:creationId xmlns:a16="http://schemas.microsoft.com/office/drawing/2014/main" id="{8FE42111-4414-400A-85FD-2815F42C6A58}"/>
              </a:ext>
            </a:extLst>
          </p:cNvPr>
          <p:cNvSpPr txBox="1">
            <a:spLocks/>
          </p:cNvSpPr>
          <p:nvPr/>
        </p:nvSpPr>
        <p:spPr>
          <a:xfrm>
            <a:off x="6762551" y="3124205"/>
            <a:ext cx="1270408" cy="339989"/>
          </a:xfrm>
          <a:prstGeom prst="rect">
            <a:avLst/>
          </a:prstGeom>
          <a:ln>
            <a:noFill/>
          </a:ln>
        </p:spPr>
        <p:txBody>
          <a:bodyPr vert="horz" lIns="93221" tIns="46610" rIns="93221" bIns="4661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32060" rtl="0" eaLnBrk="1" fontAlgn="auto" latinLnBrk="0" hangingPunct="1">
              <a:lnSpc>
                <a:spcPct val="100000"/>
              </a:lnSpc>
              <a:spcBef>
                <a:spcPct val="0"/>
              </a:spcBef>
              <a:spcAft>
                <a:spcPts val="0"/>
              </a:spcAft>
              <a:buClrTx/>
              <a:buSzTx/>
              <a:buFontTx/>
              <a:buNone/>
              <a:tabLst/>
              <a:defRPr/>
            </a:pPr>
            <a:r>
              <a:rPr kumimoji="0" lang="en-US" sz="1632" b="0" i="0" u="none" strike="noStrike" kern="1200" cap="none" spc="0" normalizeH="0" baseline="0" noProof="0">
                <a:ln>
                  <a:noFill/>
                </a:ln>
                <a:solidFill>
                  <a:srgbClr val="2C292A"/>
                </a:solidFill>
                <a:effectLst/>
                <a:uLnTx/>
                <a:uFillTx/>
                <a:latin typeface="Segoe UI Semibold" panose="020B0702040204020203" pitchFamily="34" charset="0"/>
                <a:ea typeface="+mj-ea"/>
                <a:cs typeface="Segoe UI" panose="020B0502040204020203" pitchFamily="34" charset="0"/>
              </a:rPr>
              <a:t>REPORTS</a:t>
            </a:r>
          </a:p>
        </p:txBody>
      </p:sp>
    </p:spTree>
    <p:extLst>
      <p:ext uri="{BB962C8B-B14F-4D97-AF65-F5344CB8AC3E}">
        <p14:creationId xmlns:p14="http://schemas.microsoft.com/office/powerpoint/2010/main" val="3346496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499"/>
                                          </p:stCondLst>
                                        </p:cTn>
                                        <p:tgtEl>
                                          <p:spTgt spid="123"/>
                                        </p:tgtEl>
                                        <p:attrNameLst>
                                          <p:attrName>style.visibility</p:attrName>
                                        </p:attrNameLst>
                                      </p:cBhvr>
                                      <p:to>
                                        <p:strVal val="visible"/>
                                      </p:to>
                                    </p:set>
                                  </p:childTnLst>
                                </p:cTn>
                              </p:par>
                              <p:par>
                                <p:cTn id="7" presetID="6" presetClass="emph" presetSubtype="0" accel="100000" autoRev="1" fill="hold" nodeType="withEffect">
                                  <p:stCondLst>
                                    <p:cond delay="0"/>
                                  </p:stCondLst>
                                  <p:childTnLst>
                                    <p:animScale>
                                      <p:cBhvr>
                                        <p:cTn id="8" dur="500" fill="hold"/>
                                        <p:tgtEl>
                                          <p:spTgt spid="123"/>
                                        </p:tgtEl>
                                      </p:cBhvr>
                                      <p:by x="0" y="0"/>
                                    </p:animScale>
                                  </p:childTnLst>
                                </p:cTn>
                              </p:par>
                              <p:par>
                                <p:cTn id="9" presetID="1" presetClass="entr" presetSubtype="0" fill="hold" nodeType="with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par>
                                <p:cTn id="11" presetID="6" presetClass="emph" presetSubtype="0" accel="100000" autoRev="1" fill="hold" nodeType="withEffect">
                                  <p:stCondLst>
                                    <p:cond delay="0"/>
                                  </p:stCondLst>
                                  <p:childTnLst>
                                    <p:animScale>
                                      <p:cBhvr>
                                        <p:cTn id="12" dur="500" fill="hold"/>
                                        <p:tgtEl>
                                          <p:spTgt spid="2"/>
                                        </p:tgtEl>
                                      </p:cBhvr>
                                      <p:by x="0" y="0"/>
                                    </p:animScale>
                                  </p:childTnLst>
                                </p:cTn>
                              </p:par>
                              <p:par>
                                <p:cTn id="13" presetID="1" presetClass="entr" presetSubtype="0" fill="hold" nodeType="withEffect">
                                  <p:stCondLst>
                                    <p:cond delay="0"/>
                                  </p:stCondLst>
                                  <p:childTnLst>
                                    <p:set>
                                      <p:cBhvr>
                                        <p:cTn id="14" dur="1" fill="hold">
                                          <p:stCondLst>
                                            <p:cond delay="499"/>
                                          </p:stCondLst>
                                        </p:cTn>
                                        <p:tgtEl>
                                          <p:spTgt spid="222"/>
                                        </p:tgtEl>
                                        <p:attrNameLst>
                                          <p:attrName>style.visibility</p:attrName>
                                        </p:attrNameLst>
                                      </p:cBhvr>
                                      <p:to>
                                        <p:strVal val="visible"/>
                                      </p:to>
                                    </p:set>
                                  </p:childTnLst>
                                </p:cTn>
                              </p:par>
                              <p:par>
                                <p:cTn id="15" presetID="6" presetClass="emph" presetSubtype="0" accel="100000" autoRev="1" fill="hold" nodeType="withEffect">
                                  <p:stCondLst>
                                    <p:cond delay="0"/>
                                  </p:stCondLst>
                                  <p:childTnLst>
                                    <p:animScale>
                                      <p:cBhvr>
                                        <p:cTn id="16" dur="500" fill="hold"/>
                                        <p:tgtEl>
                                          <p:spTgt spid="222"/>
                                        </p:tgtEl>
                                      </p:cBhvr>
                                      <p:by x="0" y="0"/>
                                    </p:animScale>
                                  </p:childTnLst>
                                </p:cTn>
                              </p:par>
                              <p:par>
                                <p:cTn id="17" presetID="1" presetClass="entr" presetSubtype="0" fill="hold" nodeType="withEffect">
                                  <p:stCondLst>
                                    <p:cond delay="0"/>
                                  </p:stCondLst>
                                  <p:childTnLst>
                                    <p:set>
                                      <p:cBhvr>
                                        <p:cTn id="18" dur="1" fill="hold">
                                          <p:stCondLst>
                                            <p:cond delay="499"/>
                                          </p:stCondLst>
                                        </p:cTn>
                                        <p:tgtEl>
                                          <p:spTgt spid="108"/>
                                        </p:tgtEl>
                                        <p:attrNameLst>
                                          <p:attrName>style.visibility</p:attrName>
                                        </p:attrNameLst>
                                      </p:cBhvr>
                                      <p:to>
                                        <p:strVal val="visible"/>
                                      </p:to>
                                    </p:set>
                                  </p:childTnLst>
                                </p:cTn>
                              </p:par>
                              <p:par>
                                <p:cTn id="19" presetID="6" presetClass="emph" presetSubtype="0" accel="100000" autoRev="1" fill="hold" nodeType="withEffect">
                                  <p:stCondLst>
                                    <p:cond delay="0"/>
                                  </p:stCondLst>
                                  <p:childTnLst>
                                    <p:animScale>
                                      <p:cBhvr>
                                        <p:cTn id="20" dur="500" fill="hold"/>
                                        <p:tgtEl>
                                          <p:spTgt spid="108"/>
                                        </p:tgtEl>
                                      </p:cBhvr>
                                      <p:by x="0" y="0"/>
                                    </p:animScale>
                                  </p:childTnLst>
                                </p:cTn>
                              </p:par>
                              <p:par>
                                <p:cTn id="21" presetID="1" presetClass="entr" presetSubtype="0" fill="hold" nodeType="withEffect">
                                  <p:stCondLst>
                                    <p:cond delay="0"/>
                                  </p:stCondLst>
                                  <p:childTnLst>
                                    <p:set>
                                      <p:cBhvr>
                                        <p:cTn id="22" dur="1" fill="hold">
                                          <p:stCondLst>
                                            <p:cond delay="499"/>
                                          </p:stCondLst>
                                        </p:cTn>
                                        <p:tgtEl>
                                          <p:spTgt spid="120"/>
                                        </p:tgtEl>
                                        <p:attrNameLst>
                                          <p:attrName>style.visibility</p:attrName>
                                        </p:attrNameLst>
                                      </p:cBhvr>
                                      <p:to>
                                        <p:strVal val="visible"/>
                                      </p:to>
                                    </p:set>
                                  </p:childTnLst>
                                </p:cTn>
                              </p:par>
                              <p:par>
                                <p:cTn id="23" presetID="6" presetClass="emph" presetSubtype="0" accel="100000" autoRev="1" fill="hold" nodeType="withEffect">
                                  <p:stCondLst>
                                    <p:cond delay="0"/>
                                  </p:stCondLst>
                                  <p:childTnLst>
                                    <p:animScale>
                                      <p:cBhvr>
                                        <p:cTn id="24" dur="500" fill="hold"/>
                                        <p:tgtEl>
                                          <p:spTgt spid="120"/>
                                        </p:tgtEl>
                                      </p:cBhvr>
                                      <p:by x="0" y="0"/>
                                    </p:animScale>
                                  </p:childTnLst>
                                </p:cTn>
                              </p:par>
                              <p:par>
                                <p:cTn id="25" presetID="1" presetClass="entr" presetSubtype="0" fill="hold" nodeType="withEffect">
                                  <p:stCondLst>
                                    <p:cond delay="0"/>
                                  </p:stCondLst>
                                  <p:childTnLst>
                                    <p:set>
                                      <p:cBhvr>
                                        <p:cTn id="26" dur="1" fill="hold">
                                          <p:stCondLst>
                                            <p:cond delay="499"/>
                                          </p:stCondLst>
                                        </p:cTn>
                                        <p:tgtEl>
                                          <p:spTgt spid="94"/>
                                        </p:tgtEl>
                                        <p:attrNameLst>
                                          <p:attrName>style.visibility</p:attrName>
                                        </p:attrNameLst>
                                      </p:cBhvr>
                                      <p:to>
                                        <p:strVal val="visible"/>
                                      </p:to>
                                    </p:set>
                                  </p:childTnLst>
                                </p:cTn>
                              </p:par>
                              <p:par>
                                <p:cTn id="27" presetID="6" presetClass="emph" presetSubtype="0" accel="100000" autoRev="1" fill="hold" nodeType="withEffect">
                                  <p:stCondLst>
                                    <p:cond delay="0"/>
                                  </p:stCondLst>
                                  <p:childTnLst>
                                    <p:animScale>
                                      <p:cBhvr>
                                        <p:cTn id="28" dur="500" fill="hold"/>
                                        <p:tgtEl>
                                          <p:spTgt spid="94"/>
                                        </p:tgtEl>
                                      </p:cBhvr>
                                      <p:by x="0" y="0"/>
                                    </p:animScale>
                                  </p:childTnLst>
                                </p:cTn>
                              </p:par>
                              <p:par>
                                <p:cTn id="29" presetID="1" presetClass="entr" presetSubtype="0" fill="hold" nodeType="withEffect">
                                  <p:stCondLst>
                                    <p:cond delay="0"/>
                                  </p:stCondLst>
                                  <p:childTnLst>
                                    <p:set>
                                      <p:cBhvr>
                                        <p:cTn id="30" dur="1" fill="hold">
                                          <p:stCondLst>
                                            <p:cond delay="499"/>
                                          </p:stCondLst>
                                        </p:cTn>
                                        <p:tgtEl>
                                          <p:spTgt spid="97"/>
                                        </p:tgtEl>
                                        <p:attrNameLst>
                                          <p:attrName>style.visibility</p:attrName>
                                        </p:attrNameLst>
                                      </p:cBhvr>
                                      <p:to>
                                        <p:strVal val="visible"/>
                                      </p:to>
                                    </p:set>
                                  </p:childTnLst>
                                </p:cTn>
                              </p:par>
                              <p:par>
                                <p:cTn id="31" presetID="6" presetClass="emph" presetSubtype="0" accel="100000" autoRev="1" fill="hold" nodeType="withEffect">
                                  <p:stCondLst>
                                    <p:cond delay="0"/>
                                  </p:stCondLst>
                                  <p:childTnLst>
                                    <p:animScale>
                                      <p:cBhvr>
                                        <p:cTn id="32" dur="500" fill="hold"/>
                                        <p:tgtEl>
                                          <p:spTgt spid="97"/>
                                        </p:tgtEl>
                                      </p:cBhvr>
                                      <p:by x="0" y="0"/>
                                    </p:animScale>
                                  </p:childTnLst>
                                </p:cTn>
                              </p:par>
                              <p:par>
                                <p:cTn id="33" presetID="22" presetClass="entr" presetSubtype="8" fill="hold" nodeType="withEffect">
                                  <p:stCondLst>
                                    <p:cond delay="500"/>
                                  </p:stCondLst>
                                  <p:childTnLst>
                                    <p:set>
                                      <p:cBhvr>
                                        <p:cTn id="34" dur="1" fill="hold">
                                          <p:stCondLst>
                                            <p:cond delay="0"/>
                                          </p:stCondLst>
                                        </p:cTn>
                                        <p:tgtEl>
                                          <p:spTgt spid="262"/>
                                        </p:tgtEl>
                                        <p:attrNameLst>
                                          <p:attrName>style.visibility</p:attrName>
                                        </p:attrNameLst>
                                      </p:cBhvr>
                                      <p:to>
                                        <p:strVal val="visible"/>
                                      </p:to>
                                    </p:set>
                                    <p:animEffect transition="in" filter="wipe(left)">
                                      <p:cBhvr>
                                        <p:cTn id="35" dur="500"/>
                                        <p:tgtEl>
                                          <p:spTgt spid="262"/>
                                        </p:tgtEl>
                                      </p:cBhvr>
                                    </p:animEffect>
                                  </p:childTnLst>
                                </p:cTn>
                              </p:par>
                              <p:par>
                                <p:cTn id="36" presetID="22" presetClass="entr" presetSubtype="1" fill="hold" nodeType="withEffect">
                                  <p:stCondLst>
                                    <p:cond delay="500"/>
                                  </p:stCondLst>
                                  <p:childTnLst>
                                    <p:set>
                                      <p:cBhvr>
                                        <p:cTn id="37" dur="1" fill="hold">
                                          <p:stCondLst>
                                            <p:cond delay="0"/>
                                          </p:stCondLst>
                                        </p:cTn>
                                        <p:tgtEl>
                                          <p:spTgt spid="227"/>
                                        </p:tgtEl>
                                        <p:attrNameLst>
                                          <p:attrName>style.visibility</p:attrName>
                                        </p:attrNameLst>
                                      </p:cBhvr>
                                      <p:to>
                                        <p:strVal val="visible"/>
                                      </p:to>
                                    </p:set>
                                    <p:animEffect transition="in" filter="wipe(up)">
                                      <p:cBhvr>
                                        <p:cTn id="38" dur="500"/>
                                        <p:tgtEl>
                                          <p:spTgt spid="227"/>
                                        </p:tgtEl>
                                      </p:cBhvr>
                                    </p:animEffect>
                                  </p:childTnLst>
                                </p:cTn>
                              </p:par>
                              <p:par>
                                <p:cTn id="39" presetID="22" presetClass="entr" presetSubtype="2" fill="hold" nodeType="withEffect">
                                  <p:stCondLst>
                                    <p:cond delay="500"/>
                                  </p:stCondLst>
                                  <p:childTnLst>
                                    <p:set>
                                      <p:cBhvr>
                                        <p:cTn id="40" dur="1" fill="hold">
                                          <p:stCondLst>
                                            <p:cond delay="0"/>
                                          </p:stCondLst>
                                        </p:cTn>
                                        <p:tgtEl>
                                          <p:spTgt spid="264"/>
                                        </p:tgtEl>
                                        <p:attrNameLst>
                                          <p:attrName>style.visibility</p:attrName>
                                        </p:attrNameLst>
                                      </p:cBhvr>
                                      <p:to>
                                        <p:strVal val="visible"/>
                                      </p:to>
                                    </p:set>
                                    <p:animEffect transition="in" filter="wipe(right)">
                                      <p:cBhvr>
                                        <p:cTn id="41" dur="500"/>
                                        <p:tgtEl>
                                          <p:spTgt spid="264"/>
                                        </p:tgtEl>
                                      </p:cBhvr>
                                    </p:animEffect>
                                  </p:childTnLst>
                                </p:cTn>
                              </p:par>
                              <p:par>
                                <p:cTn id="42" presetID="22" presetClass="entr" presetSubtype="1" fill="hold" nodeType="withEffect">
                                  <p:stCondLst>
                                    <p:cond delay="500"/>
                                  </p:stCondLst>
                                  <p:childTnLst>
                                    <p:set>
                                      <p:cBhvr>
                                        <p:cTn id="43" dur="1" fill="hold">
                                          <p:stCondLst>
                                            <p:cond delay="0"/>
                                          </p:stCondLst>
                                        </p:cTn>
                                        <p:tgtEl>
                                          <p:spTgt spid="270"/>
                                        </p:tgtEl>
                                        <p:attrNameLst>
                                          <p:attrName>style.visibility</p:attrName>
                                        </p:attrNameLst>
                                      </p:cBhvr>
                                      <p:to>
                                        <p:strVal val="visible"/>
                                      </p:to>
                                    </p:set>
                                    <p:animEffect transition="in" filter="wipe(up)">
                                      <p:cBhvr>
                                        <p:cTn id="44" dur="500"/>
                                        <p:tgtEl>
                                          <p:spTgt spid="270"/>
                                        </p:tgtEl>
                                      </p:cBhvr>
                                    </p:animEffect>
                                  </p:childTnLst>
                                </p:cTn>
                              </p:par>
                              <p:par>
                                <p:cTn id="45" presetID="22" presetClass="entr" presetSubtype="8" fill="hold" nodeType="withEffect">
                                  <p:stCondLst>
                                    <p:cond delay="500"/>
                                  </p:stCondLst>
                                  <p:childTnLst>
                                    <p:set>
                                      <p:cBhvr>
                                        <p:cTn id="46" dur="1" fill="hold">
                                          <p:stCondLst>
                                            <p:cond delay="0"/>
                                          </p:stCondLst>
                                        </p:cTn>
                                        <p:tgtEl>
                                          <p:spTgt spid="277"/>
                                        </p:tgtEl>
                                        <p:attrNameLst>
                                          <p:attrName>style.visibility</p:attrName>
                                        </p:attrNameLst>
                                      </p:cBhvr>
                                      <p:to>
                                        <p:strVal val="visible"/>
                                      </p:to>
                                    </p:set>
                                    <p:animEffect transition="in" filter="wipe(left)">
                                      <p:cBhvr>
                                        <p:cTn id="47" dur="500"/>
                                        <p:tgtEl>
                                          <p:spTgt spid="277"/>
                                        </p:tgtEl>
                                      </p:cBhvr>
                                    </p:animEffect>
                                  </p:childTnLst>
                                </p:cTn>
                              </p:par>
                              <p:par>
                                <p:cTn id="48" presetID="22" presetClass="entr" presetSubtype="2" fill="hold" nodeType="withEffect">
                                  <p:stCondLst>
                                    <p:cond delay="500"/>
                                  </p:stCondLst>
                                  <p:childTnLst>
                                    <p:set>
                                      <p:cBhvr>
                                        <p:cTn id="49" dur="1" fill="hold">
                                          <p:stCondLst>
                                            <p:cond delay="0"/>
                                          </p:stCondLst>
                                        </p:cTn>
                                        <p:tgtEl>
                                          <p:spTgt spid="283"/>
                                        </p:tgtEl>
                                        <p:attrNameLst>
                                          <p:attrName>style.visibility</p:attrName>
                                        </p:attrNameLst>
                                      </p:cBhvr>
                                      <p:to>
                                        <p:strVal val="visible"/>
                                      </p:to>
                                    </p:set>
                                    <p:animEffect transition="in" filter="wipe(right)">
                                      <p:cBhvr>
                                        <p:cTn id="50" dur="500"/>
                                        <p:tgtEl>
                                          <p:spTgt spid="283"/>
                                        </p:tgtEl>
                                      </p:cBhvr>
                                    </p:animEffect>
                                  </p:childTnLst>
                                </p:cTn>
                              </p:par>
                              <p:par>
                                <p:cTn id="51" presetID="22" presetClass="entr" presetSubtype="8" fill="hold" nodeType="withEffect">
                                  <p:stCondLst>
                                    <p:cond delay="500"/>
                                  </p:stCondLst>
                                  <p:childTnLst>
                                    <p:set>
                                      <p:cBhvr>
                                        <p:cTn id="52" dur="1" fill="hold">
                                          <p:stCondLst>
                                            <p:cond delay="0"/>
                                          </p:stCondLst>
                                        </p:cTn>
                                        <p:tgtEl>
                                          <p:spTgt spid="280"/>
                                        </p:tgtEl>
                                        <p:attrNameLst>
                                          <p:attrName>style.visibility</p:attrName>
                                        </p:attrNameLst>
                                      </p:cBhvr>
                                      <p:to>
                                        <p:strVal val="visible"/>
                                      </p:to>
                                    </p:set>
                                    <p:animEffect transition="in" filter="wipe(left)">
                                      <p:cBhvr>
                                        <p:cTn id="53" dur="500"/>
                                        <p:tgtEl>
                                          <p:spTgt spid="280"/>
                                        </p:tgtEl>
                                      </p:cBhvr>
                                    </p:animEffect>
                                  </p:childTnLst>
                                </p:cTn>
                              </p:par>
                              <p:par>
                                <p:cTn id="54" presetID="22" presetClass="entr" presetSubtype="2" fill="hold" nodeType="withEffect">
                                  <p:stCondLst>
                                    <p:cond delay="500"/>
                                  </p:stCondLst>
                                  <p:childTnLst>
                                    <p:set>
                                      <p:cBhvr>
                                        <p:cTn id="55" dur="1" fill="hold">
                                          <p:stCondLst>
                                            <p:cond delay="0"/>
                                          </p:stCondLst>
                                        </p:cTn>
                                        <p:tgtEl>
                                          <p:spTgt spid="288"/>
                                        </p:tgtEl>
                                        <p:attrNameLst>
                                          <p:attrName>style.visibility</p:attrName>
                                        </p:attrNameLst>
                                      </p:cBhvr>
                                      <p:to>
                                        <p:strVal val="visible"/>
                                      </p:to>
                                    </p:set>
                                    <p:animEffect transition="in" filter="wipe(right)">
                                      <p:cBhvr>
                                        <p:cTn id="56" dur="500"/>
                                        <p:tgtEl>
                                          <p:spTgt spid="288"/>
                                        </p:tgtEl>
                                      </p:cBhvr>
                                    </p:animEffect>
                                  </p:childTnLst>
                                </p:cTn>
                              </p:par>
                              <p:par>
                                <p:cTn id="57" presetID="22" presetClass="entr" presetSubtype="1" fill="hold" nodeType="withEffect">
                                  <p:stCondLst>
                                    <p:cond delay="500"/>
                                  </p:stCondLst>
                                  <p:childTnLst>
                                    <p:set>
                                      <p:cBhvr>
                                        <p:cTn id="58" dur="1" fill="hold">
                                          <p:stCondLst>
                                            <p:cond delay="0"/>
                                          </p:stCondLst>
                                        </p:cTn>
                                        <p:tgtEl>
                                          <p:spTgt spid="289"/>
                                        </p:tgtEl>
                                        <p:attrNameLst>
                                          <p:attrName>style.visibility</p:attrName>
                                        </p:attrNameLst>
                                      </p:cBhvr>
                                      <p:to>
                                        <p:strVal val="visible"/>
                                      </p:to>
                                    </p:set>
                                    <p:animEffect transition="in" filter="wipe(up)">
                                      <p:cBhvr>
                                        <p:cTn id="59" dur="500"/>
                                        <p:tgtEl>
                                          <p:spTgt spid="289"/>
                                        </p:tgtEl>
                                      </p:cBhvr>
                                    </p:animEffect>
                                  </p:childTnLst>
                                </p:cTn>
                              </p:par>
                              <p:par>
                                <p:cTn id="60" presetID="22" presetClass="entr" presetSubtype="1" fill="hold" nodeType="withEffect">
                                  <p:stCondLst>
                                    <p:cond delay="500"/>
                                  </p:stCondLst>
                                  <p:childTnLst>
                                    <p:set>
                                      <p:cBhvr>
                                        <p:cTn id="61" dur="1" fill="hold">
                                          <p:stCondLst>
                                            <p:cond delay="0"/>
                                          </p:stCondLst>
                                        </p:cTn>
                                        <p:tgtEl>
                                          <p:spTgt spid="291"/>
                                        </p:tgtEl>
                                        <p:attrNameLst>
                                          <p:attrName>style.visibility</p:attrName>
                                        </p:attrNameLst>
                                      </p:cBhvr>
                                      <p:to>
                                        <p:strVal val="visible"/>
                                      </p:to>
                                    </p:set>
                                    <p:animEffect transition="in" filter="wipe(up)">
                                      <p:cBhvr>
                                        <p:cTn id="62" dur="500"/>
                                        <p:tgtEl>
                                          <p:spTgt spid="291"/>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59"/>
                                        </p:tgtEl>
                                        <p:attrNameLst>
                                          <p:attrName>style.visibility</p:attrName>
                                        </p:attrNameLst>
                                      </p:cBhvr>
                                      <p:to>
                                        <p:strVal val="visible"/>
                                      </p:to>
                                    </p:set>
                                    <p:animEffect transition="in" filter="fade">
                                      <p:cBhvr>
                                        <p:cTn id="65" dur="500"/>
                                        <p:tgtEl>
                                          <p:spTgt spid="259"/>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61"/>
                                        </p:tgtEl>
                                        <p:attrNameLst>
                                          <p:attrName>style.visibility</p:attrName>
                                        </p:attrNameLst>
                                      </p:cBhvr>
                                      <p:to>
                                        <p:strVal val="visible"/>
                                      </p:to>
                                    </p:set>
                                    <p:animEffect transition="in" filter="fade">
                                      <p:cBhvr>
                                        <p:cTn id="68" dur="500"/>
                                        <p:tgtEl>
                                          <p:spTgt spid="261"/>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40"/>
                                        </p:tgtEl>
                                        <p:attrNameLst>
                                          <p:attrName>style.visibility</p:attrName>
                                        </p:attrNameLst>
                                      </p:cBhvr>
                                      <p:to>
                                        <p:strVal val="visible"/>
                                      </p:to>
                                    </p:set>
                                    <p:animEffect transition="in" filter="fade">
                                      <p:cBhvr>
                                        <p:cTn id="71" dur="500"/>
                                        <p:tgtEl>
                                          <p:spTgt spid="240"/>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71"/>
                                        </p:tgtEl>
                                        <p:attrNameLst>
                                          <p:attrName>style.visibility</p:attrName>
                                        </p:attrNameLst>
                                      </p:cBhvr>
                                      <p:to>
                                        <p:strVal val="visible"/>
                                      </p:to>
                                    </p:set>
                                    <p:animEffect transition="in" filter="fade">
                                      <p:cBhvr>
                                        <p:cTn id="74" dur="500"/>
                                        <p:tgtEl>
                                          <p:spTgt spid="171"/>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32"/>
                                        </p:tgtEl>
                                        <p:attrNameLst>
                                          <p:attrName>style.visibility</p:attrName>
                                        </p:attrNameLst>
                                      </p:cBhvr>
                                      <p:to>
                                        <p:strVal val="visible"/>
                                      </p:to>
                                    </p:set>
                                    <p:animEffect transition="in" filter="fade">
                                      <p:cBhvr>
                                        <p:cTn id="77" dur="500"/>
                                        <p:tgtEl>
                                          <p:spTgt spid="232"/>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72"/>
                                        </p:tgtEl>
                                        <p:attrNameLst>
                                          <p:attrName>style.visibility</p:attrName>
                                        </p:attrNameLst>
                                      </p:cBhvr>
                                      <p:to>
                                        <p:strVal val="visible"/>
                                      </p:to>
                                    </p:set>
                                    <p:animEffect transition="in" filter="fade">
                                      <p:cBhvr>
                                        <p:cTn id="80" dur="500"/>
                                        <p:tgtEl>
                                          <p:spTgt spid="172"/>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173"/>
                                        </p:tgtEl>
                                        <p:attrNameLst>
                                          <p:attrName>style.visibility</p:attrName>
                                        </p:attrNameLst>
                                      </p:cBhvr>
                                      <p:to>
                                        <p:strVal val="visible"/>
                                      </p:to>
                                    </p:set>
                                    <p:animEffect transition="in" filter="fade">
                                      <p:cBhvr>
                                        <p:cTn id="83" dur="500"/>
                                        <p:tgtEl>
                                          <p:spTgt spid="173"/>
                                        </p:tgtEl>
                                      </p:cBhvr>
                                    </p:animEffec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0"/>
                                  </p:stCondLst>
                                  <p:childTnLst>
                                    <p:set>
                                      <p:cBhvr>
                                        <p:cTn id="87" dur="1" fill="hold">
                                          <p:stCondLst>
                                            <p:cond delay="499"/>
                                          </p:stCondLst>
                                        </p:cTn>
                                        <p:tgtEl>
                                          <p:spTgt spid="205"/>
                                        </p:tgtEl>
                                        <p:attrNameLst>
                                          <p:attrName>style.visibility</p:attrName>
                                        </p:attrNameLst>
                                      </p:cBhvr>
                                      <p:to>
                                        <p:strVal val="visible"/>
                                      </p:to>
                                    </p:set>
                                  </p:childTnLst>
                                </p:cTn>
                              </p:par>
                              <p:par>
                                <p:cTn id="88" presetID="6" presetClass="emph" presetSubtype="0" accel="100000" autoRev="1" fill="hold" nodeType="withEffect">
                                  <p:stCondLst>
                                    <p:cond delay="0"/>
                                  </p:stCondLst>
                                  <p:childTnLst>
                                    <p:animScale>
                                      <p:cBhvr>
                                        <p:cTn id="89" dur="500" fill="hold"/>
                                        <p:tgtEl>
                                          <p:spTgt spid="205"/>
                                        </p:tgtEl>
                                      </p:cBhvr>
                                      <p:by x="0" y="0"/>
                                    </p:animScale>
                                  </p:childTnLst>
                                </p:cTn>
                              </p:par>
                              <p:par>
                                <p:cTn id="90" presetID="1" presetClass="entr" presetSubtype="0" fill="hold" nodeType="withEffect">
                                  <p:stCondLst>
                                    <p:cond delay="0"/>
                                  </p:stCondLst>
                                  <p:childTnLst>
                                    <p:set>
                                      <p:cBhvr>
                                        <p:cTn id="91" dur="1" fill="hold">
                                          <p:stCondLst>
                                            <p:cond delay="499"/>
                                          </p:stCondLst>
                                        </p:cTn>
                                        <p:tgtEl>
                                          <p:spTgt spid="200"/>
                                        </p:tgtEl>
                                        <p:attrNameLst>
                                          <p:attrName>style.visibility</p:attrName>
                                        </p:attrNameLst>
                                      </p:cBhvr>
                                      <p:to>
                                        <p:strVal val="visible"/>
                                      </p:to>
                                    </p:set>
                                  </p:childTnLst>
                                </p:cTn>
                              </p:par>
                              <p:par>
                                <p:cTn id="92" presetID="6" presetClass="emph" presetSubtype="0" accel="100000" autoRev="1" fill="hold" nodeType="withEffect">
                                  <p:stCondLst>
                                    <p:cond delay="0"/>
                                  </p:stCondLst>
                                  <p:childTnLst>
                                    <p:animScale>
                                      <p:cBhvr>
                                        <p:cTn id="93" dur="500" fill="hold"/>
                                        <p:tgtEl>
                                          <p:spTgt spid="200"/>
                                        </p:tgtEl>
                                      </p:cBhvr>
                                      <p:by x="0" y="0"/>
                                    </p:animScale>
                                  </p:childTnLst>
                                </p:cTn>
                              </p:par>
                              <p:par>
                                <p:cTn id="94" presetID="1" presetClass="entr" presetSubtype="0" fill="hold" nodeType="withEffect">
                                  <p:stCondLst>
                                    <p:cond delay="0"/>
                                  </p:stCondLst>
                                  <p:childTnLst>
                                    <p:set>
                                      <p:cBhvr>
                                        <p:cTn id="95" dur="1" fill="hold">
                                          <p:stCondLst>
                                            <p:cond delay="499"/>
                                          </p:stCondLst>
                                        </p:cTn>
                                        <p:tgtEl>
                                          <p:spTgt spid="190"/>
                                        </p:tgtEl>
                                        <p:attrNameLst>
                                          <p:attrName>style.visibility</p:attrName>
                                        </p:attrNameLst>
                                      </p:cBhvr>
                                      <p:to>
                                        <p:strVal val="visible"/>
                                      </p:to>
                                    </p:set>
                                  </p:childTnLst>
                                </p:cTn>
                              </p:par>
                              <p:par>
                                <p:cTn id="96" presetID="6" presetClass="emph" presetSubtype="0" accel="100000" autoRev="1" fill="hold" nodeType="withEffect">
                                  <p:stCondLst>
                                    <p:cond delay="0"/>
                                  </p:stCondLst>
                                  <p:childTnLst>
                                    <p:animScale>
                                      <p:cBhvr>
                                        <p:cTn id="97" dur="500" fill="hold"/>
                                        <p:tgtEl>
                                          <p:spTgt spid="190"/>
                                        </p:tgtEl>
                                      </p:cBhvr>
                                      <p:by x="0" y="0"/>
                                    </p:animScale>
                                  </p:childTnLst>
                                </p:cTn>
                              </p:par>
                              <p:par>
                                <p:cTn id="98" presetID="1" presetClass="entr" presetSubtype="0" fill="hold" nodeType="withEffect">
                                  <p:stCondLst>
                                    <p:cond delay="0"/>
                                  </p:stCondLst>
                                  <p:childTnLst>
                                    <p:set>
                                      <p:cBhvr>
                                        <p:cTn id="99" dur="1" fill="hold">
                                          <p:stCondLst>
                                            <p:cond delay="499"/>
                                          </p:stCondLst>
                                        </p:cTn>
                                        <p:tgtEl>
                                          <p:spTgt spid="184"/>
                                        </p:tgtEl>
                                        <p:attrNameLst>
                                          <p:attrName>style.visibility</p:attrName>
                                        </p:attrNameLst>
                                      </p:cBhvr>
                                      <p:to>
                                        <p:strVal val="visible"/>
                                      </p:to>
                                    </p:set>
                                  </p:childTnLst>
                                </p:cTn>
                              </p:par>
                              <p:par>
                                <p:cTn id="100" presetID="6" presetClass="emph" presetSubtype="0" accel="100000" autoRev="1" fill="hold" nodeType="withEffect">
                                  <p:stCondLst>
                                    <p:cond delay="0"/>
                                  </p:stCondLst>
                                  <p:childTnLst>
                                    <p:animScale>
                                      <p:cBhvr>
                                        <p:cTn id="101" dur="500" fill="hold"/>
                                        <p:tgtEl>
                                          <p:spTgt spid="184"/>
                                        </p:tgtEl>
                                      </p:cBhvr>
                                      <p:by x="0" y="0"/>
                                    </p:animScale>
                                  </p:childTnLst>
                                </p:cTn>
                              </p:par>
                              <p:par>
                                <p:cTn id="102" presetID="1" presetClass="entr" presetSubtype="0" fill="hold" nodeType="withEffect">
                                  <p:stCondLst>
                                    <p:cond delay="0"/>
                                  </p:stCondLst>
                                  <p:childTnLst>
                                    <p:set>
                                      <p:cBhvr>
                                        <p:cTn id="103" dur="1" fill="hold">
                                          <p:stCondLst>
                                            <p:cond delay="499"/>
                                          </p:stCondLst>
                                        </p:cTn>
                                        <p:tgtEl>
                                          <p:spTgt spid="181"/>
                                        </p:tgtEl>
                                        <p:attrNameLst>
                                          <p:attrName>style.visibility</p:attrName>
                                        </p:attrNameLst>
                                      </p:cBhvr>
                                      <p:to>
                                        <p:strVal val="visible"/>
                                      </p:to>
                                    </p:set>
                                  </p:childTnLst>
                                </p:cTn>
                              </p:par>
                              <p:par>
                                <p:cTn id="104" presetID="6" presetClass="emph" presetSubtype="0" accel="100000" autoRev="1" fill="hold" nodeType="withEffect">
                                  <p:stCondLst>
                                    <p:cond delay="0"/>
                                  </p:stCondLst>
                                  <p:childTnLst>
                                    <p:animScale>
                                      <p:cBhvr>
                                        <p:cTn id="105" dur="500" fill="hold"/>
                                        <p:tgtEl>
                                          <p:spTgt spid="181"/>
                                        </p:tgtEl>
                                      </p:cBhvr>
                                      <p:by x="0" y="0"/>
                                    </p:animScale>
                                  </p:childTnLst>
                                </p:cTn>
                              </p:par>
                              <p:par>
                                <p:cTn id="106" presetID="1" presetClass="entr" presetSubtype="0" fill="hold" nodeType="withEffect">
                                  <p:stCondLst>
                                    <p:cond delay="0"/>
                                  </p:stCondLst>
                                  <p:childTnLst>
                                    <p:set>
                                      <p:cBhvr>
                                        <p:cTn id="107" dur="1" fill="hold">
                                          <p:stCondLst>
                                            <p:cond delay="499"/>
                                          </p:stCondLst>
                                        </p:cTn>
                                        <p:tgtEl>
                                          <p:spTgt spid="3"/>
                                        </p:tgtEl>
                                        <p:attrNameLst>
                                          <p:attrName>style.visibility</p:attrName>
                                        </p:attrNameLst>
                                      </p:cBhvr>
                                      <p:to>
                                        <p:strVal val="visible"/>
                                      </p:to>
                                    </p:set>
                                  </p:childTnLst>
                                </p:cTn>
                              </p:par>
                              <p:par>
                                <p:cTn id="108" presetID="6" presetClass="emph" presetSubtype="0" accel="100000" autoRev="1" fill="hold" nodeType="withEffect">
                                  <p:stCondLst>
                                    <p:cond delay="0"/>
                                  </p:stCondLst>
                                  <p:childTnLst>
                                    <p:animScale>
                                      <p:cBhvr>
                                        <p:cTn id="109" dur="500" fill="hold"/>
                                        <p:tgtEl>
                                          <p:spTgt spid="3"/>
                                        </p:tgtEl>
                                      </p:cBhvr>
                                      <p:by x="0" y="0"/>
                                    </p:animScale>
                                  </p:childTnLst>
                                </p:cTn>
                              </p:par>
                              <p:par>
                                <p:cTn id="110" presetID="1" presetClass="entr" presetSubtype="0" fill="hold" grpId="0" nodeType="withEffect">
                                  <p:stCondLst>
                                    <p:cond delay="0"/>
                                  </p:stCondLst>
                                  <p:childTnLst>
                                    <p:set>
                                      <p:cBhvr>
                                        <p:cTn id="111" dur="1" fill="hold">
                                          <p:stCondLst>
                                            <p:cond delay="499"/>
                                          </p:stCondLst>
                                        </p:cTn>
                                        <p:tgtEl>
                                          <p:spTgt spid="41"/>
                                        </p:tgtEl>
                                        <p:attrNameLst>
                                          <p:attrName>style.visibility</p:attrName>
                                        </p:attrNameLst>
                                      </p:cBhvr>
                                      <p:to>
                                        <p:strVal val="visible"/>
                                      </p:to>
                                    </p:set>
                                  </p:childTnLst>
                                </p:cTn>
                              </p:par>
                              <p:par>
                                <p:cTn id="112" presetID="6" presetClass="emph" presetSubtype="0" accel="100000" autoRev="1" fill="hold" grpId="1" nodeType="withEffect">
                                  <p:stCondLst>
                                    <p:cond delay="0"/>
                                  </p:stCondLst>
                                  <p:childTnLst>
                                    <p:animScale>
                                      <p:cBhvr>
                                        <p:cTn id="113" dur="500" fill="hold"/>
                                        <p:tgtEl>
                                          <p:spTgt spid="41"/>
                                        </p:tgtEl>
                                      </p:cBhvr>
                                      <p:by x="0" y="0"/>
                                    </p:animScale>
                                  </p:childTnLst>
                                </p:cTn>
                              </p:par>
                              <p:par>
                                <p:cTn id="114" presetID="1" presetClass="entr" presetSubtype="0" fill="hold" grpId="0" nodeType="withEffect">
                                  <p:stCondLst>
                                    <p:cond delay="0"/>
                                  </p:stCondLst>
                                  <p:childTnLst>
                                    <p:set>
                                      <p:cBhvr>
                                        <p:cTn id="115" dur="1" fill="hold">
                                          <p:stCondLst>
                                            <p:cond delay="499"/>
                                          </p:stCondLst>
                                        </p:cTn>
                                        <p:tgtEl>
                                          <p:spTgt spid="39"/>
                                        </p:tgtEl>
                                        <p:attrNameLst>
                                          <p:attrName>style.visibility</p:attrName>
                                        </p:attrNameLst>
                                      </p:cBhvr>
                                      <p:to>
                                        <p:strVal val="visible"/>
                                      </p:to>
                                    </p:set>
                                  </p:childTnLst>
                                </p:cTn>
                              </p:par>
                              <p:par>
                                <p:cTn id="116" presetID="6" presetClass="emph" presetSubtype="0" accel="100000" autoRev="1" fill="hold" grpId="1" nodeType="withEffect">
                                  <p:stCondLst>
                                    <p:cond delay="0"/>
                                  </p:stCondLst>
                                  <p:childTnLst>
                                    <p:animScale>
                                      <p:cBhvr>
                                        <p:cTn id="117" dur="500" fill="hold"/>
                                        <p:tgtEl>
                                          <p:spTgt spid="39"/>
                                        </p:tgtEl>
                                      </p:cBhvr>
                                      <p:by x="0" y="0"/>
                                    </p:animScale>
                                  </p:childTnLst>
                                </p:cTn>
                              </p:par>
                              <p:par>
                                <p:cTn id="118" presetID="22" presetClass="entr" presetSubtype="2" fill="hold" nodeType="withEffect">
                                  <p:stCondLst>
                                    <p:cond delay="0"/>
                                  </p:stCondLst>
                                  <p:childTnLst>
                                    <p:set>
                                      <p:cBhvr>
                                        <p:cTn id="119" dur="1" fill="hold">
                                          <p:stCondLst>
                                            <p:cond delay="0"/>
                                          </p:stCondLst>
                                        </p:cTn>
                                        <p:tgtEl>
                                          <p:spTgt spid="258"/>
                                        </p:tgtEl>
                                        <p:attrNameLst>
                                          <p:attrName>style.visibility</p:attrName>
                                        </p:attrNameLst>
                                      </p:cBhvr>
                                      <p:to>
                                        <p:strVal val="visible"/>
                                      </p:to>
                                    </p:set>
                                    <p:animEffect transition="in" filter="wipe(right)">
                                      <p:cBhvr>
                                        <p:cTn id="120" dur="500"/>
                                        <p:tgtEl>
                                          <p:spTgt spid="258"/>
                                        </p:tgtEl>
                                      </p:cBhvr>
                                    </p:animEffect>
                                  </p:childTnLst>
                                </p:cTn>
                              </p:par>
                              <p:par>
                                <p:cTn id="121" presetID="22" presetClass="entr" presetSubtype="8" fill="hold" nodeType="withEffect">
                                  <p:stCondLst>
                                    <p:cond delay="0"/>
                                  </p:stCondLst>
                                  <p:childTnLst>
                                    <p:set>
                                      <p:cBhvr>
                                        <p:cTn id="122" dur="1" fill="hold">
                                          <p:stCondLst>
                                            <p:cond delay="0"/>
                                          </p:stCondLst>
                                        </p:cTn>
                                        <p:tgtEl>
                                          <p:spTgt spid="233"/>
                                        </p:tgtEl>
                                        <p:attrNameLst>
                                          <p:attrName>style.visibility</p:attrName>
                                        </p:attrNameLst>
                                      </p:cBhvr>
                                      <p:to>
                                        <p:strVal val="visible"/>
                                      </p:to>
                                    </p:set>
                                    <p:animEffect transition="in" filter="wipe(left)">
                                      <p:cBhvr>
                                        <p:cTn id="123" dur="500"/>
                                        <p:tgtEl>
                                          <p:spTgt spid="233"/>
                                        </p:tgtEl>
                                      </p:cBhvr>
                                    </p:animEffect>
                                  </p:childTnLst>
                                </p:cTn>
                              </p:par>
                              <p:par>
                                <p:cTn id="124" presetID="22" presetClass="entr" presetSubtype="4" fill="hold" nodeType="withEffect">
                                  <p:stCondLst>
                                    <p:cond delay="0"/>
                                  </p:stCondLst>
                                  <p:childTnLst>
                                    <p:set>
                                      <p:cBhvr>
                                        <p:cTn id="125" dur="1" fill="hold">
                                          <p:stCondLst>
                                            <p:cond delay="0"/>
                                          </p:stCondLst>
                                        </p:cTn>
                                        <p:tgtEl>
                                          <p:spTgt spid="214"/>
                                        </p:tgtEl>
                                        <p:attrNameLst>
                                          <p:attrName>style.visibility</p:attrName>
                                        </p:attrNameLst>
                                      </p:cBhvr>
                                      <p:to>
                                        <p:strVal val="visible"/>
                                      </p:to>
                                    </p:set>
                                    <p:animEffect transition="in" filter="wipe(down)">
                                      <p:cBhvr>
                                        <p:cTn id="126" dur="500"/>
                                        <p:tgtEl>
                                          <p:spTgt spid="214"/>
                                        </p:tgtEl>
                                      </p:cBhvr>
                                    </p:animEffect>
                                  </p:childTnLst>
                                </p:cTn>
                              </p:par>
                              <p:par>
                                <p:cTn id="127" presetID="22" presetClass="entr" presetSubtype="2" fill="hold" nodeType="withEffect">
                                  <p:stCondLst>
                                    <p:cond delay="0"/>
                                  </p:stCondLst>
                                  <p:childTnLst>
                                    <p:set>
                                      <p:cBhvr>
                                        <p:cTn id="128" dur="1" fill="hold">
                                          <p:stCondLst>
                                            <p:cond delay="0"/>
                                          </p:stCondLst>
                                        </p:cTn>
                                        <p:tgtEl>
                                          <p:spTgt spid="326"/>
                                        </p:tgtEl>
                                        <p:attrNameLst>
                                          <p:attrName>style.visibility</p:attrName>
                                        </p:attrNameLst>
                                      </p:cBhvr>
                                      <p:to>
                                        <p:strVal val="visible"/>
                                      </p:to>
                                    </p:set>
                                    <p:animEffect transition="in" filter="wipe(right)">
                                      <p:cBhvr>
                                        <p:cTn id="129" dur="500"/>
                                        <p:tgtEl>
                                          <p:spTgt spid="326"/>
                                        </p:tgtEl>
                                      </p:cBhvr>
                                    </p:animEffect>
                                  </p:childTnLst>
                                </p:cTn>
                              </p:par>
                              <p:par>
                                <p:cTn id="130" presetID="22" presetClass="entr" presetSubtype="8" fill="hold" nodeType="withEffect">
                                  <p:stCondLst>
                                    <p:cond delay="0"/>
                                  </p:stCondLst>
                                  <p:childTnLst>
                                    <p:set>
                                      <p:cBhvr>
                                        <p:cTn id="131" dur="1" fill="hold">
                                          <p:stCondLst>
                                            <p:cond delay="0"/>
                                          </p:stCondLst>
                                        </p:cTn>
                                        <p:tgtEl>
                                          <p:spTgt spid="293"/>
                                        </p:tgtEl>
                                        <p:attrNameLst>
                                          <p:attrName>style.visibility</p:attrName>
                                        </p:attrNameLst>
                                      </p:cBhvr>
                                      <p:to>
                                        <p:strVal val="visible"/>
                                      </p:to>
                                    </p:set>
                                    <p:animEffect transition="in" filter="wipe(left)">
                                      <p:cBhvr>
                                        <p:cTn id="132" dur="500"/>
                                        <p:tgtEl>
                                          <p:spTgt spid="293"/>
                                        </p:tgtEl>
                                      </p:cBhvr>
                                    </p:animEffect>
                                  </p:childTnLst>
                                </p:cTn>
                              </p:par>
                              <p:par>
                                <p:cTn id="133" presetID="22" presetClass="entr" presetSubtype="1" fill="hold" nodeType="withEffect">
                                  <p:stCondLst>
                                    <p:cond delay="0"/>
                                  </p:stCondLst>
                                  <p:childTnLst>
                                    <p:set>
                                      <p:cBhvr>
                                        <p:cTn id="134" dur="1" fill="hold">
                                          <p:stCondLst>
                                            <p:cond delay="0"/>
                                          </p:stCondLst>
                                        </p:cTn>
                                        <p:tgtEl>
                                          <p:spTgt spid="279"/>
                                        </p:tgtEl>
                                        <p:attrNameLst>
                                          <p:attrName>style.visibility</p:attrName>
                                        </p:attrNameLst>
                                      </p:cBhvr>
                                      <p:to>
                                        <p:strVal val="visible"/>
                                      </p:to>
                                    </p:set>
                                    <p:animEffect transition="in" filter="wipe(up)">
                                      <p:cBhvr>
                                        <p:cTn id="135" dur="500"/>
                                        <p:tgtEl>
                                          <p:spTgt spid="279"/>
                                        </p:tgtEl>
                                      </p:cBhvr>
                                    </p:animEffect>
                                  </p:childTnLst>
                                </p:cTn>
                              </p:par>
                              <p:par>
                                <p:cTn id="136" presetID="16" presetClass="entr" presetSubtype="42" fill="hold" nodeType="withEffect">
                                  <p:stCondLst>
                                    <p:cond delay="0"/>
                                  </p:stCondLst>
                                  <p:childTnLst>
                                    <p:set>
                                      <p:cBhvr>
                                        <p:cTn id="137" dur="1" fill="hold">
                                          <p:stCondLst>
                                            <p:cond delay="0"/>
                                          </p:stCondLst>
                                        </p:cTn>
                                        <p:tgtEl>
                                          <p:spTgt spid="287"/>
                                        </p:tgtEl>
                                        <p:attrNameLst>
                                          <p:attrName>style.visibility</p:attrName>
                                        </p:attrNameLst>
                                      </p:cBhvr>
                                      <p:to>
                                        <p:strVal val="visible"/>
                                      </p:to>
                                    </p:set>
                                    <p:animEffect transition="in" filter="barn(outHorizontal)">
                                      <p:cBhvr>
                                        <p:cTn id="138" dur="500"/>
                                        <p:tgtEl>
                                          <p:spTgt spid="287"/>
                                        </p:tgtEl>
                                      </p:cBhvr>
                                    </p:animEffect>
                                  </p:childTnLst>
                                </p:cTn>
                              </p:par>
                              <p:par>
                                <p:cTn id="139" presetID="22" presetClass="entr" presetSubtype="1" fill="hold" nodeType="withEffect">
                                  <p:stCondLst>
                                    <p:cond delay="0"/>
                                  </p:stCondLst>
                                  <p:childTnLst>
                                    <p:set>
                                      <p:cBhvr>
                                        <p:cTn id="140" dur="1" fill="hold">
                                          <p:stCondLst>
                                            <p:cond delay="0"/>
                                          </p:stCondLst>
                                        </p:cTn>
                                        <p:tgtEl>
                                          <p:spTgt spid="325"/>
                                        </p:tgtEl>
                                        <p:attrNameLst>
                                          <p:attrName>style.visibility</p:attrName>
                                        </p:attrNameLst>
                                      </p:cBhvr>
                                      <p:to>
                                        <p:strVal val="visible"/>
                                      </p:to>
                                    </p:set>
                                    <p:animEffect transition="in" filter="wipe(up)">
                                      <p:cBhvr>
                                        <p:cTn id="141" dur="500"/>
                                        <p:tgtEl>
                                          <p:spTgt spid="325"/>
                                        </p:tgtEl>
                                      </p:cBhvr>
                                    </p:animEffect>
                                  </p:childTnLst>
                                </p:cTn>
                              </p:par>
                              <p:par>
                                <p:cTn id="142" presetID="22" presetClass="entr" presetSubtype="1" fill="hold" nodeType="withEffect">
                                  <p:stCondLst>
                                    <p:cond delay="0"/>
                                  </p:stCondLst>
                                  <p:childTnLst>
                                    <p:set>
                                      <p:cBhvr>
                                        <p:cTn id="143" dur="1" fill="hold">
                                          <p:stCondLst>
                                            <p:cond delay="0"/>
                                          </p:stCondLst>
                                        </p:cTn>
                                        <p:tgtEl>
                                          <p:spTgt spid="299"/>
                                        </p:tgtEl>
                                        <p:attrNameLst>
                                          <p:attrName>style.visibility</p:attrName>
                                        </p:attrNameLst>
                                      </p:cBhvr>
                                      <p:to>
                                        <p:strVal val="visible"/>
                                      </p:to>
                                    </p:set>
                                    <p:animEffect transition="in" filter="wipe(up)">
                                      <p:cBhvr>
                                        <p:cTn id="144" dur="500"/>
                                        <p:tgtEl>
                                          <p:spTgt spid="299"/>
                                        </p:tgtEl>
                                      </p:cBhvr>
                                    </p:animEffect>
                                  </p:childTnLst>
                                </p:cTn>
                              </p:par>
                              <p:par>
                                <p:cTn id="145" presetID="22" presetClass="entr" presetSubtype="4" fill="hold" nodeType="withEffect">
                                  <p:stCondLst>
                                    <p:cond delay="0"/>
                                  </p:stCondLst>
                                  <p:childTnLst>
                                    <p:set>
                                      <p:cBhvr>
                                        <p:cTn id="146" dur="1" fill="hold">
                                          <p:stCondLst>
                                            <p:cond delay="0"/>
                                          </p:stCondLst>
                                        </p:cTn>
                                        <p:tgtEl>
                                          <p:spTgt spid="223"/>
                                        </p:tgtEl>
                                        <p:attrNameLst>
                                          <p:attrName>style.visibility</p:attrName>
                                        </p:attrNameLst>
                                      </p:cBhvr>
                                      <p:to>
                                        <p:strVal val="visible"/>
                                      </p:to>
                                    </p:set>
                                    <p:animEffect transition="in" filter="wipe(down)">
                                      <p:cBhvr>
                                        <p:cTn id="147" dur="500"/>
                                        <p:tgtEl>
                                          <p:spTgt spid="223"/>
                                        </p:tgtEl>
                                      </p:cBhvr>
                                    </p:animEffect>
                                  </p:childTnLst>
                                </p:cTn>
                              </p:par>
                              <p:par>
                                <p:cTn id="148" presetID="22" presetClass="entr" presetSubtype="4" fill="hold" nodeType="withEffect">
                                  <p:stCondLst>
                                    <p:cond delay="0"/>
                                  </p:stCondLst>
                                  <p:childTnLst>
                                    <p:set>
                                      <p:cBhvr>
                                        <p:cTn id="149" dur="1" fill="hold">
                                          <p:stCondLst>
                                            <p:cond delay="0"/>
                                          </p:stCondLst>
                                        </p:cTn>
                                        <p:tgtEl>
                                          <p:spTgt spid="303"/>
                                        </p:tgtEl>
                                        <p:attrNameLst>
                                          <p:attrName>style.visibility</p:attrName>
                                        </p:attrNameLst>
                                      </p:cBhvr>
                                      <p:to>
                                        <p:strVal val="visible"/>
                                      </p:to>
                                    </p:set>
                                    <p:animEffect transition="in" filter="wipe(down)">
                                      <p:cBhvr>
                                        <p:cTn id="150" dur="500"/>
                                        <p:tgtEl>
                                          <p:spTgt spid="303"/>
                                        </p:tgtEl>
                                      </p:cBhvr>
                                    </p:animEffect>
                                  </p:childTnLst>
                                </p:cTn>
                              </p:par>
                              <p:par>
                                <p:cTn id="151" presetID="1" presetClass="entr" presetSubtype="0" fill="hold" grpId="0" nodeType="withEffect">
                                  <p:stCondLst>
                                    <p:cond delay="0"/>
                                  </p:stCondLst>
                                  <p:childTnLst>
                                    <p:set>
                                      <p:cBhvr>
                                        <p:cTn id="152" dur="1" fill="hold">
                                          <p:stCondLst>
                                            <p:cond delay="499"/>
                                          </p:stCondLst>
                                        </p:cTn>
                                        <p:tgtEl>
                                          <p:spTgt spid="43"/>
                                        </p:tgtEl>
                                        <p:attrNameLst>
                                          <p:attrName>style.visibility</p:attrName>
                                        </p:attrNameLst>
                                      </p:cBhvr>
                                      <p:to>
                                        <p:strVal val="visible"/>
                                      </p:to>
                                    </p:set>
                                  </p:childTnLst>
                                </p:cTn>
                              </p:par>
                              <p:par>
                                <p:cTn id="153" presetID="6" presetClass="emph" presetSubtype="0" accel="100000" autoRev="1" fill="hold" grpId="1" nodeType="withEffect">
                                  <p:stCondLst>
                                    <p:cond delay="0"/>
                                  </p:stCondLst>
                                  <p:childTnLst>
                                    <p:animScale>
                                      <p:cBhvr>
                                        <p:cTn id="154" dur="500" fill="hold"/>
                                        <p:tgtEl>
                                          <p:spTgt spid="43"/>
                                        </p:tgtEl>
                                      </p:cBhvr>
                                      <p:by x="0" y="0"/>
                                    </p:animScale>
                                  </p:childTnLst>
                                </p:cTn>
                              </p:par>
                              <p:par>
                                <p:cTn id="155" presetID="10" presetClass="entr" presetSubtype="0" fill="hold" grpId="0" nodeType="withEffect">
                                  <p:stCondLst>
                                    <p:cond delay="0"/>
                                  </p:stCondLst>
                                  <p:childTnLst>
                                    <p:set>
                                      <p:cBhvr>
                                        <p:cTn id="156" dur="1" fill="hold">
                                          <p:stCondLst>
                                            <p:cond delay="0"/>
                                          </p:stCondLst>
                                        </p:cTn>
                                        <p:tgtEl>
                                          <p:spTgt spid="309"/>
                                        </p:tgtEl>
                                        <p:attrNameLst>
                                          <p:attrName>style.visibility</p:attrName>
                                        </p:attrNameLst>
                                      </p:cBhvr>
                                      <p:to>
                                        <p:strVal val="visible"/>
                                      </p:to>
                                    </p:set>
                                    <p:animEffect transition="in" filter="fade">
                                      <p:cBhvr>
                                        <p:cTn id="157" dur="500"/>
                                        <p:tgtEl>
                                          <p:spTgt spid="309"/>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175"/>
                                        </p:tgtEl>
                                        <p:attrNameLst>
                                          <p:attrName>style.visibility</p:attrName>
                                        </p:attrNameLst>
                                      </p:cBhvr>
                                      <p:to>
                                        <p:strVal val="visible"/>
                                      </p:to>
                                    </p:set>
                                    <p:animEffect transition="in" filter="fade">
                                      <p:cBhvr>
                                        <p:cTn id="160" dur="500"/>
                                        <p:tgtEl>
                                          <p:spTgt spid="175"/>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177"/>
                                        </p:tgtEl>
                                        <p:attrNameLst>
                                          <p:attrName>style.visibility</p:attrName>
                                        </p:attrNameLst>
                                      </p:cBhvr>
                                      <p:to>
                                        <p:strVal val="visible"/>
                                      </p:to>
                                    </p:set>
                                    <p:animEffect transition="in" filter="fade">
                                      <p:cBhvr>
                                        <p:cTn id="163" dur="500"/>
                                        <p:tgtEl>
                                          <p:spTgt spid="177"/>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176"/>
                                        </p:tgtEl>
                                        <p:attrNameLst>
                                          <p:attrName>style.visibility</p:attrName>
                                        </p:attrNameLst>
                                      </p:cBhvr>
                                      <p:to>
                                        <p:strVal val="visible"/>
                                      </p:to>
                                    </p:set>
                                    <p:animEffect transition="in" filter="fade">
                                      <p:cBhvr>
                                        <p:cTn id="166" dur="500"/>
                                        <p:tgtEl>
                                          <p:spTgt spid="176"/>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193"/>
                                        </p:tgtEl>
                                        <p:attrNameLst>
                                          <p:attrName>style.visibility</p:attrName>
                                        </p:attrNameLst>
                                      </p:cBhvr>
                                      <p:to>
                                        <p:strVal val="visible"/>
                                      </p:to>
                                    </p:set>
                                    <p:animEffect transition="in" filter="fade">
                                      <p:cBhvr>
                                        <p:cTn id="169" dur="500"/>
                                        <p:tgtEl>
                                          <p:spTgt spid="193"/>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209"/>
                                        </p:tgtEl>
                                        <p:attrNameLst>
                                          <p:attrName>style.visibility</p:attrName>
                                        </p:attrNameLst>
                                      </p:cBhvr>
                                      <p:to>
                                        <p:strVal val="visible"/>
                                      </p:to>
                                    </p:set>
                                    <p:animEffect transition="in" filter="fade">
                                      <p:cBhvr>
                                        <p:cTn id="172" dur="500"/>
                                        <p:tgtEl>
                                          <p:spTgt spid="209"/>
                                        </p:tgtEl>
                                      </p:cBhvr>
                                    </p:animEffect>
                                  </p:childTnLst>
                                </p:cTn>
                              </p:par>
                              <p:par>
                                <p:cTn id="173" presetID="22" presetClass="entr" presetSubtype="4" fill="hold" nodeType="withEffect">
                                  <p:stCondLst>
                                    <p:cond delay="0"/>
                                  </p:stCondLst>
                                  <p:childTnLst>
                                    <p:set>
                                      <p:cBhvr>
                                        <p:cTn id="174" dur="1" fill="hold">
                                          <p:stCondLst>
                                            <p:cond delay="0"/>
                                          </p:stCondLst>
                                        </p:cTn>
                                        <p:tgtEl>
                                          <p:spTgt spid="273"/>
                                        </p:tgtEl>
                                        <p:attrNameLst>
                                          <p:attrName>style.visibility</p:attrName>
                                        </p:attrNameLst>
                                      </p:cBhvr>
                                      <p:to>
                                        <p:strVal val="visible"/>
                                      </p:to>
                                    </p:set>
                                    <p:animEffect transition="in" filter="wipe(down)">
                                      <p:cBhvr>
                                        <p:cTn id="175" dur="500"/>
                                        <p:tgtEl>
                                          <p:spTgt spid="273"/>
                                        </p:tgtEl>
                                      </p:cBhvr>
                                    </p:animEffect>
                                  </p:childTnLst>
                                </p:cTn>
                              </p:par>
                            </p:childTnLst>
                          </p:cTn>
                        </p:par>
                      </p:childTnLst>
                    </p:cTn>
                  </p:par>
                  <p:par>
                    <p:cTn id="176" fill="hold">
                      <p:stCondLst>
                        <p:cond delay="indefinite"/>
                      </p:stCondLst>
                      <p:childTnLst>
                        <p:par>
                          <p:cTn id="177" fill="hold">
                            <p:stCondLst>
                              <p:cond delay="0"/>
                            </p:stCondLst>
                            <p:childTnLst>
                              <p:par>
                                <p:cTn id="178" presetID="22" presetClass="entr" presetSubtype="8" fill="hold" nodeType="clickEffect">
                                  <p:stCondLst>
                                    <p:cond delay="0"/>
                                  </p:stCondLst>
                                  <p:childTnLst>
                                    <p:set>
                                      <p:cBhvr>
                                        <p:cTn id="179" dur="1" fill="hold">
                                          <p:stCondLst>
                                            <p:cond delay="0"/>
                                          </p:stCondLst>
                                        </p:cTn>
                                        <p:tgtEl>
                                          <p:spTgt spid="265"/>
                                        </p:tgtEl>
                                        <p:attrNameLst>
                                          <p:attrName>style.visibility</p:attrName>
                                        </p:attrNameLst>
                                      </p:cBhvr>
                                      <p:to>
                                        <p:strVal val="visible"/>
                                      </p:to>
                                    </p:set>
                                    <p:animEffect transition="in" filter="wipe(left)">
                                      <p:cBhvr>
                                        <p:cTn id="180" dur="500"/>
                                        <p:tgtEl>
                                          <p:spTgt spid="265"/>
                                        </p:tgtEl>
                                      </p:cBhvr>
                                    </p:animEffect>
                                  </p:childTnLst>
                                </p:cTn>
                              </p:par>
                              <p:par>
                                <p:cTn id="181" presetID="22" presetClass="entr" presetSubtype="4" fill="hold" nodeType="withEffect">
                                  <p:stCondLst>
                                    <p:cond delay="0"/>
                                  </p:stCondLst>
                                  <p:childTnLst>
                                    <p:set>
                                      <p:cBhvr>
                                        <p:cTn id="182" dur="1" fill="hold">
                                          <p:stCondLst>
                                            <p:cond delay="0"/>
                                          </p:stCondLst>
                                        </p:cTn>
                                        <p:tgtEl>
                                          <p:spTgt spid="257"/>
                                        </p:tgtEl>
                                        <p:attrNameLst>
                                          <p:attrName>style.visibility</p:attrName>
                                        </p:attrNameLst>
                                      </p:cBhvr>
                                      <p:to>
                                        <p:strVal val="visible"/>
                                      </p:to>
                                    </p:set>
                                    <p:animEffect transition="in" filter="wipe(down)">
                                      <p:cBhvr>
                                        <p:cTn id="183" dur="500"/>
                                        <p:tgtEl>
                                          <p:spTgt spid="257"/>
                                        </p:tgtEl>
                                      </p:cBhvr>
                                    </p:animEffect>
                                  </p:childTnLst>
                                </p:cTn>
                              </p:par>
                              <p:par>
                                <p:cTn id="184" presetID="22" presetClass="entr" presetSubtype="8" fill="hold" nodeType="withEffect">
                                  <p:stCondLst>
                                    <p:cond delay="0"/>
                                  </p:stCondLst>
                                  <p:childTnLst>
                                    <p:set>
                                      <p:cBhvr>
                                        <p:cTn id="185" dur="1" fill="hold">
                                          <p:stCondLst>
                                            <p:cond delay="0"/>
                                          </p:stCondLst>
                                        </p:cTn>
                                        <p:tgtEl>
                                          <p:spTgt spid="294"/>
                                        </p:tgtEl>
                                        <p:attrNameLst>
                                          <p:attrName>style.visibility</p:attrName>
                                        </p:attrNameLst>
                                      </p:cBhvr>
                                      <p:to>
                                        <p:strVal val="visible"/>
                                      </p:to>
                                    </p:set>
                                    <p:animEffect transition="in" filter="wipe(left)">
                                      <p:cBhvr>
                                        <p:cTn id="186" dur="500"/>
                                        <p:tgtEl>
                                          <p:spTgt spid="294"/>
                                        </p:tgtEl>
                                      </p:cBhvr>
                                    </p:animEffect>
                                  </p:childTnLst>
                                </p:cTn>
                              </p:par>
                              <p:par>
                                <p:cTn id="187" presetID="22" presetClass="entr" presetSubtype="2" fill="hold" nodeType="withEffect">
                                  <p:stCondLst>
                                    <p:cond delay="0"/>
                                  </p:stCondLst>
                                  <p:childTnLst>
                                    <p:set>
                                      <p:cBhvr>
                                        <p:cTn id="188" dur="1" fill="hold">
                                          <p:stCondLst>
                                            <p:cond delay="0"/>
                                          </p:stCondLst>
                                        </p:cTn>
                                        <p:tgtEl>
                                          <p:spTgt spid="255"/>
                                        </p:tgtEl>
                                        <p:attrNameLst>
                                          <p:attrName>style.visibility</p:attrName>
                                        </p:attrNameLst>
                                      </p:cBhvr>
                                      <p:to>
                                        <p:strVal val="visible"/>
                                      </p:to>
                                    </p:set>
                                    <p:animEffect transition="in" filter="wipe(right)">
                                      <p:cBhvr>
                                        <p:cTn id="189" dur="500"/>
                                        <p:tgtEl>
                                          <p:spTgt spid="255"/>
                                        </p:tgtEl>
                                      </p:cBhvr>
                                    </p:animEffect>
                                  </p:childTnLst>
                                </p:cTn>
                              </p:par>
                              <p:par>
                                <p:cTn id="190" presetID="22" presetClass="entr" presetSubtype="4" fill="hold" nodeType="withEffect">
                                  <p:stCondLst>
                                    <p:cond delay="0"/>
                                  </p:stCondLst>
                                  <p:childTnLst>
                                    <p:set>
                                      <p:cBhvr>
                                        <p:cTn id="191" dur="1" fill="hold">
                                          <p:stCondLst>
                                            <p:cond delay="0"/>
                                          </p:stCondLst>
                                        </p:cTn>
                                        <p:tgtEl>
                                          <p:spTgt spid="254"/>
                                        </p:tgtEl>
                                        <p:attrNameLst>
                                          <p:attrName>style.visibility</p:attrName>
                                        </p:attrNameLst>
                                      </p:cBhvr>
                                      <p:to>
                                        <p:strVal val="visible"/>
                                      </p:to>
                                    </p:set>
                                    <p:animEffect transition="in" filter="wipe(down)">
                                      <p:cBhvr>
                                        <p:cTn id="192" dur="500"/>
                                        <p:tgtEl>
                                          <p:spTgt spid="254"/>
                                        </p:tgtEl>
                                      </p:cBhvr>
                                    </p:animEffect>
                                  </p:childTnLst>
                                </p:cTn>
                              </p:par>
                              <p:par>
                                <p:cTn id="193" presetID="22" presetClass="entr" presetSubtype="1" fill="hold" nodeType="withEffect">
                                  <p:stCondLst>
                                    <p:cond delay="0"/>
                                  </p:stCondLst>
                                  <p:childTnLst>
                                    <p:set>
                                      <p:cBhvr>
                                        <p:cTn id="194" dur="1" fill="hold">
                                          <p:stCondLst>
                                            <p:cond delay="0"/>
                                          </p:stCondLst>
                                        </p:cTn>
                                        <p:tgtEl>
                                          <p:spTgt spid="239"/>
                                        </p:tgtEl>
                                        <p:attrNameLst>
                                          <p:attrName>style.visibility</p:attrName>
                                        </p:attrNameLst>
                                      </p:cBhvr>
                                      <p:to>
                                        <p:strVal val="visible"/>
                                      </p:to>
                                    </p:set>
                                    <p:animEffect transition="in" filter="wipe(up)">
                                      <p:cBhvr>
                                        <p:cTn id="195" dur="500"/>
                                        <p:tgtEl>
                                          <p:spTgt spid="239"/>
                                        </p:tgtEl>
                                      </p:cBhvr>
                                    </p:animEffect>
                                  </p:childTnLst>
                                </p:cTn>
                              </p:par>
                              <p:par>
                                <p:cTn id="196" presetID="22" presetClass="entr" presetSubtype="4" fill="hold" nodeType="withEffect">
                                  <p:stCondLst>
                                    <p:cond delay="0"/>
                                  </p:stCondLst>
                                  <p:childTnLst>
                                    <p:set>
                                      <p:cBhvr>
                                        <p:cTn id="197" dur="1" fill="hold">
                                          <p:stCondLst>
                                            <p:cond delay="0"/>
                                          </p:stCondLst>
                                        </p:cTn>
                                        <p:tgtEl>
                                          <p:spTgt spid="295"/>
                                        </p:tgtEl>
                                        <p:attrNameLst>
                                          <p:attrName>style.visibility</p:attrName>
                                        </p:attrNameLst>
                                      </p:cBhvr>
                                      <p:to>
                                        <p:strVal val="visible"/>
                                      </p:to>
                                    </p:set>
                                    <p:animEffect transition="in" filter="wipe(down)">
                                      <p:cBhvr>
                                        <p:cTn id="198" dur="500"/>
                                        <p:tgtEl>
                                          <p:spTgt spid="295"/>
                                        </p:tgtEl>
                                      </p:cBhvr>
                                    </p:animEffect>
                                  </p:childTnLst>
                                </p:cTn>
                              </p:par>
                              <p:par>
                                <p:cTn id="199" presetID="22" presetClass="entr" presetSubtype="4" fill="hold" nodeType="withEffect">
                                  <p:stCondLst>
                                    <p:cond delay="0"/>
                                  </p:stCondLst>
                                  <p:childTnLst>
                                    <p:set>
                                      <p:cBhvr>
                                        <p:cTn id="200" dur="1" fill="hold">
                                          <p:stCondLst>
                                            <p:cond delay="0"/>
                                          </p:stCondLst>
                                        </p:cTn>
                                        <p:tgtEl>
                                          <p:spTgt spid="297"/>
                                        </p:tgtEl>
                                        <p:attrNameLst>
                                          <p:attrName>style.visibility</p:attrName>
                                        </p:attrNameLst>
                                      </p:cBhvr>
                                      <p:to>
                                        <p:strVal val="visible"/>
                                      </p:to>
                                    </p:set>
                                    <p:animEffect transition="in" filter="wipe(down)">
                                      <p:cBhvr>
                                        <p:cTn id="201" dur="500"/>
                                        <p:tgtEl>
                                          <p:spTgt spid="297"/>
                                        </p:tgtEl>
                                      </p:cBhvr>
                                    </p:animEffect>
                                  </p:childTnLst>
                                </p:cTn>
                              </p:par>
                              <p:par>
                                <p:cTn id="202" presetID="22" presetClass="entr" presetSubtype="4" fill="hold" nodeType="withEffect">
                                  <p:stCondLst>
                                    <p:cond delay="0"/>
                                  </p:stCondLst>
                                  <p:childTnLst>
                                    <p:set>
                                      <p:cBhvr>
                                        <p:cTn id="203" dur="1" fill="hold">
                                          <p:stCondLst>
                                            <p:cond delay="0"/>
                                          </p:stCondLst>
                                        </p:cTn>
                                        <p:tgtEl>
                                          <p:spTgt spid="217"/>
                                        </p:tgtEl>
                                        <p:attrNameLst>
                                          <p:attrName>style.visibility</p:attrName>
                                        </p:attrNameLst>
                                      </p:cBhvr>
                                      <p:to>
                                        <p:strVal val="visible"/>
                                      </p:to>
                                    </p:set>
                                    <p:animEffect transition="in" filter="wipe(down)">
                                      <p:cBhvr>
                                        <p:cTn id="204" dur="500"/>
                                        <p:tgtEl>
                                          <p:spTgt spid="217"/>
                                        </p:tgtEl>
                                      </p:cBhvr>
                                    </p:animEffect>
                                  </p:childTnLst>
                                </p:cTn>
                              </p:par>
                              <p:par>
                                <p:cTn id="205" presetID="22" presetClass="entr" presetSubtype="8" fill="hold" nodeType="withEffect">
                                  <p:stCondLst>
                                    <p:cond delay="0"/>
                                  </p:stCondLst>
                                  <p:childTnLst>
                                    <p:set>
                                      <p:cBhvr>
                                        <p:cTn id="206" dur="1" fill="hold">
                                          <p:stCondLst>
                                            <p:cond delay="0"/>
                                          </p:stCondLst>
                                        </p:cTn>
                                        <p:tgtEl>
                                          <p:spTgt spid="298"/>
                                        </p:tgtEl>
                                        <p:attrNameLst>
                                          <p:attrName>style.visibility</p:attrName>
                                        </p:attrNameLst>
                                      </p:cBhvr>
                                      <p:to>
                                        <p:strVal val="visible"/>
                                      </p:to>
                                    </p:set>
                                    <p:animEffect transition="in" filter="wipe(left)">
                                      <p:cBhvr>
                                        <p:cTn id="207" dur="500"/>
                                        <p:tgtEl>
                                          <p:spTgt spid="298"/>
                                        </p:tgtEl>
                                      </p:cBhvr>
                                    </p:animEffect>
                                  </p:childTnLst>
                                </p:cTn>
                              </p:par>
                              <p:par>
                                <p:cTn id="208" presetID="22" presetClass="entr" presetSubtype="4" fill="hold" nodeType="withEffect">
                                  <p:stCondLst>
                                    <p:cond delay="0"/>
                                  </p:stCondLst>
                                  <p:childTnLst>
                                    <p:set>
                                      <p:cBhvr>
                                        <p:cTn id="209" dur="1" fill="hold">
                                          <p:stCondLst>
                                            <p:cond delay="0"/>
                                          </p:stCondLst>
                                        </p:cTn>
                                        <p:tgtEl>
                                          <p:spTgt spid="300"/>
                                        </p:tgtEl>
                                        <p:attrNameLst>
                                          <p:attrName>style.visibility</p:attrName>
                                        </p:attrNameLst>
                                      </p:cBhvr>
                                      <p:to>
                                        <p:strVal val="visible"/>
                                      </p:to>
                                    </p:set>
                                    <p:animEffect transition="in" filter="wipe(down)">
                                      <p:cBhvr>
                                        <p:cTn id="210" dur="500"/>
                                        <p:tgtEl>
                                          <p:spTgt spid="300"/>
                                        </p:tgtEl>
                                      </p:cBhvr>
                                    </p:animEffect>
                                  </p:childTnLst>
                                </p:cTn>
                              </p:par>
                              <p:par>
                                <p:cTn id="211" presetID="22" presetClass="entr" presetSubtype="2" fill="hold" nodeType="withEffect">
                                  <p:stCondLst>
                                    <p:cond delay="0"/>
                                  </p:stCondLst>
                                  <p:childTnLst>
                                    <p:set>
                                      <p:cBhvr>
                                        <p:cTn id="212" dur="1" fill="hold">
                                          <p:stCondLst>
                                            <p:cond delay="0"/>
                                          </p:stCondLst>
                                        </p:cTn>
                                        <p:tgtEl>
                                          <p:spTgt spid="336"/>
                                        </p:tgtEl>
                                        <p:attrNameLst>
                                          <p:attrName>style.visibility</p:attrName>
                                        </p:attrNameLst>
                                      </p:cBhvr>
                                      <p:to>
                                        <p:strVal val="visible"/>
                                      </p:to>
                                    </p:set>
                                    <p:animEffect transition="in" filter="wipe(right)">
                                      <p:cBhvr>
                                        <p:cTn id="213" dur="500"/>
                                        <p:tgtEl>
                                          <p:spTgt spid="336"/>
                                        </p:tgtEl>
                                      </p:cBhvr>
                                    </p:animEffect>
                                  </p:childTnLst>
                                </p:cTn>
                              </p:par>
                              <p:par>
                                <p:cTn id="214" presetID="22" presetClass="entr" presetSubtype="4" fill="hold" nodeType="withEffect">
                                  <p:stCondLst>
                                    <p:cond delay="0"/>
                                  </p:stCondLst>
                                  <p:childTnLst>
                                    <p:set>
                                      <p:cBhvr>
                                        <p:cTn id="215" dur="1" fill="hold">
                                          <p:stCondLst>
                                            <p:cond delay="0"/>
                                          </p:stCondLst>
                                        </p:cTn>
                                        <p:tgtEl>
                                          <p:spTgt spid="285"/>
                                        </p:tgtEl>
                                        <p:attrNameLst>
                                          <p:attrName>style.visibility</p:attrName>
                                        </p:attrNameLst>
                                      </p:cBhvr>
                                      <p:to>
                                        <p:strVal val="visible"/>
                                      </p:to>
                                    </p:set>
                                    <p:animEffect transition="in" filter="wipe(down)">
                                      <p:cBhvr>
                                        <p:cTn id="216" dur="500"/>
                                        <p:tgtEl>
                                          <p:spTgt spid="285"/>
                                        </p:tgtEl>
                                      </p:cBhvr>
                                    </p:animEffect>
                                  </p:childTnLst>
                                </p:cTn>
                              </p:par>
                              <p:par>
                                <p:cTn id="217" presetID="16" presetClass="entr" presetSubtype="37" fill="hold" nodeType="withEffect">
                                  <p:stCondLst>
                                    <p:cond delay="0"/>
                                  </p:stCondLst>
                                  <p:childTnLst>
                                    <p:set>
                                      <p:cBhvr>
                                        <p:cTn id="218" dur="1" fill="hold">
                                          <p:stCondLst>
                                            <p:cond delay="0"/>
                                          </p:stCondLst>
                                        </p:cTn>
                                        <p:tgtEl>
                                          <p:spTgt spid="250"/>
                                        </p:tgtEl>
                                        <p:attrNameLst>
                                          <p:attrName>style.visibility</p:attrName>
                                        </p:attrNameLst>
                                      </p:cBhvr>
                                      <p:to>
                                        <p:strVal val="visible"/>
                                      </p:to>
                                    </p:set>
                                    <p:animEffect transition="in" filter="barn(outVertical)">
                                      <p:cBhvr>
                                        <p:cTn id="219" dur="500"/>
                                        <p:tgtEl>
                                          <p:spTgt spid="250"/>
                                        </p:tgtEl>
                                      </p:cBhvr>
                                    </p:animEffect>
                                  </p:childTnLst>
                                </p:cTn>
                              </p:par>
                              <p:par>
                                <p:cTn id="220" presetID="22" presetClass="entr" presetSubtype="8" fill="hold" nodeType="withEffect">
                                  <p:stCondLst>
                                    <p:cond delay="0"/>
                                  </p:stCondLst>
                                  <p:childTnLst>
                                    <p:set>
                                      <p:cBhvr>
                                        <p:cTn id="221" dur="1" fill="hold">
                                          <p:stCondLst>
                                            <p:cond delay="0"/>
                                          </p:stCondLst>
                                        </p:cTn>
                                        <p:tgtEl>
                                          <p:spTgt spid="276"/>
                                        </p:tgtEl>
                                        <p:attrNameLst>
                                          <p:attrName>style.visibility</p:attrName>
                                        </p:attrNameLst>
                                      </p:cBhvr>
                                      <p:to>
                                        <p:strVal val="visible"/>
                                      </p:to>
                                    </p:set>
                                    <p:animEffect transition="in" filter="wipe(left)">
                                      <p:cBhvr>
                                        <p:cTn id="222" dur="500"/>
                                        <p:tgtEl>
                                          <p:spTgt spid="276"/>
                                        </p:tgtEl>
                                      </p:cBhvr>
                                    </p:animEffect>
                                  </p:childTnLst>
                                </p:cTn>
                              </p:par>
                              <p:par>
                                <p:cTn id="223" presetID="22" presetClass="entr" presetSubtype="1" fill="hold" nodeType="withEffect">
                                  <p:stCondLst>
                                    <p:cond delay="0"/>
                                  </p:stCondLst>
                                  <p:childTnLst>
                                    <p:set>
                                      <p:cBhvr>
                                        <p:cTn id="224" dur="1" fill="hold">
                                          <p:stCondLst>
                                            <p:cond delay="0"/>
                                          </p:stCondLst>
                                        </p:cTn>
                                        <p:tgtEl>
                                          <p:spTgt spid="281"/>
                                        </p:tgtEl>
                                        <p:attrNameLst>
                                          <p:attrName>style.visibility</p:attrName>
                                        </p:attrNameLst>
                                      </p:cBhvr>
                                      <p:to>
                                        <p:strVal val="visible"/>
                                      </p:to>
                                    </p:set>
                                    <p:animEffect transition="in" filter="wipe(up)">
                                      <p:cBhvr>
                                        <p:cTn id="225" dur="500"/>
                                        <p:tgtEl>
                                          <p:spTgt spid="281"/>
                                        </p:tgtEl>
                                      </p:cBhvr>
                                    </p:animEffect>
                                  </p:childTnLst>
                                </p:cTn>
                              </p:par>
                              <p:par>
                                <p:cTn id="226" presetID="22" presetClass="entr" presetSubtype="1" fill="hold" nodeType="withEffect">
                                  <p:stCondLst>
                                    <p:cond delay="0"/>
                                  </p:stCondLst>
                                  <p:childTnLst>
                                    <p:set>
                                      <p:cBhvr>
                                        <p:cTn id="227" dur="1" fill="hold">
                                          <p:stCondLst>
                                            <p:cond delay="0"/>
                                          </p:stCondLst>
                                        </p:cTn>
                                        <p:tgtEl>
                                          <p:spTgt spid="220"/>
                                        </p:tgtEl>
                                        <p:attrNameLst>
                                          <p:attrName>style.visibility</p:attrName>
                                        </p:attrNameLst>
                                      </p:cBhvr>
                                      <p:to>
                                        <p:strVal val="visible"/>
                                      </p:to>
                                    </p:set>
                                    <p:animEffect transition="in" filter="wipe(up)">
                                      <p:cBhvr>
                                        <p:cTn id="228" dur="500"/>
                                        <p:tgtEl>
                                          <p:spTgt spid="220"/>
                                        </p:tgtEl>
                                      </p:cBhvr>
                                    </p:animEffect>
                                  </p:childTnLst>
                                </p:cTn>
                              </p:par>
                              <p:par>
                                <p:cTn id="229" presetID="22" presetClass="entr" presetSubtype="8" fill="hold" nodeType="withEffect">
                                  <p:stCondLst>
                                    <p:cond delay="0"/>
                                  </p:stCondLst>
                                  <p:childTnLst>
                                    <p:set>
                                      <p:cBhvr>
                                        <p:cTn id="230" dur="1" fill="hold">
                                          <p:stCondLst>
                                            <p:cond delay="0"/>
                                          </p:stCondLst>
                                        </p:cTn>
                                        <p:tgtEl>
                                          <p:spTgt spid="269"/>
                                        </p:tgtEl>
                                        <p:attrNameLst>
                                          <p:attrName>style.visibility</p:attrName>
                                        </p:attrNameLst>
                                      </p:cBhvr>
                                      <p:to>
                                        <p:strVal val="visible"/>
                                      </p:to>
                                    </p:set>
                                    <p:animEffect transition="in" filter="wipe(left)">
                                      <p:cBhvr>
                                        <p:cTn id="231" dur="500"/>
                                        <p:tgtEl>
                                          <p:spTgt spid="269"/>
                                        </p:tgtEl>
                                      </p:cBhvr>
                                    </p:animEffect>
                                  </p:childTnLst>
                                </p:cTn>
                              </p:par>
                              <p:par>
                                <p:cTn id="232" presetID="22" presetClass="entr" presetSubtype="8" fill="hold" nodeType="withEffect">
                                  <p:stCondLst>
                                    <p:cond delay="0"/>
                                  </p:stCondLst>
                                  <p:childTnLst>
                                    <p:set>
                                      <p:cBhvr>
                                        <p:cTn id="233" dur="1" fill="hold">
                                          <p:stCondLst>
                                            <p:cond delay="0"/>
                                          </p:stCondLst>
                                        </p:cTn>
                                        <p:tgtEl>
                                          <p:spTgt spid="248"/>
                                        </p:tgtEl>
                                        <p:attrNameLst>
                                          <p:attrName>style.visibility</p:attrName>
                                        </p:attrNameLst>
                                      </p:cBhvr>
                                      <p:to>
                                        <p:strVal val="visible"/>
                                      </p:to>
                                    </p:set>
                                    <p:animEffect transition="in" filter="wipe(left)">
                                      <p:cBhvr>
                                        <p:cTn id="234" dur="500"/>
                                        <p:tgtEl>
                                          <p:spTgt spid="248"/>
                                        </p:tgtEl>
                                      </p:cBhvr>
                                    </p:animEffect>
                                  </p:childTnLst>
                                </p:cTn>
                              </p:par>
                              <p:par>
                                <p:cTn id="235" presetID="22" presetClass="entr" presetSubtype="8" fill="hold" nodeType="withEffect">
                                  <p:stCondLst>
                                    <p:cond delay="0"/>
                                  </p:stCondLst>
                                  <p:childTnLst>
                                    <p:set>
                                      <p:cBhvr>
                                        <p:cTn id="236" dur="1" fill="hold">
                                          <p:stCondLst>
                                            <p:cond delay="0"/>
                                          </p:stCondLst>
                                        </p:cTn>
                                        <p:tgtEl>
                                          <p:spTgt spid="245"/>
                                        </p:tgtEl>
                                        <p:attrNameLst>
                                          <p:attrName>style.visibility</p:attrName>
                                        </p:attrNameLst>
                                      </p:cBhvr>
                                      <p:to>
                                        <p:strVal val="visible"/>
                                      </p:to>
                                    </p:set>
                                    <p:animEffect transition="in" filter="wipe(left)">
                                      <p:cBhvr>
                                        <p:cTn id="237" dur="500"/>
                                        <p:tgtEl>
                                          <p:spTgt spid="245"/>
                                        </p:tgtEl>
                                      </p:cBhvr>
                                    </p:animEffect>
                                  </p:childTnLst>
                                </p:cTn>
                              </p:par>
                              <p:par>
                                <p:cTn id="238" presetID="10" presetClass="entr" presetSubtype="0" fill="hold" grpId="0" nodeType="withEffect">
                                  <p:stCondLst>
                                    <p:cond delay="0"/>
                                  </p:stCondLst>
                                  <p:childTnLst>
                                    <p:set>
                                      <p:cBhvr>
                                        <p:cTn id="239" dur="1" fill="hold">
                                          <p:stCondLst>
                                            <p:cond delay="0"/>
                                          </p:stCondLst>
                                        </p:cTn>
                                        <p:tgtEl>
                                          <p:spTgt spid="292"/>
                                        </p:tgtEl>
                                        <p:attrNameLst>
                                          <p:attrName>style.visibility</p:attrName>
                                        </p:attrNameLst>
                                      </p:cBhvr>
                                      <p:to>
                                        <p:strVal val="visible"/>
                                      </p:to>
                                    </p:set>
                                    <p:animEffect transition="in" filter="fade">
                                      <p:cBhvr>
                                        <p:cTn id="240" dur="500"/>
                                        <p:tgtEl>
                                          <p:spTgt spid="292"/>
                                        </p:tgtEl>
                                      </p:cBhvr>
                                    </p:animEffect>
                                  </p:childTnLst>
                                </p:cTn>
                              </p:par>
                              <p:par>
                                <p:cTn id="241" presetID="10" presetClass="entr" presetSubtype="0" fill="hold" grpId="0" nodeType="withEffect">
                                  <p:stCondLst>
                                    <p:cond delay="0"/>
                                  </p:stCondLst>
                                  <p:childTnLst>
                                    <p:set>
                                      <p:cBhvr>
                                        <p:cTn id="242" dur="1" fill="hold">
                                          <p:stCondLst>
                                            <p:cond delay="0"/>
                                          </p:stCondLst>
                                        </p:cTn>
                                        <p:tgtEl>
                                          <p:spTgt spid="221"/>
                                        </p:tgtEl>
                                        <p:attrNameLst>
                                          <p:attrName>style.visibility</p:attrName>
                                        </p:attrNameLst>
                                      </p:cBhvr>
                                      <p:to>
                                        <p:strVal val="visible"/>
                                      </p:to>
                                    </p:set>
                                    <p:animEffect transition="in" filter="fade">
                                      <p:cBhvr>
                                        <p:cTn id="243" dur="500"/>
                                        <p:tgtEl>
                                          <p:spTgt spid="221"/>
                                        </p:tgtEl>
                                      </p:cBhvr>
                                    </p:animEffect>
                                  </p:childTnLst>
                                </p:cTn>
                              </p:par>
                              <p:par>
                                <p:cTn id="244" presetID="1" presetClass="entr" presetSubtype="0" fill="hold" grpId="0" nodeType="withEffect">
                                  <p:stCondLst>
                                    <p:cond delay="0"/>
                                  </p:stCondLst>
                                  <p:childTnLst>
                                    <p:set>
                                      <p:cBhvr>
                                        <p:cTn id="245" dur="1" fill="hold">
                                          <p:stCondLst>
                                            <p:cond delay="499"/>
                                          </p:stCondLst>
                                        </p:cTn>
                                        <p:tgtEl>
                                          <p:spTgt spid="42"/>
                                        </p:tgtEl>
                                        <p:attrNameLst>
                                          <p:attrName>style.visibility</p:attrName>
                                        </p:attrNameLst>
                                      </p:cBhvr>
                                      <p:to>
                                        <p:strVal val="visible"/>
                                      </p:to>
                                    </p:set>
                                  </p:childTnLst>
                                </p:cTn>
                              </p:par>
                              <p:par>
                                <p:cTn id="246" presetID="6" presetClass="emph" presetSubtype="0" accel="100000" autoRev="1" fill="hold" grpId="1" nodeType="withEffect">
                                  <p:stCondLst>
                                    <p:cond delay="0"/>
                                  </p:stCondLst>
                                  <p:childTnLst>
                                    <p:animScale>
                                      <p:cBhvr>
                                        <p:cTn id="247" dur="500" fill="hold"/>
                                        <p:tgtEl>
                                          <p:spTgt spid="42"/>
                                        </p:tgtEl>
                                      </p:cBhvr>
                                      <p:by x="0" y="0"/>
                                    </p:animScale>
                                  </p:childTnLst>
                                </p:cTn>
                              </p:par>
                              <p:par>
                                <p:cTn id="248" presetID="1" presetClass="entr" presetSubtype="0" fill="hold" nodeType="withEffect">
                                  <p:stCondLst>
                                    <p:cond delay="0"/>
                                  </p:stCondLst>
                                  <p:childTnLst>
                                    <p:set>
                                      <p:cBhvr>
                                        <p:cTn id="249" dur="1" fill="hold">
                                          <p:stCondLst>
                                            <p:cond delay="499"/>
                                          </p:stCondLst>
                                        </p:cTn>
                                        <p:tgtEl>
                                          <p:spTgt spid="30"/>
                                        </p:tgtEl>
                                        <p:attrNameLst>
                                          <p:attrName>style.visibility</p:attrName>
                                        </p:attrNameLst>
                                      </p:cBhvr>
                                      <p:to>
                                        <p:strVal val="visible"/>
                                      </p:to>
                                    </p:set>
                                  </p:childTnLst>
                                </p:cTn>
                              </p:par>
                              <p:par>
                                <p:cTn id="250" presetID="6" presetClass="emph" presetSubtype="0" accel="100000" autoRev="1" fill="hold" nodeType="withEffect">
                                  <p:stCondLst>
                                    <p:cond delay="0"/>
                                  </p:stCondLst>
                                  <p:childTnLst>
                                    <p:animScale>
                                      <p:cBhvr>
                                        <p:cTn id="251" dur="500" fill="hold"/>
                                        <p:tgtEl>
                                          <p:spTgt spid="30"/>
                                        </p:tgtEl>
                                      </p:cBhvr>
                                      <p:by x="0" y="0"/>
                                    </p:animScale>
                                  </p:childTnLst>
                                </p:cTn>
                              </p:par>
                              <p:par>
                                <p:cTn id="252" presetID="1" presetClass="entr" presetSubtype="0" fill="hold" nodeType="withEffect">
                                  <p:stCondLst>
                                    <p:cond delay="0"/>
                                  </p:stCondLst>
                                  <p:childTnLst>
                                    <p:set>
                                      <p:cBhvr>
                                        <p:cTn id="253" dur="1" fill="hold">
                                          <p:stCondLst>
                                            <p:cond delay="499"/>
                                          </p:stCondLst>
                                        </p:cTn>
                                        <p:tgtEl>
                                          <p:spTgt spid="25"/>
                                        </p:tgtEl>
                                        <p:attrNameLst>
                                          <p:attrName>style.visibility</p:attrName>
                                        </p:attrNameLst>
                                      </p:cBhvr>
                                      <p:to>
                                        <p:strVal val="visible"/>
                                      </p:to>
                                    </p:set>
                                  </p:childTnLst>
                                </p:cTn>
                              </p:par>
                              <p:par>
                                <p:cTn id="254" presetID="6" presetClass="emph" presetSubtype="0" accel="100000" autoRev="1" fill="hold" nodeType="withEffect">
                                  <p:stCondLst>
                                    <p:cond delay="0"/>
                                  </p:stCondLst>
                                  <p:childTnLst>
                                    <p:animScale>
                                      <p:cBhvr>
                                        <p:cTn id="255" dur="500" fill="hold"/>
                                        <p:tgtEl>
                                          <p:spTgt spid="25"/>
                                        </p:tgtEl>
                                      </p:cBhvr>
                                      <p:by x="0" y="0"/>
                                    </p:animScale>
                                  </p:childTnLst>
                                </p:cTn>
                              </p:par>
                              <p:par>
                                <p:cTn id="256" presetID="1" presetClass="entr" presetSubtype="0" fill="hold" nodeType="withEffect">
                                  <p:stCondLst>
                                    <p:cond delay="0"/>
                                  </p:stCondLst>
                                  <p:childTnLst>
                                    <p:set>
                                      <p:cBhvr>
                                        <p:cTn id="257" dur="1" fill="hold">
                                          <p:stCondLst>
                                            <p:cond delay="499"/>
                                          </p:stCondLst>
                                        </p:cTn>
                                        <p:tgtEl>
                                          <p:spTgt spid="145"/>
                                        </p:tgtEl>
                                        <p:attrNameLst>
                                          <p:attrName>style.visibility</p:attrName>
                                        </p:attrNameLst>
                                      </p:cBhvr>
                                      <p:to>
                                        <p:strVal val="visible"/>
                                      </p:to>
                                    </p:set>
                                  </p:childTnLst>
                                </p:cTn>
                              </p:par>
                              <p:par>
                                <p:cTn id="258" presetID="6" presetClass="emph" presetSubtype="0" accel="100000" autoRev="1" fill="hold" nodeType="withEffect">
                                  <p:stCondLst>
                                    <p:cond delay="0"/>
                                  </p:stCondLst>
                                  <p:childTnLst>
                                    <p:animScale>
                                      <p:cBhvr>
                                        <p:cTn id="259" dur="500" fill="hold"/>
                                        <p:tgtEl>
                                          <p:spTgt spid="145"/>
                                        </p:tgtEl>
                                      </p:cBhvr>
                                      <p:by x="0" y="0"/>
                                    </p:animScale>
                                  </p:childTnLst>
                                </p:cTn>
                              </p:par>
                              <p:par>
                                <p:cTn id="260" presetID="1" presetClass="entr" presetSubtype="0" fill="hold" nodeType="withEffect">
                                  <p:stCondLst>
                                    <p:cond delay="0"/>
                                  </p:stCondLst>
                                  <p:childTnLst>
                                    <p:set>
                                      <p:cBhvr>
                                        <p:cTn id="261" dur="1" fill="hold">
                                          <p:stCondLst>
                                            <p:cond delay="499"/>
                                          </p:stCondLst>
                                        </p:cTn>
                                        <p:tgtEl>
                                          <p:spTgt spid="23"/>
                                        </p:tgtEl>
                                        <p:attrNameLst>
                                          <p:attrName>style.visibility</p:attrName>
                                        </p:attrNameLst>
                                      </p:cBhvr>
                                      <p:to>
                                        <p:strVal val="visible"/>
                                      </p:to>
                                    </p:set>
                                  </p:childTnLst>
                                </p:cTn>
                              </p:par>
                              <p:par>
                                <p:cTn id="262" presetID="6" presetClass="emph" presetSubtype="0" accel="100000" autoRev="1" fill="hold" nodeType="withEffect">
                                  <p:stCondLst>
                                    <p:cond delay="0"/>
                                  </p:stCondLst>
                                  <p:childTnLst>
                                    <p:animScale>
                                      <p:cBhvr>
                                        <p:cTn id="263" dur="500" fill="hold"/>
                                        <p:tgtEl>
                                          <p:spTgt spid="23"/>
                                        </p:tgtEl>
                                      </p:cBhvr>
                                      <p:by x="0" y="0"/>
                                    </p:animScale>
                                  </p:childTnLst>
                                </p:cTn>
                              </p:par>
                              <p:par>
                                <p:cTn id="264" presetID="1" presetClass="entr" presetSubtype="0" fill="hold" nodeType="withEffect">
                                  <p:stCondLst>
                                    <p:cond delay="0"/>
                                  </p:stCondLst>
                                  <p:childTnLst>
                                    <p:set>
                                      <p:cBhvr>
                                        <p:cTn id="265" dur="1" fill="hold">
                                          <p:stCondLst>
                                            <p:cond delay="499"/>
                                          </p:stCondLst>
                                        </p:cTn>
                                        <p:tgtEl>
                                          <p:spTgt spid="197"/>
                                        </p:tgtEl>
                                        <p:attrNameLst>
                                          <p:attrName>style.visibility</p:attrName>
                                        </p:attrNameLst>
                                      </p:cBhvr>
                                      <p:to>
                                        <p:strVal val="visible"/>
                                      </p:to>
                                    </p:set>
                                  </p:childTnLst>
                                </p:cTn>
                              </p:par>
                              <p:par>
                                <p:cTn id="266" presetID="6" presetClass="emph" presetSubtype="0" accel="100000" autoRev="1" fill="hold" nodeType="withEffect">
                                  <p:stCondLst>
                                    <p:cond delay="0"/>
                                  </p:stCondLst>
                                  <p:childTnLst>
                                    <p:animScale>
                                      <p:cBhvr>
                                        <p:cTn id="267" dur="500" fill="hold"/>
                                        <p:tgtEl>
                                          <p:spTgt spid="197"/>
                                        </p:tgtEl>
                                      </p:cBhvr>
                                      <p:by x="0" y="0"/>
                                    </p:animScale>
                                  </p:childTnLst>
                                </p:cTn>
                              </p:par>
                              <p:par>
                                <p:cTn id="268" presetID="1" presetClass="entr" presetSubtype="0" fill="hold" nodeType="withEffect">
                                  <p:stCondLst>
                                    <p:cond delay="0"/>
                                  </p:stCondLst>
                                  <p:childTnLst>
                                    <p:set>
                                      <p:cBhvr>
                                        <p:cTn id="269" dur="1" fill="hold">
                                          <p:stCondLst>
                                            <p:cond delay="499"/>
                                          </p:stCondLst>
                                        </p:cTn>
                                        <p:tgtEl>
                                          <p:spTgt spid="178"/>
                                        </p:tgtEl>
                                        <p:attrNameLst>
                                          <p:attrName>style.visibility</p:attrName>
                                        </p:attrNameLst>
                                      </p:cBhvr>
                                      <p:to>
                                        <p:strVal val="visible"/>
                                      </p:to>
                                    </p:set>
                                  </p:childTnLst>
                                </p:cTn>
                              </p:par>
                              <p:par>
                                <p:cTn id="270" presetID="6" presetClass="emph" presetSubtype="0" accel="100000" autoRev="1" fill="hold" nodeType="withEffect">
                                  <p:stCondLst>
                                    <p:cond delay="0"/>
                                  </p:stCondLst>
                                  <p:childTnLst>
                                    <p:animScale>
                                      <p:cBhvr>
                                        <p:cTn id="271" dur="500" fill="hold"/>
                                        <p:tgtEl>
                                          <p:spTgt spid="178"/>
                                        </p:tgtEl>
                                      </p:cBhvr>
                                      <p:by x="0" y="0"/>
                                    </p:animScale>
                                  </p:childTnLst>
                                </p:cTn>
                              </p:par>
                              <p:par>
                                <p:cTn id="272" presetID="1" presetClass="entr" presetSubtype="0" fill="hold" grpId="0" nodeType="withEffect">
                                  <p:stCondLst>
                                    <p:cond delay="0"/>
                                  </p:stCondLst>
                                  <p:childTnLst>
                                    <p:set>
                                      <p:cBhvr>
                                        <p:cTn id="273" dur="1" fill="hold">
                                          <p:stCondLst>
                                            <p:cond delay="499"/>
                                          </p:stCondLst>
                                        </p:cTn>
                                        <p:tgtEl>
                                          <p:spTgt spid="44"/>
                                        </p:tgtEl>
                                        <p:attrNameLst>
                                          <p:attrName>style.visibility</p:attrName>
                                        </p:attrNameLst>
                                      </p:cBhvr>
                                      <p:to>
                                        <p:strVal val="visible"/>
                                      </p:to>
                                    </p:set>
                                  </p:childTnLst>
                                </p:cTn>
                              </p:par>
                              <p:par>
                                <p:cTn id="274" presetID="6" presetClass="emph" presetSubtype="0" accel="100000" autoRev="1" fill="hold" grpId="1" nodeType="withEffect">
                                  <p:stCondLst>
                                    <p:cond delay="0"/>
                                  </p:stCondLst>
                                  <p:childTnLst>
                                    <p:animScale>
                                      <p:cBhvr>
                                        <p:cTn id="275" dur="500" fill="hold"/>
                                        <p:tgtEl>
                                          <p:spTgt spid="44"/>
                                        </p:tgtEl>
                                      </p:cBhvr>
                                      <p:by x="0" y="0"/>
                                    </p:animScale>
                                  </p:childTnLst>
                                </p:cTn>
                              </p:par>
                              <p:par>
                                <p:cTn id="276" presetID="22" presetClass="entr" presetSubtype="4" fill="hold" nodeType="withEffect">
                                  <p:stCondLst>
                                    <p:cond delay="0"/>
                                  </p:stCondLst>
                                  <p:childTnLst>
                                    <p:set>
                                      <p:cBhvr>
                                        <p:cTn id="277" dur="1" fill="hold">
                                          <p:stCondLst>
                                            <p:cond delay="0"/>
                                          </p:stCondLst>
                                        </p:cTn>
                                        <p:tgtEl>
                                          <p:spTgt spid="306"/>
                                        </p:tgtEl>
                                        <p:attrNameLst>
                                          <p:attrName>style.visibility</p:attrName>
                                        </p:attrNameLst>
                                      </p:cBhvr>
                                      <p:to>
                                        <p:strVal val="visible"/>
                                      </p:to>
                                    </p:set>
                                    <p:animEffect transition="in" filter="wipe(down)">
                                      <p:cBhvr>
                                        <p:cTn id="278" dur="500"/>
                                        <p:tgtEl>
                                          <p:spTgt spid="306"/>
                                        </p:tgtEl>
                                      </p:cBhvr>
                                    </p:animEffect>
                                  </p:childTnLst>
                                </p:cTn>
                              </p:par>
                            </p:childTnLst>
                          </p:cTn>
                        </p:par>
                      </p:childTnLst>
                    </p:cTn>
                  </p:par>
                  <p:par>
                    <p:cTn id="279" fill="hold">
                      <p:stCondLst>
                        <p:cond delay="indefinite"/>
                      </p:stCondLst>
                      <p:childTnLst>
                        <p:par>
                          <p:cTn id="280" fill="hold">
                            <p:stCondLst>
                              <p:cond delay="0"/>
                            </p:stCondLst>
                            <p:childTnLst>
                              <p:par>
                                <p:cTn id="281" presetID="16" presetClass="entr" presetSubtype="42" fill="hold" nodeType="clickEffect">
                                  <p:stCondLst>
                                    <p:cond delay="0"/>
                                  </p:stCondLst>
                                  <p:childTnLst>
                                    <p:set>
                                      <p:cBhvr>
                                        <p:cTn id="282" dur="1" fill="hold">
                                          <p:stCondLst>
                                            <p:cond delay="0"/>
                                          </p:stCondLst>
                                        </p:cTn>
                                        <p:tgtEl>
                                          <p:spTgt spid="313"/>
                                        </p:tgtEl>
                                        <p:attrNameLst>
                                          <p:attrName>style.visibility</p:attrName>
                                        </p:attrNameLst>
                                      </p:cBhvr>
                                      <p:to>
                                        <p:strVal val="visible"/>
                                      </p:to>
                                    </p:set>
                                    <p:animEffect transition="in" filter="barn(outHorizontal)">
                                      <p:cBhvr>
                                        <p:cTn id="283" dur="500"/>
                                        <p:tgtEl>
                                          <p:spTgt spid="313"/>
                                        </p:tgtEl>
                                      </p:cBhvr>
                                    </p:animEffect>
                                  </p:childTnLst>
                                </p:cTn>
                              </p:par>
                              <p:par>
                                <p:cTn id="284" presetID="22" presetClass="entr" presetSubtype="8" fill="hold" nodeType="withEffect">
                                  <p:stCondLst>
                                    <p:cond delay="0"/>
                                  </p:stCondLst>
                                  <p:childTnLst>
                                    <p:set>
                                      <p:cBhvr>
                                        <p:cTn id="285" dur="1" fill="hold">
                                          <p:stCondLst>
                                            <p:cond delay="0"/>
                                          </p:stCondLst>
                                        </p:cTn>
                                        <p:tgtEl>
                                          <p:spTgt spid="311"/>
                                        </p:tgtEl>
                                        <p:attrNameLst>
                                          <p:attrName>style.visibility</p:attrName>
                                        </p:attrNameLst>
                                      </p:cBhvr>
                                      <p:to>
                                        <p:strVal val="visible"/>
                                      </p:to>
                                    </p:set>
                                    <p:animEffect transition="in" filter="wipe(left)">
                                      <p:cBhvr>
                                        <p:cTn id="286" dur="500"/>
                                        <p:tgtEl>
                                          <p:spTgt spid="311"/>
                                        </p:tgtEl>
                                      </p:cBhvr>
                                    </p:animEffect>
                                  </p:childTnLst>
                                </p:cTn>
                              </p:par>
                              <p:par>
                                <p:cTn id="287" presetID="22" presetClass="entr" presetSubtype="8" fill="hold" nodeType="withEffect">
                                  <p:stCondLst>
                                    <p:cond delay="0"/>
                                  </p:stCondLst>
                                  <p:childTnLst>
                                    <p:set>
                                      <p:cBhvr>
                                        <p:cTn id="288" dur="1" fill="hold">
                                          <p:stCondLst>
                                            <p:cond delay="0"/>
                                          </p:stCondLst>
                                        </p:cTn>
                                        <p:tgtEl>
                                          <p:spTgt spid="236"/>
                                        </p:tgtEl>
                                        <p:attrNameLst>
                                          <p:attrName>style.visibility</p:attrName>
                                        </p:attrNameLst>
                                      </p:cBhvr>
                                      <p:to>
                                        <p:strVal val="visible"/>
                                      </p:to>
                                    </p:set>
                                    <p:animEffect transition="in" filter="wipe(left)">
                                      <p:cBhvr>
                                        <p:cTn id="289" dur="500"/>
                                        <p:tgtEl>
                                          <p:spTgt spid="236"/>
                                        </p:tgtEl>
                                      </p:cBhvr>
                                    </p:animEffect>
                                  </p:childTnLst>
                                </p:cTn>
                              </p:par>
                              <p:par>
                                <p:cTn id="290" presetID="22" presetClass="entr" presetSubtype="4" fill="hold" nodeType="withEffect">
                                  <p:stCondLst>
                                    <p:cond delay="0"/>
                                  </p:stCondLst>
                                  <p:childTnLst>
                                    <p:set>
                                      <p:cBhvr>
                                        <p:cTn id="291" dur="1" fill="hold">
                                          <p:stCondLst>
                                            <p:cond delay="0"/>
                                          </p:stCondLst>
                                        </p:cTn>
                                        <p:tgtEl>
                                          <p:spTgt spid="242"/>
                                        </p:tgtEl>
                                        <p:attrNameLst>
                                          <p:attrName>style.visibility</p:attrName>
                                        </p:attrNameLst>
                                      </p:cBhvr>
                                      <p:to>
                                        <p:strVal val="visible"/>
                                      </p:to>
                                    </p:set>
                                    <p:animEffect transition="in" filter="wipe(down)">
                                      <p:cBhvr>
                                        <p:cTn id="292" dur="500"/>
                                        <p:tgtEl>
                                          <p:spTgt spid="242"/>
                                        </p:tgtEl>
                                      </p:cBhvr>
                                    </p:animEffect>
                                  </p:childTnLst>
                                </p:cTn>
                              </p:par>
                              <p:par>
                                <p:cTn id="293" presetID="22" presetClass="entr" presetSubtype="4" fill="hold" nodeType="withEffect">
                                  <p:stCondLst>
                                    <p:cond delay="0"/>
                                  </p:stCondLst>
                                  <p:childTnLst>
                                    <p:set>
                                      <p:cBhvr>
                                        <p:cTn id="294" dur="1" fill="hold">
                                          <p:stCondLst>
                                            <p:cond delay="0"/>
                                          </p:stCondLst>
                                        </p:cTn>
                                        <p:tgtEl>
                                          <p:spTgt spid="296"/>
                                        </p:tgtEl>
                                        <p:attrNameLst>
                                          <p:attrName>style.visibility</p:attrName>
                                        </p:attrNameLst>
                                      </p:cBhvr>
                                      <p:to>
                                        <p:strVal val="visible"/>
                                      </p:to>
                                    </p:set>
                                    <p:animEffect transition="in" filter="wipe(down)">
                                      <p:cBhvr>
                                        <p:cTn id="295" dur="500"/>
                                        <p:tgtEl>
                                          <p:spTgt spid="296"/>
                                        </p:tgtEl>
                                      </p:cBhvr>
                                    </p:animEffect>
                                  </p:childTnLst>
                                </p:cTn>
                              </p:par>
                              <p:par>
                                <p:cTn id="296" presetID="22" presetClass="entr" presetSubtype="2" fill="hold" nodeType="withEffect">
                                  <p:stCondLst>
                                    <p:cond delay="0"/>
                                  </p:stCondLst>
                                  <p:childTnLst>
                                    <p:set>
                                      <p:cBhvr>
                                        <p:cTn id="297" dur="1" fill="hold">
                                          <p:stCondLst>
                                            <p:cond delay="0"/>
                                          </p:stCondLst>
                                        </p:cTn>
                                        <p:tgtEl>
                                          <p:spTgt spid="268"/>
                                        </p:tgtEl>
                                        <p:attrNameLst>
                                          <p:attrName>style.visibility</p:attrName>
                                        </p:attrNameLst>
                                      </p:cBhvr>
                                      <p:to>
                                        <p:strVal val="visible"/>
                                      </p:to>
                                    </p:set>
                                    <p:animEffect transition="in" filter="wipe(right)">
                                      <p:cBhvr>
                                        <p:cTn id="298" dur="500"/>
                                        <p:tgtEl>
                                          <p:spTgt spid="268"/>
                                        </p:tgtEl>
                                      </p:cBhvr>
                                    </p:animEffect>
                                  </p:childTnLst>
                                </p:cTn>
                              </p:par>
                              <p:par>
                                <p:cTn id="299" presetID="22" presetClass="entr" presetSubtype="4" fill="hold" nodeType="withEffect">
                                  <p:stCondLst>
                                    <p:cond delay="0"/>
                                  </p:stCondLst>
                                  <p:childTnLst>
                                    <p:set>
                                      <p:cBhvr>
                                        <p:cTn id="300" dur="1" fill="hold">
                                          <p:stCondLst>
                                            <p:cond delay="0"/>
                                          </p:stCondLst>
                                        </p:cTn>
                                        <p:tgtEl>
                                          <p:spTgt spid="321"/>
                                        </p:tgtEl>
                                        <p:attrNameLst>
                                          <p:attrName>style.visibility</p:attrName>
                                        </p:attrNameLst>
                                      </p:cBhvr>
                                      <p:to>
                                        <p:strVal val="visible"/>
                                      </p:to>
                                    </p:set>
                                    <p:animEffect transition="in" filter="wipe(down)">
                                      <p:cBhvr>
                                        <p:cTn id="301" dur="500"/>
                                        <p:tgtEl>
                                          <p:spTgt spid="321"/>
                                        </p:tgtEl>
                                      </p:cBhvr>
                                    </p:animEffect>
                                  </p:childTnLst>
                                </p:cTn>
                              </p:par>
                              <p:par>
                                <p:cTn id="302" presetID="22" presetClass="entr" presetSubtype="1" fill="hold" nodeType="withEffect">
                                  <p:stCondLst>
                                    <p:cond delay="0"/>
                                  </p:stCondLst>
                                  <p:childTnLst>
                                    <p:set>
                                      <p:cBhvr>
                                        <p:cTn id="303" dur="1" fill="hold">
                                          <p:stCondLst>
                                            <p:cond delay="0"/>
                                          </p:stCondLst>
                                        </p:cTn>
                                        <p:tgtEl>
                                          <p:spTgt spid="317"/>
                                        </p:tgtEl>
                                        <p:attrNameLst>
                                          <p:attrName>style.visibility</p:attrName>
                                        </p:attrNameLst>
                                      </p:cBhvr>
                                      <p:to>
                                        <p:strVal val="visible"/>
                                      </p:to>
                                    </p:set>
                                    <p:animEffect transition="in" filter="wipe(up)">
                                      <p:cBhvr>
                                        <p:cTn id="304" dur="500"/>
                                        <p:tgtEl>
                                          <p:spTgt spid="317"/>
                                        </p:tgtEl>
                                      </p:cBhvr>
                                    </p:animEffect>
                                  </p:childTnLst>
                                </p:cTn>
                              </p:par>
                              <p:par>
                                <p:cTn id="305" presetID="22" presetClass="entr" presetSubtype="4" fill="hold" nodeType="withEffect">
                                  <p:stCondLst>
                                    <p:cond delay="0"/>
                                  </p:stCondLst>
                                  <p:childTnLst>
                                    <p:set>
                                      <p:cBhvr>
                                        <p:cTn id="306" dur="1" fill="hold">
                                          <p:stCondLst>
                                            <p:cond delay="0"/>
                                          </p:stCondLst>
                                        </p:cTn>
                                        <p:tgtEl>
                                          <p:spTgt spid="302"/>
                                        </p:tgtEl>
                                        <p:attrNameLst>
                                          <p:attrName>style.visibility</p:attrName>
                                        </p:attrNameLst>
                                      </p:cBhvr>
                                      <p:to>
                                        <p:strVal val="visible"/>
                                      </p:to>
                                    </p:set>
                                    <p:animEffect transition="in" filter="wipe(down)">
                                      <p:cBhvr>
                                        <p:cTn id="307" dur="500"/>
                                        <p:tgtEl>
                                          <p:spTgt spid="302"/>
                                        </p:tgtEl>
                                      </p:cBhvr>
                                    </p:animEffect>
                                  </p:childTnLst>
                                </p:cTn>
                              </p:par>
                              <p:par>
                                <p:cTn id="308" presetID="22" presetClass="entr" presetSubtype="2" fill="hold" nodeType="withEffect">
                                  <p:stCondLst>
                                    <p:cond delay="0"/>
                                  </p:stCondLst>
                                  <p:childTnLst>
                                    <p:set>
                                      <p:cBhvr>
                                        <p:cTn id="309" dur="1" fill="hold">
                                          <p:stCondLst>
                                            <p:cond delay="0"/>
                                          </p:stCondLst>
                                        </p:cTn>
                                        <p:tgtEl>
                                          <p:spTgt spid="290"/>
                                        </p:tgtEl>
                                        <p:attrNameLst>
                                          <p:attrName>style.visibility</p:attrName>
                                        </p:attrNameLst>
                                      </p:cBhvr>
                                      <p:to>
                                        <p:strVal val="visible"/>
                                      </p:to>
                                    </p:set>
                                    <p:animEffect transition="in" filter="wipe(right)">
                                      <p:cBhvr>
                                        <p:cTn id="310" dur="500"/>
                                        <p:tgtEl>
                                          <p:spTgt spid="290"/>
                                        </p:tgtEl>
                                      </p:cBhvr>
                                    </p:animEffect>
                                  </p:childTnLst>
                                </p:cTn>
                              </p:par>
                              <p:par>
                                <p:cTn id="311" presetID="22" presetClass="entr" presetSubtype="4" fill="hold" nodeType="withEffect">
                                  <p:stCondLst>
                                    <p:cond delay="0"/>
                                  </p:stCondLst>
                                  <p:childTnLst>
                                    <p:set>
                                      <p:cBhvr>
                                        <p:cTn id="312" dur="1" fill="hold">
                                          <p:stCondLst>
                                            <p:cond delay="0"/>
                                          </p:stCondLst>
                                        </p:cTn>
                                        <p:tgtEl>
                                          <p:spTgt spid="251"/>
                                        </p:tgtEl>
                                        <p:attrNameLst>
                                          <p:attrName>style.visibility</p:attrName>
                                        </p:attrNameLst>
                                      </p:cBhvr>
                                      <p:to>
                                        <p:strVal val="visible"/>
                                      </p:to>
                                    </p:set>
                                    <p:animEffect transition="in" filter="wipe(down)">
                                      <p:cBhvr>
                                        <p:cTn id="313" dur="500"/>
                                        <p:tgtEl>
                                          <p:spTgt spid="251"/>
                                        </p:tgtEl>
                                      </p:cBhvr>
                                    </p:animEffect>
                                  </p:childTnLst>
                                </p:cTn>
                              </p:par>
                              <p:par>
                                <p:cTn id="314" presetID="22" presetClass="entr" presetSubtype="1" fill="hold" nodeType="withEffect">
                                  <p:stCondLst>
                                    <p:cond delay="0"/>
                                  </p:stCondLst>
                                  <p:childTnLst>
                                    <p:set>
                                      <p:cBhvr>
                                        <p:cTn id="315" dur="1" fill="hold">
                                          <p:stCondLst>
                                            <p:cond delay="0"/>
                                          </p:stCondLst>
                                        </p:cTn>
                                        <p:tgtEl>
                                          <p:spTgt spid="260"/>
                                        </p:tgtEl>
                                        <p:attrNameLst>
                                          <p:attrName>style.visibility</p:attrName>
                                        </p:attrNameLst>
                                      </p:cBhvr>
                                      <p:to>
                                        <p:strVal val="visible"/>
                                      </p:to>
                                    </p:set>
                                    <p:animEffect transition="in" filter="wipe(up)">
                                      <p:cBhvr>
                                        <p:cTn id="316" dur="500"/>
                                        <p:tgtEl>
                                          <p:spTgt spid="260"/>
                                        </p:tgtEl>
                                      </p:cBhvr>
                                    </p:animEffect>
                                  </p:childTnLst>
                                </p:cTn>
                              </p:par>
                              <p:par>
                                <p:cTn id="317" presetID="22" presetClass="entr" presetSubtype="4" fill="hold" nodeType="withEffect">
                                  <p:stCondLst>
                                    <p:cond delay="0"/>
                                  </p:stCondLst>
                                  <p:childTnLst>
                                    <p:set>
                                      <p:cBhvr>
                                        <p:cTn id="318" dur="1" fill="hold">
                                          <p:stCondLst>
                                            <p:cond delay="0"/>
                                          </p:stCondLst>
                                        </p:cTn>
                                        <p:tgtEl>
                                          <p:spTgt spid="211"/>
                                        </p:tgtEl>
                                        <p:attrNameLst>
                                          <p:attrName>style.visibility</p:attrName>
                                        </p:attrNameLst>
                                      </p:cBhvr>
                                      <p:to>
                                        <p:strVal val="visible"/>
                                      </p:to>
                                    </p:set>
                                    <p:animEffect transition="in" filter="wipe(down)">
                                      <p:cBhvr>
                                        <p:cTn id="319" dur="500"/>
                                        <p:tgtEl>
                                          <p:spTgt spid="211"/>
                                        </p:tgtEl>
                                      </p:cBhvr>
                                    </p:animEffect>
                                  </p:childTnLst>
                                </p:cTn>
                              </p:par>
                              <p:par>
                                <p:cTn id="320" presetID="22" presetClass="entr" presetSubtype="4" fill="hold" nodeType="withEffect">
                                  <p:stCondLst>
                                    <p:cond delay="0"/>
                                  </p:stCondLst>
                                  <p:childTnLst>
                                    <p:set>
                                      <p:cBhvr>
                                        <p:cTn id="321" dur="1" fill="hold">
                                          <p:stCondLst>
                                            <p:cond delay="0"/>
                                          </p:stCondLst>
                                        </p:cTn>
                                        <p:tgtEl>
                                          <p:spTgt spid="4"/>
                                        </p:tgtEl>
                                        <p:attrNameLst>
                                          <p:attrName>style.visibility</p:attrName>
                                        </p:attrNameLst>
                                      </p:cBhvr>
                                      <p:to>
                                        <p:strVal val="visible"/>
                                      </p:to>
                                    </p:set>
                                    <p:animEffect transition="in" filter="wipe(down)">
                                      <p:cBhvr>
                                        <p:cTn id="322" dur="500"/>
                                        <p:tgtEl>
                                          <p:spTgt spid="4"/>
                                        </p:tgtEl>
                                      </p:cBhvr>
                                    </p:animEffect>
                                  </p:childTnLst>
                                </p:cTn>
                              </p:par>
                              <p:par>
                                <p:cTn id="323" presetID="22" presetClass="entr" presetSubtype="8" fill="hold" nodeType="withEffect">
                                  <p:stCondLst>
                                    <p:cond delay="0"/>
                                  </p:stCondLst>
                                  <p:childTnLst>
                                    <p:set>
                                      <p:cBhvr>
                                        <p:cTn id="324" dur="1" fill="hold">
                                          <p:stCondLst>
                                            <p:cond delay="0"/>
                                          </p:stCondLst>
                                        </p:cTn>
                                        <p:tgtEl>
                                          <p:spTgt spid="230"/>
                                        </p:tgtEl>
                                        <p:attrNameLst>
                                          <p:attrName>style.visibility</p:attrName>
                                        </p:attrNameLst>
                                      </p:cBhvr>
                                      <p:to>
                                        <p:strVal val="visible"/>
                                      </p:to>
                                    </p:set>
                                    <p:animEffect transition="in" filter="wipe(left)">
                                      <p:cBhvr>
                                        <p:cTn id="325" dur="500"/>
                                        <p:tgtEl>
                                          <p:spTgt spid="230"/>
                                        </p:tgtEl>
                                      </p:cBhvr>
                                    </p:animEffect>
                                  </p:childTnLst>
                                </p:cTn>
                              </p:par>
                              <p:par>
                                <p:cTn id="326" presetID="22" presetClass="entr" presetSubtype="2" fill="hold" nodeType="withEffect">
                                  <p:stCondLst>
                                    <p:cond delay="0"/>
                                  </p:stCondLst>
                                  <p:childTnLst>
                                    <p:set>
                                      <p:cBhvr>
                                        <p:cTn id="327" dur="1" fill="hold">
                                          <p:stCondLst>
                                            <p:cond delay="0"/>
                                          </p:stCondLst>
                                        </p:cTn>
                                        <p:tgtEl>
                                          <p:spTgt spid="207"/>
                                        </p:tgtEl>
                                        <p:attrNameLst>
                                          <p:attrName>style.visibility</p:attrName>
                                        </p:attrNameLst>
                                      </p:cBhvr>
                                      <p:to>
                                        <p:strVal val="visible"/>
                                      </p:to>
                                    </p:set>
                                    <p:animEffect transition="in" filter="wipe(right)">
                                      <p:cBhvr>
                                        <p:cTn id="328" dur="500"/>
                                        <p:tgtEl>
                                          <p:spTgt spid="207"/>
                                        </p:tgtEl>
                                      </p:cBhvr>
                                    </p:animEffect>
                                  </p:childTnLst>
                                </p:cTn>
                              </p:par>
                              <p:par>
                                <p:cTn id="329" presetID="22" presetClass="entr" presetSubtype="8" fill="hold" nodeType="withEffect">
                                  <p:stCondLst>
                                    <p:cond delay="0"/>
                                  </p:stCondLst>
                                  <p:childTnLst>
                                    <p:set>
                                      <p:cBhvr>
                                        <p:cTn id="330" dur="1" fill="hold">
                                          <p:stCondLst>
                                            <p:cond delay="0"/>
                                          </p:stCondLst>
                                        </p:cTn>
                                        <p:tgtEl>
                                          <p:spTgt spid="203"/>
                                        </p:tgtEl>
                                        <p:attrNameLst>
                                          <p:attrName>style.visibility</p:attrName>
                                        </p:attrNameLst>
                                      </p:cBhvr>
                                      <p:to>
                                        <p:strVal val="visible"/>
                                      </p:to>
                                    </p:set>
                                    <p:animEffect transition="in" filter="wipe(left)">
                                      <p:cBhvr>
                                        <p:cTn id="331" dur="500"/>
                                        <p:tgtEl>
                                          <p:spTgt spid="203"/>
                                        </p:tgtEl>
                                      </p:cBhvr>
                                    </p:animEffect>
                                  </p:childTnLst>
                                </p:cTn>
                              </p:par>
                              <p:par>
                                <p:cTn id="332" presetID="22" presetClass="entr" presetSubtype="2" fill="hold" nodeType="withEffect">
                                  <p:stCondLst>
                                    <p:cond delay="0"/>
                                  </p:stCondLst>
                                  <p:childTnLst>
                                    <p:set>
                                      <p:cBhvr>
                                        <p:cTn id="333" dur="1" fill="hold">
                                          <p:stCondLst>
                                            <p:cond delay="0"/>
                                          </p:stCondLst>
                                        </p:cTn>
                                        <p:tgtEl>
                                          <p:spTgt spid="256"/>
                                        </p:tgtEl>
                                        <p:attrNameLst>
                                          <p:attrName>style.visibility</p:attrName>
                                        </p:attrNameLst>
                                      </p:cBhvr>
                                      <p:to>
                                        <p:strVal val="visible"/>
                                      </p:to>
                                    </p:set>
                                    <p:animEffect transition="in" filter="wipe(right)">
                                      <p:cBhvr>
                                        <p:cTn id="334" dur="500"/>
                                        <p:tgtEl>
                                          <p:spTgt spid="256"/>
                                        </p:tgtEl>
                                      </p:cBhvr>
                                    </p:animEffect>
                                  </p:childTnLst>
                                </p:cTn>
                              </p:par>
                              <p:par>
                                <p:cTn id="335" presetID="1" presetClass="entr" presetSubtype="0" fill="hold" nodeType="withEffect">
                                  <p:stCondLst>
                                    <p:cond delay="0"/>
                                  </p:stCondLst>
                                  <p:childTnLst>
                                    <p:set>
                                      <p:cBhvr>
                                        <p:cTn id="336" dur="1" fill="hold">
                                          <p:stCondLst>
                                            <p:cond delay="499"/>
                                          </p:stCondLst>
                                        </p:cTn>
                                        <p:tgtEl>
                                          <p:spTgt spid="157"/>
                                        </p:tgtEl>
                                        <p:attrNameLst>
                                          <p:attrName>style.visibility</p:attrName>
                                        </p:attrNameLst>
                                      </p:cBhvr>
                                      <p:to>
                                        <p:strVal val="visible"/>
                                      </p:to>
                                    </p:set>
                                  </p:childTnLst>
                                </p:cTn>
                              </p:par>
                              <p:par>
                                <p:cTn id="337" presetID="6" presetClass="emph" presetSubtype="0" accel="100000" autoRev="1" fill="hold" nodeType="withEffect">
                                  <p:stCondLst>
                                    <p:cond delay="0"/>
                                  </p:stCondLst>
                                  <p:childTnLst>
                                    <p:animScale>
                                      <p:cBhvr>
                                        <p:cTn id="338" dur="500" fill="hold"/>
                                        <p:tgtEl>
                                          <p:spTgt spid="157"/>
                                        </p:tgtEl>
                                      </p:cBhvr>
                                      <p:by x="0" y="0"/>
                                    </p:animScale>
                                  </p:childTnLst>
                                </p:cTn>
                              </p:par>
                              <p:par>
                                <p:cTn id="339" presetID="1" presetClass="entr" presetSubtype="0" fill="hold" nodeType="withEffect">
                                  <p:stCondLst>
                                    <p:cond delay="0"/>
                                  </p:stCondLst>
                                  <p:childTnLst>
                                    <p:set>
                                      <p:cBhvr>
                                        <p:cTn id="340" dur="1" fill="hold">
                                          <p:stCondLst>
                                            <p:cond delay="499"/>
                                          </p:stCondLst>
                                        </p:cTn>
                                        <p:tgtEl>
                                          <p:spTgt spid="160"/>
                                        </p:tgtEl>
                                        <p:attrNameLst>
                                          <p:attrName>style.visibility</p:attrName>
                                        </p:attrNameLst>
                                      </p:cBhvr>
                                      <p:to>
                                        <p:strVal val="visible"/>
                                      </p:to>
                                    </p:set>
                                  </p:childTnLst>
                                </p:cTn>
                              </p:par>
                              <p:par>
                                <p:cTn id="341" presetID="6" presetClass="emph" presetSubtype="0" accel="100000" autoRev="1" fill="hold" nodeType="withEffect">
                                  <p:stCondLst>
                                    <p:cond delay="0"/>
                                  </p:stCondLst>
                                  <p:childTnLst>
                                    <p:animScale>
                                      <p:cBhvr>
                                        <p:cTn id="342" dur="500" fill="hold"/>
                                        <p:tgtEl>
                                          <p:spTgt spid="160"/>
                                        </p:tgtEl>
                                      </p:cBhvr>
                                      <p:by x="0" y="0"/>
                                    </p:animScale>
                                  </p:childTnLst>
                                </p:cTn>
                              </p:par>
                              <p:par>
                                <p:cTn id="343" presetID="1" presetClass="entr" presetSubtype="0" fill="hold" nodeType="withEffect">
                                  <p:stCondLst>
                                    <p:cond delay="0"/>
                                  </p:stCondLst>
                                  <p:childTnLst>
                                    <p:set>
                                      <p:cBhvr>
                                        <p:cTn id="344" dur="1" fill="hold">
                                          <p:stCondLst>
                                            <p:cond delay="499"/>
                                          </p:stCondLst>
                                        </p:cTn>
                                        <p:tgtEl>
                                          <p:spTgt spid="163"/>
                                        </p:tgtEl>
                                        <p:attrNameLst>
                                          <p:attrName>style.visibility</p:attrName>
                                        </p:attrNameLst>
                                      </p:cBhvr>
                                      <p:to>
                                        <p:strVal val="visible"/>
                                      </p:to>
                                    </p:set>
                                  </p:childTnLst>
                                </p:cTn>
                              </p:par>
                              <p:par>
                                <p:cTn id="345" presetID="6" presetClass="emph" presetSubtype="0" accel="100000" autoRev="1" fill="hold" nodeType="withEffect">
                                  <p:stCondLst>
                                    <p:cond delay="0"/>
                                  </p:stCondLst>
                                  <p:childTnLst>
                                    <p:animScale>
                                      <p:cBhvr>
                                        <p:cTn id="346" dur="500" fill="hold"/>
                                        <p:tgtEl>
                                          <p:spTgt spid="163"/>
                                        </p:tgtEl>
                                      </p:cBhvr>
                                      <p:by x="0" y="0"/>
                                    </p:animScale>
                                  </p:childTnLst>
                                </p:cTn>
                              </p:par>
                              <p:par>
                                <p:cTn id="347" presetID="1" presetClass="entr" presetSubtype="0" fill="hold" nodeType="withEffect">
                                  <p:stCondLst>
                                    <p:cond delay="0"/>
                                  </p:stCondLst>
                                  <p:childTnLst>
                                    <p:set>
                                      <p:cBhvr>
                                        <p:cTn id="348" dur="1" fill="hold">
                                          <p:stCondLst>
                                            <p:cond delay="499"/>
                                          </p:stCondLst>
                                        </p:cTn>
                                        <p:tgtEl>
                                          <p:spTgt spid="166"/>
                                        </p:tgtEl>
                                        <p:attrNameLst>
                                          <p:attrName>style.visibility</p:attrName>
                                        </p:attrNameLst>
                                      </p:cBhvr>
                                      <p:to>
                                        <p:strVal val="visible"/>
                                      </p:to>
                                    </p:set>
                                  </p:childTnLst>
                                </p:cTn>
                              </p:par>
                              <p:par>
                                <p:cTn id="349" presetID="6" presetClass="emph" presetSubtype="0" accel="100000" autoRev="1" fill="hold" nodeType="withEffect">
                                  <p:stCondLst>
                                    <p:cond delay="0"/>
                                  </p:stCondLst>
                                  <p:childTnLst>
                                    <p:animScale>
                                      <p:cBhvr>
                                        <p:cTn id="350" dur="500" fill="hold"/>
                                        <p:tgtEl>
                                          <p:spTgt spid="166"/>
                                        </p:tgtEl>
                                      </p:cBhvr>
                                      <p:by x="0" y="0"/>
                                    </p:animScale>
                                  </p:childTnLst>
                                </p:cTn>
                              </p:par>
                              <p:par>
                                <p:cTn id="351" presetID="1" presetClass="entr" presetSubtype="0" fill="hold" nodeType="withEffect">
                                  <p:stCondLst>
                                    <p:cond delay="0"/>
                                  </p:stCondLst>
                                  <p:childTnLst>
                                    <p:set>
                                      <p:cBhvr>
                                        <p:cTn id="352" dur="1" fill="hold">
                                          <p:stCondLst>
                                            <p:cond delay="499"/>
                                          </p:stCondLst>
                                        </p:cTn>
                                        <p:tgtEl>
                                          <p:spTgt spid="28"/>
                                        </p:tgtEl>
                                        <p:attrNameLst>
                                          <p:attrName>style.visibility</p:attrName>
                                        </p:attrNameLst>
                                      </p:cBhvr>
                                      <p:to>
                                        <p:strVal val="visible"/>
                                      </p:to>
                                    </p:set>
                                  </p:childTnLst>
                                </p:cTn>
                              </p:par>
                              <p:par>
                                <p:cTn id="353" presetID="6" presetClass="emph" presetSubtype="0" accel="100000" autoRev="1" fill="hold" nodeType="withEffect">
                                  <p:stCondLst>
                                    <p:cond delay="0"/>
                                  </p:stCondLst>
                                  <p:childTnLst>
                                    <p:animScale>
                                      <p:cBhvr>
                                        <p:cTn id="354" dur="500" fill="hold"/>
                                        <p:tgtEl>
                                          <p:spTgt spid="28"/>
                                        </p:tgtEl>
                                      </p:cBhvr>
                                      <p:by x="0" y="0"/>
                                    </p:animScale>
                                  </p:childTnLst>
                                </p:cTn>
                              </p:par>
                              <p:par>
                                <p:cTn id="355" presetID="1" presetClass="entr" presetSubtype="0" fill="hold" grpId="0" nodeType="withEffect">
                                  <p:stCondLst>
                                    <p:cond delay="0"/>
                                  </p:stCondLst>
                                  <p:childTnLst>
                                    <p:set>
                                      <p:cBhvr>
                                        <p:cTn id="356" dur="1" fill="hold">
                                          <p:stCondLst>
                                            <p:cond delay="499"/>
                                          </p:stCondLst>
                                        </p:cTn>
                                        <p:tgtEl>
                                          <p:spTgt spid="204"/>
                                        </p:tgtEl>
                                        <p:attrNameLst>
                                          <p:attrName>style.visibility</p:attrName>
                                        </p:attrNameLst>
                                      </p:cBhvr>
                                      <p:to>
                                        <p:strVal val="visible"/>
                                      </p:to>
                                    </p:set>
                                  </p:childTnLst>
                                </p:cTn>
                              </p:par>
                              <p:par>
                                <p:cTn id="357" presetID="6" presetClass="emph" presetSubtype="0" accel="100000" autoRev="1" fill="hold" grpId="1" nodeType="withEffect">
                                  <p:stCondLst>
                                    <p:cond delay="0"/>
                                  </p:stCondLst>
                                  <p:childTnLst>
                                    <p:animScale>
                                      <p:cBhvr>
                                        <p:cTn id="358" dur="500" fill="hold"/>
                                        <p:tgtEl>
                                          <p:spTgt spid="204"/>
                                        </p:tgtEl>
                                      </p:cBhvr>
                                      <p:by x="0" y="0"/>
                                    </p:animScale>
                                  </p:childTnLst>
                                </p:cTn>
                              </p:par>
                              <p:par>
                                <p:cTn id="359" presetID="1" presetClass="entr" presetSubtype="0" fill="hold" grpId="0" nodeType="withEffect">
                                  <p:stCondLst>
                                    <p:cond delay="0"/>
                                  </p:stCondLst>
                                  <p:childTnLst>
                                    <p:set>
                                      <p:cBhvr>
                                        <p:cTn id="360" dur="1" fill="hold">
                                          <p:stCondLst>
                                            <p:cond delay="499"/>
                                          </p:stCondLst>
                                        </p:cTn>
                                        <p:tgtEl>
                                          <p:spTgt spid="40"/>
                                        </p:tgtEl>
                                        <p:attrNameLst>
                                          <p:attrName>style.visibility</p:attrName>
                                        </p:attrNameLst>
                                      </p:cBhvr>
                                      <p:to>
                                        <p:strVal val="visible"/>
                                      </p:to>
                                    </p:set>
                                  </p:childTnLst>
                                </p:cTn>
                              </p:par>
                              <p:par>
                                <p:cTn id="361" presetID="6" presetClass="emph" presetSubtype="0" accel="100000" autoRev="1" fill="hold" grpId="1" nodeType="withEffect">
                                  <p:stCondLst>
                                    <p:cond delay="0"/>
                                  </p:stCondLst>
                                  <p:childTnLst>
                                    <p:animScale>
                                      <p:cBhvr>
                                        <p:cTn id="362" dur="500" fill="hold"/>
                                        <p:tgtEl>
                                          <p:spTgt spid="40"/>
                                        </p:tgtEl>
                                      </p:cBhvr>
                                      <p:by x="0" y="0"/>
                                    </p:animScale>
                                  </p:childTnLst>
                                </p:cTn>
                              </p:par>
                              <p:par>
                                <p:cTn id="363" presetID="10" presetClass="entr" presetSubtype="0" fill="hold" grpId="0" nodeType="withEffect">
                                  <p:stCondLst>
                                    <p:cond delay="0"/>
                                  </p:stCondLst>
                                  <p:childTnLst>
                                    <p:set>
                                      <p:cBhvr>
                                        <p:cTn id="364" dur="1" fill="hold">
                                          <p:stCondLst>
                                            <p:cond delay="0"/>
                                          </p:stCondLst>
                                        </p:cTn>
                                        <p:tgtEl>
                                          <p:spTgt spid="310"/>
                                        </p:tgtEl>
                                        <p:attrNameLst>
                                          <p:attrName>style.visibility</p:attrName>
                                        </p:attrNameLst>
                                      </p:cBhvr>
                                      <p:to>
                                        <p:strVal val="visible"/>
                                      </p:to>
                                    </p:set>
                                    <p:animEffect transition="in" filter="fade">
                                      <p:cBhvr>
                                        <p:cTn id="365" dur="500"/>
                                        <p:tgtEl>
                                          <p:spTgt spid="310"/>
                                        </p:tgtEl>
                                      </p:cBhvr>
                                    </p:animEffect>
                                  </p:childTnLst>
                                </p:cTn>
                              </p:par>
                              <p:par>
                                <p:cTn id="366" presetID="10" presetClass="entr" presetSubtype="0" fill="hold" grpId="0" nodeType="withEffect">
                                  <p:stCondLst>
                                    <p:cond delay="0"/>
                                  </p:stCondLst>
                                  <p:childTnLst>
                                    <p:set>
                                      <p:cBhvr>
                                        <p:cTn id="367" dur="1" fill="hold">
                                          <p:stCondLst>
                                            <p:cond delay="0"/>
                                          </p:stCondLst>
                                        </p:cTn>
                                        <p:tgtEl>
                                          <p:spTgt spid="237"/>
                                        </p:tgtEl>
                                        <p:attrNameLst>
                                          <p:attrName>style.visibility</p:attrName>
                                        </p:attrNameLst>
                                      </p:cBhvr>
                                      <p:to>
                                        <p:strVal val="visible"/>
                                      </p:to>
                                    </p:set>
                                    <p:animEffect transition="in" filter="fade">
                                      <p:cBhvr>
                                        <p:cTn id="368" dur="500"/>
                                        <p:tgtEl>
                                          <p:spTgt spid="237"/>
                                        </p:tgtEl>
                                      </p:cBhvr>
                                    </p:animEffect>
                                  </p:childTnLst>
                                </p:cTn>
                              </p:par>
                              <p:par>
                                <p:cTn id="369" presetID="10" presetClass="entr" presetSubtype="0" fill="hold" grpId="0" nodeType="withEffect">
                                  <p:stCondLst>
                                    <p:cond delay="0"/>
                                  </p:stCondLst>
                                  <p:childTnLst>
                                    <p:set>
                                      <p:cBhvr>
                                        <p:cTn id="370" dur="1" fill="hold">
                                          <p:stCondLst>
                                            <p:cond delay="0"/>
                                          </p:stCondLst>
                                        </p:cTn>
                                        <p:tgtEl>
                                          <p:spTgt spid="234"/>
                                        </p:tgtEl>
                                        <p:attrNameLst>
                                          <p:attrName>style.visibility</p:attrName>
                                        </p:attrNameLst>
                                      </p:cBhvr>
                                      <p:to>
                                        <p:strVal val="visible"/>
                                      </p:to>
                                    </p:set>
                                    <p:animEffect transition="in" filter="fade">
                                      <p:cBhvr>
                                        <p:cTn id="371" dur="500"/>
                                        <p:tgtEl>
                                          <p:spTgt spid="234"/>
                                        </p:tgtEl>
                                      </p:cBhvr>
                                    </p:animEffect>
                                  </p:childTnLst>
                                </p:cTn>
                              </p:par>
                              <p:par>
                                <p:cTn id="372" presetID="10" presetClass="entr" presetSubtype="0" fill="hold" grpId="0" nodeType="withEffect">
                                  <p:stCondLst>
                                    <p:cond delay="0"/>
                                  </p:stCondLst>
                                  <p:childTnLst>
                                    <p:set>
                                      <p:cBhvr>
                                        <p:cTn id="373" dur="1" fill="hold">
                                          <p:stCondLst>
                                            <p:cond delay="0"/>
                                          </p:stCondLst>
                                        </p:cTn>
                                        <p:tgtEl>
                                          <p:spTgt spid="238"/>
                                        </p:tgtEl>
                                        <p:attrNameLst>
                                          <p:attrName>style.visibility</p:attrName>
                                        </p:attrNameLst>
                                      </p:cBhvr>
                                      <p:to>
                                        <p:strVal val="visible"/>
                                      </p:to>
                                    </p:set>
                                    <p:animEffect transition="in" filter="fade">
                                      <p:cBhvr>
                                        <p:cTn id="374" dur="500"/>
                                        <p:tgtEl>
                                          <p:spTgt spid="238"/>
                                        </p:tgtEl>
                                      </p:cBhvr>
                                    </p:animEffect>
                                  </p:childTnLst>
                                </p:cTn>
                              </p:par>
                              <p:par>
                                <p:cTn id="375" presetID="22" presetClass="entr" presetSubtype="4" fill="hold" nodeType="withEffect">
                                  <p:stCondLst>
                                    <p:cond delay="0"/>
                                  </p:stCondLst>
                                  <p:childTnLst>
                                    <p:set>
                                      <p:cBhvr>
                                        <p:cTn id="376" dur="1" fill="hold">
                                          <p:stCondLst>
                                            <p:cond delay="0"/>
                                          </p:stCondLst>
                                        </p:cTn>
                                        <p:tgtEl>
                                          <p:spTgt spid="246"/>
                                        </p:tgtEl>
                                        <p:attrNameLst>
                                          <p:attrName>style.visibility</p:attrName>
                                        </p:attrNameLst>
                                      </p:cBhvr>
                                      <p:to>
                                        <p:strVal val="visible"/>
                                      </p:to>
                                    </p:set>
                                    <p:animEffect transition="in" filter="wipe(down)">
                                      <p:cBhvr>
                                        <p:cTn id="377" dur="500"/>
                                        <p:tgtEl>
                                          <p:spTgt spid="246"/>
                                        </p:tgtEl>
                                      </p:cBhvr>
                                    </p:animEffect>
                                  </p:childTnLst>
                                </p:cTn>
                              </p:par>
                              <p:par>
                                <p:cTn id="378" presetID="1" presetClass="entr" presetSubtype="0" fill="hold" grpId="0" nodeType="withEffect">
                                  <p:stCondLst>
                                    <p:cond delay="0"/>
                                  </p:stCondLst>
                                  <p:childTnLst>
                                    <p:set>
                                      <p:cBhvr>
                                        <p:cTn id="379" dur="1" fill="hold">
                                          <p:stCondLst>
                                            <p:cond delay="499"/>
                                          </p:stCondLst>
                                        </p:cTn>
                                        <p:tgtEl>
                                          <p:spTgt spid="249"/>
                                        </p:tgtEl>
                                        <p:attrNameLst>
                                          <p:attrName>style.visibility</p:attrName>
                                        </p:attrNameLst>
                                      </p:cBhvr>
                                      <p:to>
                                        <p:strVal val="visible"/>
                                      </p:to>
                                    </p:set>
                                  </p:childTnLst>
                                </p:cTn>
                              </p:par>
                              <p:par>
                                <p:cTn id="380" presetID="6" presetClass="emph" presetSubtype="0" accel="100000" autoRev="1" fill="hold" grpId="1" nodeType="withEffect">
                                  <p:stCondLst>
                                    <p:cond delay="0"/>
                                  </p:stCondLst>
                                  <p:childTnLst>
                                    <p:animScale>
                                      <p:cBhvr>
                                        <p:cTn id="381" dur="500" fill="hold"/>
                                        <p:tgtEl>
                                          <p:spTgt spid="249"/>
                                        </p:tgtEl>
                                      </p:cBhvr>
                                      <p:by x="0" y="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 grpId="0" animBg="1"/>
      <p:bldP spid="249" grpId="1"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204" grpId="0" animBg="1"/>
      <p:bldP spid="204" grpId="1" animBg="1"/>
      <p:bldP spid="259" grpId="0"/>
      <p:bldP spid="261" grpId="0"/>
      <p:bldP spid="292" grpId="0"/>
      <p:bldP spid="309" grpId="0"/>
      <p:bldP spid="310" grpId="0"/>
      <p:bldP spid="171" grpId="0"/>
      <p:bldP spid="172" grpId="0"/>
      <p:bldP spid="173" grpId="0"/>
      <p:bldP spid="175" grpId="0"/>
      <p:bldP spid="176" grpId="0"/>
      <p:bldP spid="177" grpId="0"/>
      <p:bldP spid="193" grpId="0"/>
      <p:bldP spid="209" grpId="0"/>
      <p:bldP spid="221" grpId="0"/>
      <p:bldP spid="232" grpId="0"/>
      <p:bldP spid="234" grpId="0"/>
      <p:bldP spid="237" grpId="0"/>
      <p:bldP spid="238" grpId="0"/>
      <p:bldP spid="24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E9EAEE4A-B88A-4436-937E-655853AA2858}"/>
              </a:ext>
            </a:extLst>
          </p:cNvPr>
          <p:cNvPicPr>
            <a:picLocks noChangeAspect="1"/>
          </p:cNvPicPr>
          <p:nvPr/>
        </p:nvPicPr>
        <p:blipFill>
          <a:blip r:embed="rId3">
            <a:duotone>
              <a:schemeClr val="accent6">
                <a:shade val="45000"/>
                <a:satMod val="135000"/>
              </a:schemeClr>
              <a:prstClr val="white"/>
            </a:duotone>
          </a:blip>
          <a:stretch>
            <a:fillRect/>
          </a:stretch>
        </p:blipFill>
        <p:spPr>
          <a:xfrm>
            <a:off x="575900" y="805645"/>
            <a:ext cx="11284674" cy="5383235"/>
          </a:xfrm>
          <a:prstGeom prst="rect">
            <a:avLst/>
          </a:prstGeom>
        </p:spPr>
      </p:pic>
      <p:sp>
        <p:nvSpPr>
          <p:cNvPr id="160" name="Rectangle 159"/>
          <p:cNvSpPr/>
          <p:nvPr/>
        </p:nvSpPr>
        <p:spPr>
          <a:xfrm>
            <a:off x="51052" y="-11340"/>
            <a:ext cx="12436475" cy="7005865"/>
          </a:xfrm>
          <a:prstGeom prst="rect">
            <a:avLst/>
          </a:prstGeom>
          <a:solidFill>
            <a:srgbClr val="525252">
              <a:alpha val="8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74" name="Arrow: Chevron 173">
            <a:extLst/>
          </p:cNvPr>
          <p:cNvSpPr/>
          <p:nvPr/>
        </p:nvSpPr>
        <p:spPr bwMode="auto">
          <a:xfrm>
            <a:off x="5380037" y="2324275"/>
            <a:ext cx="7303359" cy="1022010"/>
          </a:xfrm>
          <a:prstGeom prst="chevron">
            <a:avLst>
              <a:gd name="adj" fmla="val 2069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4000" b="0" i="0" u="none" strike="noStrike" kern="1200" cap="none" spc="0" normalizeH="0" baseline="0" noProof="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p:txBody>
      </p:sp>
      <p:sp>
        <p:nvSpPr>
          <p:cNvPr id="176" name="t2"/>
          <p:cNvSpPr txBox="1">
            <a:spLocks/>
          </p:cNvSpPr>
          <p:nvPr/>
        </p:nvSpPr>
        <p:spPr>
          <a:xfrm>
            <a:off x="5948197" y="1380261"/>
            <a:ext cx="4571232" cy="677082"/>
          </a:xfrm>
          <a:prstGeom prst="rect">
            <a:avLst/>
          </a:prstGeom>
        </p:spPr>
        <p:txBody>
          <a:bodyPr vert="horz" wrap="square" lIns="182854" tIns="91427" rIns="182854" bIns="91427" rtlCol="0" anchor="ctr" anchorCtr="0">
            <a:spAutoFit/>
          </a:bodyPr>
          <a:lstStyle>
            <a:defPPr>
              <a:defRPr lang="en-US"/>
            </a:defPPr>
            <a:lvl1pPr marR="0" lvl="0" indent="0" fontAlgn="auto">
              <a:lnSpc>
                <a:spcPct val="100000"/>
              </a:lnSpc>
              <a:spcBef>
                <a:spcPts val="0"/>
              </a:spcBef>
              <a:spcAft>
                <a:spcPts val="600"/>
              </a:spcAft>
              <a:buClrTx/>
              <a:buSzTx/>
              <a:buFont typeface="Arial" pitchFamily="34" charset="0"/>
              <a:buNone/>
              <a:tabLst/>
              <a:defRPr sz="2400" spc="0" baseline="0">
                <a:gradFill>
                  <a:gsLst>
                    <a:gs pos="1250">
                      <a:schemeClr val="tx1"/>
                    </a:gs>
                    <a:gs pos="99000">
                      <a:schemeClr val="tx1"/>
                    </a:gs>
                  </a:gsLst>
                  <a:lin ang="5400000" scaled="0"/>
                </a:gradFill>
                <a:cs typeface="Segoe UI Semilight" panose="020B0402040204020203" pitchFamily="34" charset="0"/>
              </a:defRPr>
            </a:lvl1pPr>
            <a:lvl2pPr marL="0" marR="0" indent="0" fontAlgn="auto">
              <a:lnSpc>
                <a:spcPct val="90000"/>
              </a:lnSpc>
              <a:spcBef>
                <a:spcPct val="20000"/>
              </a:spcBef>
              <a:spcAft>
                <a:spcPts val="0"/>
              </a:spcAft>
              <a:buClrTx/>
              <a:buSzPct val="90000"/>
              <a:buFontTx/>
              <a:buNone/>
              <a:tabLst/>
              <a:defRPr sz="2400" spc="0" baseline="0">
                <a:gradFill>
                  <a:gsLst>
                    <a:gs pos="1250">
                      <a:schemeClr val="tx1"/>
                    </a:gs>
                    <a:gs pos="100000">
                      <a:schemeClr val="tx1"/>
                    </a:gs>
                  </a:gsLst>
                  <a:lin ang="5400000" scaled="0"/>
                </a:gradFill>
                <a:cs typeface="Segoe UI Semilight" panose="020B0402040204020203" pitchFamily="34" charset="0"/>
              </a:defRPr>
            </a:lvl2pPr>
            <a:lvl3pPr marL="228600" marR="0" indent="0"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cs typeface="Segoe UI Semilight" panose="020B0402040204020203" pitchFamily="34" charset="0"/>
              </a:defRPr>
            </a:lvl3pPr>
            <a:lvl4pPr marL="457200" marR="0" indent="0" fontAlgn="auto">
              <a:lnSpc>
                <a:spcPct val="90000"/>
              </a:lnSpc>
              <a:spcBef>
                <a:spcPct val="20000"/>
              </a:spcBef>
              <a:spcAft>
                <a:spcPts val="0"/>
              </a:spcAft>
              <a:buClrTx/>
              <a:buSzPct val="90000"/>
              <a:buFont typeface="Arial" pitchFamily="34" charset="0"/>
              <a:buNone/>
              <a:tabLst/>
              <a:defRPr spc="0" baseline="0">
                <a:gradFill>
                  <a:gsLst>
                    <a:gs pos="1250">
                      <a:schemeClr val="tx1"/>
                    </a:gs>
                    <a:gs pos="100000">
                      <a:schemeClr val="tx1"/>
                    </a:gs>
                  </a:gsLst>
                  <a:lin ang="5400000" scaled="0"/>
                </a:gradFill>
                <a:cs typeface="Segoe UI Semilight" panose="020B0402040204020203" pitchFamily="34" charset="0"/>
              </a:defRPr>
            </a:lvl4pPr>
            <a:lvl5pPr marL="685800" marR="0" indent="0" fontAlgn="auto">
              <a:lnSpc>
                <a:spcPct val="90000"/>
              </a:lnSpc>
              <a:spcBef>
                <a:spcPct val="20000"/>
              </a:spcBef>
              <a:spcAft>
                <a:spcPts val="0"/>
              </a:spcAft>
              <a:buClrTx/>
              <a:buSzPct val="90000"/>
              <a:buFont typeface="Arial" pitchFamily="34" charset="0"/>
              <a:buNone/>
              <a:tabLst/>
              <a:defRPr spc="0" baseline="0">
                <a:gradFill>
                  <a:gsLst>
                    <a:gs pos="1250">
                      <a:schemeClr val="tx1"/>
                    </a:gs>
                    <a:gs pos="100000">
                      <a:schemeClr val="tx1"/>
                    </a:gs>
                  </a:gsLst>
                  <a:lin ang="5400000" scaled="0"/>
                </a:gradFill>
                <a:cs typeface="Segoe UI Semilight" panose="020B0402040204020203" pitchFamily="34" charset="0"/>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pPr marL="0" marR="0" lvl="0" indent="0" algn="l" defTabSz="914224" rtl="0" eaLnBrk="1" fontAlgn="auto" latinLnBrk="0" hangingPunct="1">
              <a:lnSpc>
                <a:spcPct val="100000"/>
              </a:lnSpc>
              <a:spcBef>
                <a:spcPts val="0"/>
              </a:spcBef>
              <a:spcAft>
                <a:spcPts val="600"/>
              </a:spcAft>
              <a:buClrTx/>
              <a:buSzTx/>
              <a:buFont typeface="Arial" pitchFamily="34" charset="0"/>
              <a:buNone/>
              <a:tabLst/>
              <a:defRPr/>
            </a:pPr>
            <a:r>
              <a:rPr kumimoji="0" lang="en-US" sz="3200" b="0" i="0" u="none" strike="noStrike" kern="0" cap="none" spc="0" normalizeH="0" baseline="0" noProof="0">
                <a:ln>
                  <a:noFill/>
                </a:ln>
                <a:solidFill>
                  <a:srgbClr val="FFFFFF"/>
                </a:solidFill>
                <a:effectLst/>
                <a:uLnTx/>
                <a:uFillTx/>
                <a:latin typeface="Segoe UI Semilight"/>
                <a:ea typeface="+mn-ea"/>
                <a:cs typeface="Segoe UI" panose="020B0502040204020203" pitchFamily="34" charset="0"/>
              </a:rPr>
              <a:t>The opportunity</a:t>
            </a:r>
          </a:p>
        </p:txBody>
      </p:sp>
      <p:sp>
        <p:nvSpPr>
          <p:cNvPr id="177" name="Chevron 65"/>
          <p:cNvSpPr/>
          <p:nvPr/>
        </p:nvSpPr>
        <p:spPr bwMode="auto">
          <a:xfrm>
            <a:off x="5729539" y="1385447"/>
            <a:ext cx="218657" cy="666708"/>
          </a:xfrm>
          <a:prstGeom prst="chevron">
            <a:avLst>
              <a:gd name="adj" fmla="val 59719"/>
            </a:avLst>
          </a:prstGeom>
          <a:solidFill>
            <a:schemeClr val="bg2"/>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32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79" name="t2"/>
          <p:cNvSpPr txBox="1">
            <a:spLocks/>
          </p:cNvSpPr>
          <p:nvPr/>
        </p:nvSpPr>
        <p:spPr>
          <a:xfrm>
            <a:off x="5904173" y="2489668"/>
            <a:ext cx="7225506" cy="677082"/>
          </a:xfrm>
          <a:prstGeom prst="rect">
            <a:avLst/>
          </a:prstGeom>
        </p:spPr>
        <p:txBody>
          <a:bodyPr vert="horz" wrap="square" lIns="182854" tIns="91427" rIns="182854" bIns="91427" rtlCol="0" anchor="ctr" anchorCtr="0">
            <a:spAutoFit/>
          </a:bodyPr>
          <a:lstStyle>
            <a:defPPr>
              <a:defRPr lang="en-US"/>
            </a:defPPr>
            <a:lvl1pPr marR="0" lvl="0" indent="0" fontAlgn="auto">
              <a:lnSpc>
                <a:spcPct val="100000"/>
              </a:lnSpc>
              <a:spcBef>
                <a:spcPts val="0"/>
              </a:spcBef>
              <a:spcAft>
                <a:spcPts val="600"/>
              </a:spcAft>
              <a:buClrTx/>
              <a:buSzTx/>
              <a:buFont typeface="Arial" pitchFamily="34" charset="0"/>
              <a:buNone/>
              <a:tabLst/>
              <a:defRPr sz="2400" spc="0" baseline="0">
                <a:gradFill>
                  <a:gsLst>
                    <a:gs pos="1250">
                      <a:schemeClr val="tx1"/>
                    </a:gs>
                    <a:gs pos="99000">
                      <a:schemeClr val="tx1"/>
                    </a:gs>
                  </a:gsLst>
                  <a:lin ang="5400000" scaled="0"/>
                </a:gradFill>
                <a:cs typeface="Segoe UI Semilight" panose="020B0402040204020203" pitchFamily="34" charset="0"/>
              </a:defRPr>
            </a:lvl1pPr>
            <a:lvl2pPr marL="0" marR="0" indent="0" fontAlgn="auto">
              <a:lnSpc>
                <a:spcPct val="90000"/>
              </a:lnSpc>
              <a:spcBef>
                <a:spcPct val="20000"/>
              </a:spcBef>
              <a:spcAft>
                <a:spcPts val="0"/>
              </a:spcAft>
              <a:buClrTx/>
              <a:buSzPct val="90000"/>
              <a:buFontTx/>
              <a:buNone/>
              <a:tabLst/>
              <a:defRPr sz="2400" spc="0" baseline="0">
                <a:gradFill>
                  <a:gsLst>
                    <a:gs pos="1250">
                      <a:schemeClr val="tx1"/>
                    </a:gs>
                    <a:gs pos="100000">
                      <a:schemeClr val="tx1"/>
                    </a:gs>
                  </a:gsLst>
                  <a:lin ang="5400000" scaled="0"/>
                </a:gradFill>
                <a:cs typeface="Segoe UI Semilight" panose="020B0402040204020203" pitchFamily="34" charset="0"/>
              </a:defRPr>
            </a:lvl2pPr>
            <a:lvl3pPr marL="228600" marR="0" indent="0"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cs typeface="Segoe UI Semilight" panose="020B0402040204020203" pitchFamily="34" charset="0"/>
              </a:defRPr>
            </a:lvl3pPr>
            <a:lvl4pPr marL="457200" marR="0" indent="0" fontAlgn="auto">
              <a:lnSpc>
                <a:spcPct val="90000"/>
              </a:lnSpc>
              <a:spcBef>
                <a:spcPct val="20000"/>
              </a:spcBef>
              <a:spcAft>
                <a:spcPts val="0"/>
              </a:spcAft>
              <a:buClrTx/>
              <a:buSzPct val="90000"/>
              <a:buFont typeface="Arial" pitchFamily="34" charset="0"/>
              <a:buNone/>
              <a:tabLst/>
              <a:defRPr spc="0" baseline="0">
                <a:gradFill>
                  <a:gsLst>
                    <a:gs pos="1250">
                      <a:schemeClr val="tx1"/>
                    </a:gs>
                    <a:gs pos="100000">
                      <a:schemeClr val="tx1"/>
                    </a:gs>
                  </a:gsLst>
                  <a:lin ang="5400000" scaled="0"/>
                </a:gradFill>
                <a:cs typeface="Segoe UI Semilight" panose="020B0402040204020203" pitchFamily="34" charset="0"/>
              </a:defRPr>
            </a:lvl4pPr>
            <a:lvl5pPr marL="685800" marR="0" indent="0" fontAlgn="auto">
              <a:lnSpc>
                <a:spcPct val="90000"/>
              </a:lnSpc>
              <a:spcBef>
                <a:spcPct val="20000"/>
              </a:spcBef>
              <a:spcAft>
                <a:spcPts val="0"/>
              </a:spcAft>
              <a:buClrTx/>
              <a:buSzPct val="90000"/>
              <a:buFont typeface="Arial" pitchFamily="34" charset="0"/>
              <a:buNone/>
              <a:tabLst/>
              <a:defRPr spc="0" baseline="0">
                <a:gradFill>
                  <a:gsLst>
                    <a:gs pos="1250">
                      <a:schemeClr val="tx1"/>
                    </a:gs>
                    <a:gs pos="100000">
                      <a:schemeClr val="tx1"/>
                    </a:gs>
                  </a:gsLst>
                  <a:lin ang="5400000" scaled="0"/>
                </a:gradFill>
                <a:cs typeface="Segoe UI Semilight" panose="020B0402040204020203" pitchFamily="34" charset="0"/>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pPr marL="0" marR="0" lvl="0" indent="0" algn="l" defTabSz="914224" rtl="0" eaLnBrk="1" fontAlgn="auto" latinLnBrk="0" hangingPunct="1">
              <a:lnSpc>
                <a:spcPct val="100000"/>
              </a:lnSpc>
              <a:spcBef>
                <a:spcPts val="0"/>
              </a:spcBef>
              <a:spcAft>
                <a:spcPts val="600"/>
              </a:spcAft>
              <a:buClrTx/>
              <a:buSzTx/>
              <a:buFont typeface="Arial" pitchFamily="34" charset="0"/>
              <a:buNone/>
              <a:tabLst/>
              <a:defRPr/>
            </a:pPr>
            <a:r>
              <a:rPr kumimoji="0" lang="en-US" sz="3200" b="0" i="0" u="none" strike="noStrike" kern="0" cap="none" spc="0" normalizeH="0" baseline="0" noProof="0" dirty="0">
                <a:ln>
                  <a:noFill/>
                </a:ln>
                <a:solidFill>
                  <a:srgbClr val="FFFFFF"/>
                </a:solidFill>
                <a:effectLst/>
                <a:uLnTx/>
                <a:uFillTx/>
                <a:latin typeface="Segoe UI Semilight"/>
                <a:ea typeface="+mn-ea"/>
                <a:cs typeface="Segoe UI" panose="020B0502040204020203" pitchFamily="34" charset="0"/>
              </a:rPr>
              <a:t>Fundamentals of Microsoft Graph</a:t>
            </a:r>
          </a:p>
        </p:txBody>
      </p:sp>
      <p:grpSp>
        <p:nvGrpSpPr>
          <p:cNvPr id="181" name="Group 180"/>
          <p:cNvGrpSpPr/>
          <p:nvPr/>
        </p:nvGrpSpPr>
        <p:grpSpPr>
          <a:xfrm>
            <a:off x="5729542" y="3599075"/>
            <a:ext cx="4957130" cy="677082"/>
            <a:chOff x="5854156" y="3809975"/>
            <a:chExt cx="4530446" cy="677082"/>
          </a:xfrm>
        </p:grpSpPr>
        <p:sp>
          <p:nvSpPr>
            <p:cNvPr id="182" name="t1"/>
            <p:cNvSpPr txBox="1">
              <a:spLocks/>
            </p:cNvSpPr>
            <p:nvPr/>
          </p:nvSpPr>
          <p:spPr>
            <a:xfrm>
              <a:off x="6053991" y="3809975"/>
              <a:ext cx="4330611" cy="677082"/>
            </a:xfrm>
            <a:prstGeom prst="rect">
              <a:avLst/>
            </a:prstGeom>
          </p:spPr>
          <p:txBody>
            <a:bodyPr vert="horz" wrap="square" lIns="182854" tIns="91427" rIns="182854" bIns="91427" rtlCol="0" anchor="ctr" anchorCtr="0">
              <a:spAutoFit/>
            </a:bodyPr>
            <a:lstStyle>
              <a:defPPr>
                <a:defRPr lang="en-US"/>
              </a:defPPr>
              <a:lvl1pPr marR="0" lvl="0" indent="0" fontAlgn="auto">
                <a:lnSpc>
                  <a:spcPct val="100000"/>
                </a:lnSpc>
                <a:spcBef>
                  <a:spcPts val="0"/>
                </a:spcBef>
                <a:spcAft>
                  <a:spcPts val="600"/>
                </a:spcAft>
                <a:buClrTx/>
                <a:buSzTx/>
                <a:buFont typeface="Arial" pitchFamily="34" charset="0"/>
                <a:buNone/>
                <a:tabLst/>
                <a:defRPr sz="2400" spc="0" baseline="0">
                  <a:gradFill>
                    <a:gsLst>
                      <a:gs pos="1250">
                        <a:schemeClr val="tx1"/>
                      </a:gs>
                      <a:gs pos="99000">
                        <a:schemeClr val="tx1"/>
                      </a:gs>
                    </a:gsLst>
                    <a:lin ang="5400000" scaled="0"/>
                  </a:gradFill>
                  <a:cs typeface="Segoe UI Semilight" panose="020B0402040204020203" pitchFamily="34" charset="0"/>
                </a:defRPr>
              </a:lvl1pPr>
              <a:lvl2pPr marL="0" marR="0" indent="0" fontAlgn="auto">
                <a:lnSpc>
                  <a:spcPct val="90000"/>
                </a:lnSpc>
                <a:spcBef>
                  <a:spcPct val="20000"/>
                </a:spcBef>
                <a:spcAft>
                  <a:spcPts val="0"/>
                </a:spcAft>
                <a:buClrTx/>
                <a:buSzPct val="90000"/>
                <a:buFontTx/>
                <a:buNone/>
                <a:tabLst/>
                <a:defRPr sz="2400" spc="0" baseline="0">
                  <a:gradFill>
                    <a:gsLst>
                      <a:gs pos="1250">
                        <a:schemeClr val="tx1"/>
                      </a:gs>
                      <a:gs pos="100000">
                        <a:schemeClr val="tx1"/>
                      </a:gs>
                    </a:gsLst>
                    <a:lin ang="5400000" scaled="0"/>
                  </a:gradFill>
                  <a:cs typeface="Segoe UI Semilight" panose="020B0402040204020203" pitchFamily="34" charset="0"/>
                </a:defRPr>
              </a:lvl2pPr>
              <a:lvl3pPr marL="228600" marR="0" indent="0"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cs typeface="Segoe UI Semilight" panose="020B0402040204020203" pitchFamily="34" charset="0"/>
                </a:defRPr>
              </a:lvl3pPr>
              <a:lvl4pPr marL="457200" marR="0" indent="0" fontAlgn="auto">
                <a:lnSpc>
                  <a:spcPct val="90000"/>
                </a:lnSpc>
                <a:spcBef>
                  <a:spcPct val="20000"/>
                </a:spcBef>
                <a:spcAft>
                  <a:spcPts val="0"/>
                </a:spcAft>
                <a:buClrTx/>
                <a:buSzPct val="90000"/>
                <a:buFont typeface="Arial" pitchFamily="34" charset="0"/>
                <a:buNone/>
                <a:tabLst/>
                <a:defRPr spc="0" baseline="0">
                  <a:gradFill>
                    <a:gsLst>
                      <a:gs pos="1250">
                        <a:schemeClr val="tx1"/>
                      </a:gs>
                      <a:gs pos="100000">
                        <a:schemeClr val="tx1"/>
                      </a:gs>
                    </a:gsLst>
                    <a:lin ang="5400000" scaled="0"/>
                  </a:gradFill>
                  <a:cs typeface="Segoe UI Semilight" panose="020B0402040204020203" pitchFamily="34" charset="0"/>
                </a:defRPr>
              </a:lvl4pPr>
              <a:lvl5pPr marL="685800" marR="0" indent="0" fontAlgn="auto">
                <a:lnSpc>
                  <a:spcPct val="90000"/>
                </a:lnSpc>
                <a:spcBef>
                  <a:spcPct val="20000"/>
                </a:spcBef>
                <a:spcAft>
                  <a:spcPts val="0"/>
                </a:spcAft>
                <a:buClrTx/>
                <a:buSzPct val="90000"/>
                <a:buFont typeface="Arial" pitchFamily="34" charset="0"/>
                <a:buNone/>
                <a:tabLst/>
                <a:defRPr spc="0" baseline="0">
                  <a:gradFill>
                    <a:gsLst>
                      <a:gs pos="1250">
                        <a:schemeClr val="tx1"/>
                      </a:gs>
                      <a:gs pos="100000">
                        <a:schemeClr val="tx1"/>
                      </a:gs>
                    </a:gsLst>
                    <a:lin ang="5400000" scaled="0"/>
                  </a:gradFill>
                  <a:cs typeface="Segoe UI Semilight" panose="020B0402040204020203" pitchFamily="34" charset="0"/>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pPr marL="0" marR="0" lvl="0" indent="0" algn="l" defTabSz="914224" rtl="0" eaLnBrk="1" fontAlgn="auto" latinLnBrk="0" hangingPunct="1">
                <a:lnSpc>
                  <a:spcPct val="100000"/>
                </a:lnSpc>
                <a:spcBef>
                  <a:spcPts val="0"/>
                </a:spcBef>
                <a:spcAft>
                  <a:spcPts val="600"/>
                </a:spcAft>
                <a:buClrTx/>
                <a:buSzTx/>
                <a:buFont typeface="Arial" pitchFamily="34" charset="0"/>
                <a:buNone/>
                <a:tabLst/>
                <a:defRPr/>
              </a:pPr>
              <a:r>
                <a:rPr kumimoji="0" lang="en-US" sz="3200" b="0" i="0" u="none" strike="noStrike" kern="0" cap="none" spc="0" normalizeH="0" baseline="0" noProof="0">
                  <a:ln>
                    <a:noFill/>
                  </a:ln>
                  <a:solidFill>
                    <a:srgbClr val="FFFFFF"/>
                  </a:solidFill>
                  <a:effectLst/>
                  <a:uLnTx/>
                  <a:uFillTx/>
                  <a:latin typeface="Segoe UI Semilight"/>
                  <a:ea typeface="+mn-ea"/>
                  <a:cs typeface="Segoe UI" panose="020B0502040204020203" pitchFamily="34" charset="0"/>
                </a:rPr>
                <a:t>Using Microsoft Graph</a:t>
              </a:r>
            </a:p>
          </p:txBody>
        </p:sp>
        <p:sp>
          <p:nvSpPr>
            <p:cNvPr id="183" name="Chevron 65"/>
            <p:cNvSpPr/>
            <p:nvPr/>
          </p:nvSpPr>
          <p:spPr bwMode="auto">
            <a:xfrm>
              <a:off x="5854156" y="3815161"/>
              <a:ext cx="199836" cy="666708"/>
            </a:xfrm>
            <a:prstGeom prst="chevron">
              <a:avLst>
                <a:gd name="adj" fmla="val 59719"/>
              </a:avLst>
            </a:prstGeom>
            <a:solidFill>
              <a:schemeClr val="bg2"/>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32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184" name="Group 183"/>
          <p:cNvGrpSpPr/>
          <p:nvPr/>
        </p:nvGrpSpPr>
        <p:grpSpPr>
          <a:xfrm>
            <a:off x="5729541" y="4708483"/>
            <a:ext cx="4997533" cy="677082"/>
            <a:chOff x="5854157" y="4769382"/>
            <a:chExt cx="4567372" cy="677082"/>
          </a:xfrm>
        </p:grpSpPr>
        <p:sp>
          <p:nvSpPr>
            <p:cNvPr id="185" name="t3"/>
            <p:cNvSpPr txBox="1">
              <a:spLocks/>
            </p:cNvSpPr>
            <p:nvPr/>
          </p:nvSpPr>
          <p:spPr>
            <a:xfrm>
              <a:off x="6066517" y="4769382"/>
              <a:ext cx="4355012" cy="677082"/>
            </a:xfrm>
            <a:prstGeom prst="rect">
              <a:avLst/>
            </a:prstGeom>
          </p:spPr>
          <p:txBody>
            <a:bodyPr vert="horz" wrap="square" lIns="182854" tIns="91427" rIns="182854" bIns="91427" rtlCol="0" anchor="ctr" anchorCtr="0">
              <a:spAutoFit/>
            </a:bodyPr>
            <a:lstStyle>
              <a:defPPr>
                <a:defRPr lang="en-US"/>
              </a:defPPr>
              <a:lvl1pPr marR="0" lvl="0" indent="0" fontAlgn="auto">
                <a:lnSpc>
                  <a:spcPct val="100000"/>
                </a:lnSpc>
                <a:spcBef>
                  <a:spcPts val="0"/>
                </a:spcBef>
                <a:spcAft>
                  <a:spcPts val="600"/>
                </a:spcAft>
                <a:buClrTx/>
                <a:buSzTx/>
                <a:buFont typeface="Arial" pitchFamily="34" charset="0"/>
                <a:buNone/>
                <a:tabLst/>
                <a:defRPr sz="2400" spc="0" baseline="0">
                  <a:gradFill>
                    <a:gsLst>
                      <a:gs pos="1250">
                        <a:schemeClr val="tx1"/>
                      </a:gs>
                      <a:gs pos="99000">
                        <a:schemeClr val="tx1"/>
                      </a:gs>
                    </a:gsLst>
                    <a:lin ang="5400000" scaled="0"/>
                  </a:gradFill>
                  <a:cs typeface="Segoe UI Semilight" panose="020B0402040204020203" pitchFamily="34" charset="0"/>
                </a:defRPr>
              </a:lvl1pPr>
              <a:lvl2pPr marL="0" marR="0" indent="0" fontAlgn="auto">
                <a:lnSpc>
                  <a:spcPct val="90000"/>
                </a:lnSpc>
                <a:spcBef>
                  <a:spcPct val="20000"/>
                </a:spcBef>
                <a:spcAft>
                  <a:spcPts val="0"/>
                </a:spcAft>
                <a:buClrTx/>
                <a:buSzPct val="90000"/>
                <a:buFontTx/>
                <a:buNone/>
                <a:tabLst/>
                <a:defRPr sz="2400" spc="0" baseline="0">
                  <a:gradFill>
                    <a:gsLst>
                      <a:gs pos="1250">
                        <a:schemeClr val="tx1"/>
                      </a:gs>
                      <a:gs pos="100000">
                        <a:schemeClr val="tx1"/>
                      </a:gs>
                    </a:gsLst>
                    <a:lin ang="5400000" scaled="0"/>
                  </a:gradFill>
                  <a:cs typeface="Segoe UI Semilight" panose="020B0402040204020203" pitchFamily="34" charset="0"/>
                </a:defRPr>
              </a:lvl2pPr>
              <a:lvl3pPr marL="228600" marR="0" indent="0"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cs typeface="Segoe UI Semilight" panose="020B0402040204020203" pitchFamily="34" charset="0"/>
                </a:defRPr>
              </a:lvl3pPr>
              <a:lvl4pPr marL="457200" marR="0" indent="0" fontAlgn="auto">
                <a:lnSpc>
                  <a:spcPct val="90000"/>
                </a:lnSpc>
                <a:spcBef>
                  <a:spcPct val="20000"/>
                </a:spcBef>
                <a:spcAft>
                  <a:spcPts val="0"/>
                </a:spcAft>
                <a:buClrTx/>
                <a:buSzPct val="90000"/>
                <a:buFont typeface="Arial" pitchFamily="34" charset="0"/>
                <a:buNone/>
                <a:tabLst/>
                <a:defRPr spc="0" baseline="0">
                  <a:gradFill>
                    <a:gsLst>
                      <a:gs pos="1250">
                        <a:schemeClr val="tx1"/>
                      </a:gs>
                      <a:gs pos="100000">
                        <a:schemeClr val="tx1"/>
                      </a:gs>
                    </a:gsLst>
                    <a:lin ang="5400000" scaled="0"/>
                  </a:gradFill>
                  <a:cs typeface="Segoe UI Semilight" panose="020B0402040204020203" pitchFamily="34" charset="0"/>
                </a:defRPr>
              </a:lvl4pPr>
              <a:lvl5pPr marL="685800" marR="0" indent="0" fontAlgn="auto">
                <a:lnSpc>
                  <a:spcPct val="90000"/>
                </a:lnSpc>
                <a:spcBef>
                  <a:spcPct val="20000"/>
                </a:spcBef>
                <a:spcAft>
                  <a:spcPts val="0"/>
                </a:spcAft>
                <a:buClrTx/>
                <a:buSzPct val="90000"/>
                <a:buFont typeface="Arial" pitchFamily="34" charset="0"/>
                <a:buNone/>
                <a:tabLst/>
                <a:defRPr spc="0" baseline="0">
                  <a:gradFill>
                    <a:gsLst>
                      <a:gs pos="1250">
                        <a:schemeClr val="tx1"/>
                      </a:gs>
                      <a:gs pos="100000">
                        <a:schemeClr val="tx1"/>
                      </a:gs>
                    </a:gsLst>
                    <a:lin ang="5400000" scaled="0"/>
                  </a:gradFill>
                  <a:cs typeface="Segoe UI Semilight" panose="020B0402040204020203" pitchFamily="34" charset="0"/>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pPr marL="0" marR="0" lvl="0" indent="0" algn="l" defTabSz="914224" rtl="0" eaLnBrk="1" fontAlgn="auto" latinLnBrk="0" hangingPunct="1">
                <a:lnSpc>
                  <a:spcPct val="100000"/>
                </a:lnSpc>
                <a:spcBef>
                  <a:spcPts val="0"/>
                </a:spcBef>
                <a:spcAft>
                  <a:spcPts val="600"/>
                </a:spcAft>
                <a:buClrTx/>
                <a:buSzTx/>
                <a:buFont typeface="Arial" pitchFamily="34" charset="0"/>
                <a:buNone/>
                <a:tabLst/>
                <a:defRPr/>
              </a:pPr>
              <a:r>
                <a:rPr kumimoji="0" lang="en-US" sz="3200" b="0" i="0" u="none" strike="noStrike" kern="0" cap="none" spc="0" normalizeH="0" baseline="0" noProof="0" dirty="0">
                  <a:ln>
                    <a:noFill/>
                  </a:ln>
                  <a:solidFill>
                    <a:srgbClr val="FFFFFF"/>
                  </a:solidFill>
                  <a:effectLst/>
                  <a:uLnTx/>
                  <a:uFillTx/>
                  <a:latin typeface="Segoe UI Semilight"/>
                  <a:ea typeface="+mn-ea"/>
                  <a:cs typeface="Segoe UI" panose="020B0502040204020203" pitchFamily="34" charset="0"/>
                </a:rPr>
                <a:t>Roadmap</a:t>
              </a:r>
            </a:p>
          </p:txBody>
        </p:sp>
        <p:sp>
          <p:nvSpPr>
            <p:cNvPr id="186" name="Chevron 65"/>
            <p:cNvSpPr/>
            <p:nvPr/>
          </p:nvSpPr>
          <p:spPr bwMode="auto">
            <a:xfrm>
              <a:off x="5854157" y="4774568"/>
              <a:ext cx="199836" cy="666708"/>
            </a:xfrm>
            <a:prstGeom prst="chevron">
              <a:avLst>
                <a:gd name="adj" fmla="val 59719"/>
              </a:avLst>
            </a:prstGeom>
            <a:solidFill>
              <a:schemeClr val="bg2"/>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32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
        <p:nvSpPr>
          <p:cNvPr id="163" name="Chevron 65"/>
          <p:cNvSpPr/>
          <p:nvPr/>
        </p:nvSpPr>
        <p:spPr bwMode="auto">
          <a:xfrm>
            <a:off x="5723320" y="2499748"/>
            <a:ext cx="218657" cy="666708"/>
          </a:xfrm>
          <a:prstGeom prst="chevron">
            <a:avLst>
              <a:gd name="adj" fmla="val 59719"/>
            </a:avLst>
          </a:pr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32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64" name="microsoft">
            <a:extLst>
              <a:ext uri="{FF2B5EF4-FFF2-40B4-BE49-F238E27FC236}">
                <a16:creationId xmlns:a16="http://schemas.microsoft.com/office/drawing/2014/main" id="{F4A78696-EAFD-4B53-AEC7-71BB915ADDDB}"/>
              </a:ext>
            </a:extLst>
          </p:cNvPr>
          <p:cNvSpPr/>
          <p:nvPr/>
        </p:nvSpPr>
        <p:spPr>
          <a:xfrm>
            <a:off x="1525441" y="2809469"/>
            <a:ext cx="2998433" cy="1062059"/>
          </a:xfrm>
          <a:prstGeom prst="rect">
            <a:avLst/>
          </a:prstGeom>
        </p:spPr>
        <p:txBody>
          <a:bodyPr vert="horz" wrap="square" lIns="0" tIns="91440" rIns="146304" bIns="91440" rtlCol="0" anchor="t">
            <a:noAutofit/>
          </a:body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6600" b="0" i="0" u="none" strike="noStrike" kern="1200" cap="none" spc="-102" normalizeH="0" baseline="0" noProof="0">
                <a:ln w="3175">
                  <a:noFill/>
                </a:ln>
                <a:solidFill>
                  <a:srgbClr val="FFFFFF"/>
                </a:solidFill>
                <a:effectLst/>
                <a:uLnTx/>
                <a:uFillTx/>
                <a:latin typeface="Segoe UI Light"/>
                <a:ea typeface="+mn-ea"/>
                <a:cs typeface="Segoe UI" pitchFamily="34" charset="0"/>
              </a:rPr>
              <a:t>Agenda</a:t>
            </a:r>
          </a:p>
        </p:txBody>
      </p:sp>
    </p:spTree>
    <p:extLst>
      <p:ext uri="{BB962C8B-B14F-4D97-AF65-F5344CB8AC3E}">
        <p14:creationId xmlns:p14="http://schemas.microsoft.com/office/powerpoint/2010/main" val="338814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174"/>
                                        </p:tgtEl>
                                        <p:attrNameLst>
                                          <p:attrName>style.visibility</p:attrName>
                                        </p:attrNameLst>
                                      </p:cBhvr>
                                      <p:to>
                                        <p:strVal val="visible"/>
                                      </p:to>
                                    </p:set>
                                    <p:anim calcmode="lin" valueType="num">
                                      <p:cBhvr additive="base">
                                        <p:cTn id="7" dur="750" fill="hold"/>
                                        <p:tgtEl>
                                          <p:spTgt spid="174"/>
                                        </p:tgtEl>
                                        <p:attrNameLst>
                                          <p:attrName>ppt_x</p:attrName>
                                        </p:attrNameLst>
                                      </p:cBhvr>
                                      <p:tavLst>
                                        <p:tav tm="0">
                                          <p:val>
                                            <p:strVal val="1+#ppt_w/2"/>
                                          </p:val>
                                        </p:tav>
                                        <p:tav tm="100000">
                                          <p:val>
                                            <p:strVal val="#ppt_x"/>
                                          </p:val>
                                        </p:tav>
                                      </p:tavLst>
                                    </p:anim>
                                    <p:anim calcmode="lin" valueType="num">
                                      <p:cBhvr additive="base">
                                        <p:cTn id="8" dur="750" fill="hold"/>
                                        <p:tgtEl>
                                          <p:spTgt spid="174"/>
                                        </p:tgtEl>
                                        <p:attrNameLst>
                                          <p:attrName>ppt_y</p:attrName>
                                        </p:attrNameLst>
                                      </p:cBhvr>
                                      <p:tavLst>
                                        <p:tav tm="0">
                                          <p:val>
                                            <p:strVal val="#ppt_y"/>
                                          </p:val>
                                        </p:tav>
                                        <p:tav tm="100000">
                                          <p:val>
                                            <p:strVal val="#ppt_y"/>
                                          </p:val>
                                        </p:tav>
                                      </p:tavLst>
                                    </p:anim>
                                  </p:childTnLst>
                                </p:cTn>
                              </p:par>
                              <p:par>
                                <p:cTn id="9" presetID="19" presetClass="emph" presetSubtype="0" fill="hold" grpId="0" nodeType="withEffect">
                                  <p:stCondLst>
                                    <p:cond delay="300"/>
                                  </p:stCondLst>
                                  <p:childTnLst>
                                    <p:animClr clrSpc="rgb" dir="cw">
                                      <p:cBhvr override="childStyle">
                                        <p:cTn id="10" dur="500" fill="hold"/>
                                        <p:tgtEl>
                                          <p:spTgt spid="163"/>
                                        </p:tgtEl>
                                        <p:attrNameLst>
                                          <p:attrName>style.color</p:attrName>
                                        </p:attrNameLst>
                                      </p:cBhvr>
                                      <p:to>
                                        <a:srgbClr val="FFFFFF"/>
                                      </p:to>
                                    </p:animClr>
                                    <p:animClr clrSpc="rgb" dir="cw">
                                      <p:cBhvr>
                                        <p:cTn id="11" dur="500" fill="hold"/>
                                        <p:tgtEl>
                                          <p:spTgt spid="163"/>
                                        </p:tgtEl>
                                        <p:attrNameLst>
                                          <p:attrName>fillcolor</p:attrName>
                                        </p:attrNameLst>
                                      </p:cBhvr>
                                      <p:to>
                                        <a:srgbClr val="FFFFFF"/>
                                      </p:to>
                                    </p:animClr>
                                    <p:set>
                                      <p:cBhvr>
                                        <p:cTn id="12" dur="500" fill="hold"/>
                                        <p:tgtEl>
                                          <p:spTgt spid="163"/>
                                        </p:tgtEl>
                                        <p:attrNameLst>
                                          <p:attrName>fill.type</p:attrName>
                                        </p:attrNameLst>
                                      </p:cBhvr>
                                      <p:to>
                                        <p:strVal val="solid"/>
                                      </p:to>
                                    </p:set>
                                    <p:set>
                                      <p:cBhvr>
                                        <p:cTn id="13" dur="500" fill="hold"/>
                                        <p:tgtEl>
                                          <p:spTgt spid="163"/>
                                        </p:tgtEl>
                                        <p:attrNameLst>
                                          <p:attrName>fill.on</p:attrName>
                                        </p:attrNameLst>
                                      </p:cBhvr>
                                      <p:to>
                                        <p:strVal val="true"/>
                                      </p:to>
                                    </p:set>
                                  </p:childTnLst>
                                </p:cTn>
                              </p:par>
                              <p:par>
                                <p:cTn id="14" presetID="1" presetClass="entr" presetSubtype="0"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 grpId="0" animBg="1"/>
      <p:bldP spid="16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43220BA-BC00-483B-81CA-715F1B905471}"/>
              </a:ext>
            </a:extLst>
          </p:cNvPr>
          <p:cNvSpPr/>
          <p:nvPr/>
        </p:nvSpPr>
        <p:spPr bwMode="auto">
          <a:xfrm>
            <a:off x="0" y="1667436"/>
            <a:ext cx="12436475" cy="44509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 name="Title 1"/>
          <p:cNvSpPr>
            <a:spLocks noGrp="1"/>
          </p:cNvSpPr>
          <p:nvPr>
            <p:ph type="title"/>
          </p:nvPr>
        </p:nvSpPr>
        <p:spPr/>
        <p:txBody>
          <a:bodyPr/>
          <a:lstStyle/>
          <a:p>
            <a:r>
              <a:rPr lang="en-US"/>
              <a:t>Microsoft Graph</a:t>
            </a:r>
          </a:p>
        </p:txBody>
      </p:sp>
      <p:sp>
        <p:nvSpPr>
          <p:cNvPr id="5" name="Text Placeholder 4">
            <a:extLst>
              <a:ext uri="{FF2B5EF4-FFF2-40B4-BE49-F238E27FC236}">
                <a16:creationId xmlns:a16="http://schemas.microsoft.com/office/drawing/2014/main" id="{6B14CA72-094D-4508-98D7-E2B98C58CC75}"/>
              </a:ext>
            </a:extLst>
          </p:cNvPr>
          <p:cNvSpPr>
            <a:spLocks noGrp="1"/>
          </p:cNvSpPr>
          <p:nvPr>
            <p:ph type="body" sz="quarter" idx="10"/>
          </p:nvPr>
        </p:nvSpPr>
        <p:spPr/>
        <p:txBody>
          <a:bodyPr/>
          <a:lstStyle/>
          <a:p>
            <a:endParaRPr lang="en-US"/>
          </a:p>
        </p:txBody>
      </p:sp>
      <p:grpSp>
        <p:nvGrpSpPr>
          <p:cNvPr id="3" name="Group 2">
            <a:extLst>
              <a:ext uri="{FF2B5EF4-FFF2-40B4-BE49-F238E27FC236}">
                <a16:creationId xmlns:a16="http://schemas.microsoft.com/office/drawing/2014/main" id="{670131DC-7E0F-4B86-997A-E161A05374BC}"/>
              </a:ext>
            </a:extLst>
          </p:cNvPr>
          <p:cNvGrpSpPr/>
          <p:nvPr/>
        </p:nvGrpSpPr>
        <p:grpSpPr>
          <a:xfrm>
            <a:off x="2751466" y="2395905"/>
            <a:ext cx="6933543" cy="2924493"/>
            <a:chOff x="2903350" y="2395905"/>
            <a:chExt cx="6933543" cy="2924493"/>
          </a:xfrm>
        </p:grpSpPr>
        <p:pic>
          <p:nvPicPr>
            <p:cNvPr id="4" name="Graphic 3" descr="Download from cloud"/>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03350" y="2395905"/>
              <a:ext cx="1828800" cy="1828800"/>
            </a:xfrm>
            <a:prstGeom prst="rect">
              <a:avLst/>
            </a:prstGeom>
          </p:spPr>
        </p:pic>
        <p:pic>
          <p:nvPicPr>
            <p:cNvPr id="6" name="Graphic 5" descr="Gears"/>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610755" y="2395905"/>
              <a:ext cx="1828800" cy="1828800"/>
            </a:xfrm>
            <a:prstGeom prst="rect">
              <a:avLst/>
            </a:prstGeom>
          </p:spPr>
        </p:pic>
        <p:sp>
          <p:nvSpPr>
            <p:cNvPr id="9" name="TextBox 8"/>
            <p:cNvSpPr txBox="1"/>
            <p:nvPr/>
          </p:nvSpPr>
          <p:spPr>
            <a:xfrm>
              <a:off x="3169816" y="4526334"/>
              <a:ext cx="1295868" cy="794064"/>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a:ln>
                    <a:noFill/>
                  </a:ln>
                  <a:gradFill>
                    <a:gsLst>
                      <a:gs pos="2917">
                        <a:srgbClr val="505050"/>
                      </a:gs>
                      <a:gs pos="30000">
                        <a:srgbClr val="505050"/>
                      </a:gs>
                    </a:gsLst>
                    <a:lin ang="5400000" scaled="0"/>
                  </a:gradFill>
                  <a:effectLst/>
                  <a:uLnTx/>
                  <a:uFillTx/>
                  <a:latin typeface="Segoe UI Semilight"/>
                  <a:ea typeface="+mn-ea"/>
                  <a:cs typeface="+mn-cs"/>
                </a:rPr>
                <a:t>Data</a:t>
              </a:r>
            </a:p>
          </p:txBody>
        </p:sp>
        <p:sp>
          <p:nvSpPr>
            <p:cNvPr id="10" name="TextBox 9"/>
            <p:cNvSpPr txBox="1"/>
            <p:nvPr/>
          </p:nvSpPr>
          <p:spPr>
            <a:xfrm>
              <a:off x="7213418" y="4526334"/>
              <a:ext cx="2623475" cy="794064"/>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a:ln>
                    <a:noFill/>
                  </a:ln>
                  <a:gradFill>
                    <a:gsLst>
                      <a:gs pos="2917">
                        <a:srgbClr val="505050"/>
                      </a:gs>
                      <a:gs pos="30000">
                        <a:srgbClr val="505050"/>
                      </a:gs>
                    </a:gsLst>
                    <a:lin ang="5400000" scaled="0"/>
                  </a:gradFill>
                  <a:effectLst/>
                  <a:uLnTx/>
                  <a:uFillTx/>
                  <a:latin typeface="Segoe UI Semilight"/>
                  <a:ea typeface="+mn-ea"/>
                  <a:cs typeface="+mn-cs"/>
                </a:rPr>
                <a:t>Capabilities</a:t>
              </a:r>
            </a:p>
          </p:txBody>
        </p:sp>
      </p:grpSp>
    </p:spTree>
    <p:extLst>
      <p:ext uri="{BB962C8B-B14F-4D97-AF65-F5344CB8AC3E}">
        <p14:creationId xmlns:p14="http://schemas.microsoft.com/office/powerpoint/2010/main" val="1193031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p:cNvSpPr/>
          <p:nvPr/>
        </p:nvSpPr>
        <p:spPr bwMode="auto">
          <a:xfrm>
            <a:off x="0" y="4351992"/>
            <a:ext cx="12436475" cy="8387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pic>
        <p:nvPicPr>
          <p:cNvPr id="7" name="Picture 6"/>
          <p:cNvPicPr>
            <a:picLocks/>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8072100" y="504273"/>
            <a:ext cx="21767" cy="21767"/>
          </a:xfrm>
          <a:prstGeom prst="rect">
            <a:avLst/>
          </a:prstGeom>
        </p:spPr>
      </p:pic>
      <p:grpSp>
        <p:nvGrpSpPr>
          <p:cNvPr id="24" name="Group 23"/>
          <p:cNvGrpSpPr/>
          <p:nvPr/>
        </p:nvGrpSpPr>
        <p:grpSpPr>
          <a:xfrm>
            <a:off x="619780" y="5249817"/>
            <a:ext cx="11196912" cy="858298"/>
            <a:chOff x="619780" y="5249817"/>
            <a:chExt cx="11196912" cy="858298"/>
          </a:xfrm>
        </p:grpSpPr>
        <p:cxnSp>
          <p:nvCxnSpPr>
            <p:cNvPr id="76" name="Straight Arrow Connector 106"/>
            <p:cNvCxnSpPr>
              <a:cxnSpLocks/>
            </p:cNvCxnSpPr>
            <p:nvPr/>
          </p:nvCxnSpPr>
          <p:spPr>
            <a:xfrm flipV="1">
              <a:off x="1074717" y="5249817"/>
              <a:ext cx="0" cy="380311"/>
            </a:xfrm>
            <a:prstGeom prst="straightConnector1">
              <a:avLst/>
            </a:prstGeom>
            <a:ln w="28575">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a:xfrm>
              <a:off x="619780" y="5667849"/>
              <a:ext cx="909873" cy="440266"/>
            </a:xfrm>
            <a:prstGeom prst="rect">
              <a:avLst/>
            </a:prstGeom>
            <a:solidFill>
              <a:schemeClr val="bg1"/>
            </a:solidFill>
            <a:ln w="12700"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srgbClr val="505050"/>
                  </a:solidFill>
                  <a:effectLst/>
                  <a:uLnTx/>
                  <a:uFillTx/>
                  <a:latin typeface="Segoe UI Semibold" panose="020B0702040204020203" pitchFamily="34" charset="0"/>
                  <a:ea typeface="+mn-ea"/>
                  <a:cs typeface="Segoe UI Semibold" panose="020B0702040204020203" pitchFamily="34" charset="0"/>
                </a:rPr>
                <a:t>Users</a:t>
              </a:r>
            </a:p>
          </p:txBody>
        </p:sp>
        <p:cxnSp>
          <p:nvCxnSpPr>
            <p:cNvPr id="83" name="Straight Arrow Connector 106">
              <a:extLst>
                <a:ext uri="{FF2B5EF4-FFF2-40B4-BE49-F238E27FC236}">
                  <a16:creationId xmlns:a16="http://schemas.microsoft.com/office/drawing/2014/main" id="{7FD0B87D-AEB1-4B39-BCB1-041B5F40D2FD}"/>
                </a:ext>
              </a:extLst>
            </p:cNvPr>
            <p:cNvCxnSpPr>
              <a:cxnSpLocks/>
            </p:cNvCxnSpPr>
            <p:nvPr/>
          </p:nvCxnSpPr>
          <p:spPr>
            <a:xfrm flipV="1">
              <a:off x="2096608" y="5249817"/>
              <a:ext cx="0" cy="380311"/>
            </a:xfrm>
            <a:prstGeom prst="straightConnector1">
              <a:avLst/>
            </a:prstGeom>
            <a:ln w="28575">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4" name="Rounded Rectangle 45">
              <a:extLst>
                <a:ext uri="{FF2B5EF4-FFF2-40B4-BE49-F238E27FC236}">
                  <a16:creationId xmlns:a16="http://schemas.microsoft.com/office/drawing/2014/main" id="{C271AD70-ACCB-4E5B-866D-6B3BBA505069}"/>
                </a:ext>
              </a:extLst>
            </p:cNvPr>
            <p:cNvSpPr/>
            <p:nvPr/>
          </p:nvSpPr>
          <p:spPr>
            <a:xfrm>
              <a:off x="1641671" y="5667849"/>
              <a:ext cx="909873" cy="440266"/>
            </a:xfrm>
            <a:prstGeom prst="rect">
              <a:avLst/>
            </a:prstGeom>
            <a:solidFill>
              <a:schemeClr val="bg1"/>
            </a:solidFill>
            <a:ln w="12700"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srgbClr val="505050"/>
                  </a:solidFill>
                  <a:effectLst/>
                  <a:uLnTx/>
                  <a:uFillTx/>
                  <a:latin typeface="Segoe UI Semibold" panose="020B0702040204020203" pitchFamily="34" charset="0"/>
                  <a:ea typeface="+mn-ea"/>
                  <a:cs typeface="Segoe UI Semibold" panose="020B0702040204020203" pitchFamily="34" charset="0"/>
                </a:rPr>
                <a:t>Groups</a:t>
              </a:r>
            </a:p>
          </p:txBody>
        </p:sp>
        <p:cxnSp>
          <p:nvCxnSpPr>
            <p:cNvPr id="88" name="Straight Arrow Connector 106">
              <a:extLst>
                <a:ext uri="{FF2B5EF4-FFF2-40B4-BE49-F238E27FC236}">
                  <a16:creationId xmlns:a16="http://schemas.microsoft.com/office/drawing/2014/main" id="{699356A6-DFC9-4884-9BAE-C5A10751EC60}"/>
                </a:ext>
              </a:extLst>
            </p:cNvPr>
            <p:cNvCxnSpPr>
              <a:cxnSpLocks/>
            </p:cNvCxnSpPr>
            <p:nvPr/>
          </p:nvCxnSpPr>
          <p:spPr>
            <a:xfrm flipV="1">
              <a:off x="4140390" y="5249817"/>
              <a:ext cx="0" cy="380311"/>
            </a:xfrm>
            <a:prstGeom prst="straightConnector1">
              <a:avLst/>
            </a:prstGeom>
            <a:ln w="28575">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9" name="Rounded Rectangle 45">
              <a:extLst>
                <a:ext uri="{FF2B5EF4-FFF2-40B4-BE49-F238E27FC236}">
                  <a16:creationId xmlns:a16="http://schemas.microsoft.com/office/drawing/2014/main" id="{8960F80D-AFE9-4736-A6E2-AFE9FC1CF988}"/>
                </a:ext>
              </a:extLst>
            </p:cNvPr>
            <p:cNvSpPr/>
            <p:nvPr/>
          </p:nvSpPr>
          <p:spPr>
            <a:xfrm>
              <a:off x="3685453" y="5667849"/>
              <a:ext cx="909873" cy="440266"/>
            </a:xfrm>
            <a:prstGeom prst="rect">
              <a:avLst/>
            </a:prstGeom>
            <a:solidFill>
              <a:schemeClr val="bg1"/>
            </a:solidFill>
            <a:ln w="12700"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srgbClr val="505050"/>
                  </a:solidFill>
                  <a:effectLst/>
                  <a:uLnTx/>
                  <a:uFillTx/>
                  <a:latin typeface="Segoe UI Semibold" panose="020B0702040204020203" pitchFamily="34" charset="0"/>
                  <a:ea typeface="+mn-ea"/>
                  <a:cs typeface="Segoe UI Semibold" panose="020B0702040204020203" pitchFamily="34" charset="0"/>
                </a:rPr>
                <a:t>Outlook</a:t>
              </a:r>
            </a:p>
          </p:txBody>
        </p:sp>
        <p:cxnSp>
          <p:nvCxnSpPr>
            <p:cNvPr id="92" name="Straight Arrow Connector 106">
              <a:extLst>
                <a:ext uri="{FF2B5EF4-FFF2-40B4-BE49-F238E27FC236}">
                  <a16:creationId xmlns:a16="http://schemas.microsoft.com/office/drawing/2014/main" id="{26A225CB-7D25-4445-ACEA-F7957E6CD9FE}"/>
                </a:ext>
              </a:extLst>
            </p:cNvPr>
            <p:cNvCxnSpPr>
              <a:cxnSpLocks/>
            </p:cNvCxnSpPr>
            <p:nvPr/>
          </p:nvCxnSpPr>
          <p:spPr>
            <a:xfrm flipV="1">
              <a:off x="5162281" y="5249817"/>
              <a:ext cx="0" cy="380311"/>
            </a:xfrm>
            <a:prstGeom prst="straightConnector1">
              <a:avLst/>
            </a:prstGeom>
            <a:ln w="28575">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3" name="Rounded Rectangle 45">
              <a:extLst>
                <a:ext uri="{FF2B5EF4-FFF2-40B4-BE49-F238E27FC236}">
                  <a16:creationId xmlns:a16="http://schemas.microsoft.com/office/drawing/2014/main" id="{2A908420-23D7-4803-BC0B-A35E1D71A1B3}"/>
                </a:ext>
              </a:extLst>
            </p:cNvPr>
            <p:cNvSpPr/>
            <p:nvPr/>
          </p:nvSpPr>
          <p:spPr>
            <a:xfrm>
              <a:off x="4707344" y="5667849"/>
              <a:ext cx="909873" cy="440266"/>
            </a:xfrm>
            <a:prstGeom prst="rect">
              <a:avLst/>
            </a:prstGeom>
            <a:solidFill>
              <a:schemeClr val="bg1"/>
            </a:solidFill>
            <a:ln w="12700"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srgbClr val="505050"/>
                  </a:solidFill>
                  <a:effectLst/>
                  <a:uLnTx/>
                  <a:uFillTx/>
                  <a:latin typeface="Segoe UI Semibold" panose="020B0702040204020203" pitchFamily="34" charset="0"/>
                  <a:ea typeface="+mn-ea"/>
                  <a:cs typeface="Segoe UI Semibold" panose="020B0702040204020203" pitchFamily="34" charset="0"/>
                </a:rPr>
                <a:t>Calendar</a:t>
              </a:r>
            </a:p>
          </p:txBody>
        </p:sp>
        <p:cxnSp>
          <p:nvCxnSpPr>
            <p:cNvPr id="96" name="Straight Arrow Connector 106">
              <a:extLst>
                <a:ext uri="{FF2B5EF4-FFF2-40B4-BE49-F238E27FC236}">
                  <a16:creationId xmlns:a16="http://schemas.microsoft.com/office/drawing/2014/main" id="{9DDFDAB1-D0FE-4D5E-B27A-C40B422D3AFF}"/>
                </a:ext>
              </a:extLst>
            </p:cNvPr>
            <p:cNvCxnSpPr>
              <a:cxnSpLocks/>
            </p:cNvCxnSpPr>
            <p:nvPr/>
          </p:nvCxnSpPr>
          <p:spPr>
            <a:xfrm flipV="1">
              <a:off x="11361755" y="5249817"/>
              <a:ext cx="0" cy="380311"/>
            </a:xfrm>
            <a:prstGeom prst="straightConnector1">
              <a:avLst/>
            </a:prstGeom>
            <a:ln w="28575">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7" name="Rounded Rectangle 45">
              <a:extLst>
                <a:ext uri="{FF2B5EF4-FFF2-40B4-BE49-F238E27FC236}">
                  <a16:creationId xmlns:a16="http://schemas.microsoft.com/office/drawing/2014/main" id="{FE017920-2661-4D02-BF99-71D020421D27}"/>
                </a:ext>
              </a:extLst>
            </p:cNvPr>
            <p:cNvSpPr/>
            <p:nvPr/>
          </p:nvSpPr>
          <p:spPr>
            <a:xfrm>
              <a:off x="10838688" y="5667849"/>
              <a:ext cx="978004" cy="440266"/>
            </a:xfrm>
            <a:prstGeom prst="rect">
              <a:avLst/>
            </a:prstGeom>
            <a:solidFill>
              <a:schemeClr val="bg1"/>
            </a:solidFill>
            <a:ln w="12700"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srgbClr val="505050"/>
                  </a:solidFill>
                  <a:effectLst/>
                  <a:uLnTx/>
                  <a:uFillTx/>
                  <a:latin typeface="Segoe UI Semibold" panose="020B0702040204020203" pitchFamily="34" charset="0"/>
                  <a:ea typeface="+mn-ea"/>
                  <a:cs typeface="Segoe UI Semibold" panose="020B0702040204020203" pitchFamily="34" charset="0"/>
                </a:rPr>
                <a:t>SharePoint</a:t>
              </a:r>
            </a:p>
          </p:txBody>
        </p:sp>
        <p:cxnSp>
          <p:nvCxnSpPr>
            <p:cNvPr id="100" name="Straight Arrow Connector 106">
              <a:extLst>
                <a:ext uri="{FF2B5EF4-FFF2-40B4-BE49-F238E27FC236}">
                  <a16:creationId xmlns:a16="http://schemas.microsoft.com/office/drawing/2014/main" id="{106905F6-1D6C-4C28-8747-DF432DCA2381}"/>
                </a:ext>
              </a:extLst>
            </p:cNvPr>
            <p:cNvCxnSpPr>
              <a:cxnSpLocks/>
            </p:cNvCxnSpPr>
            <p:nvPr/>
          </p:nvCxnSpPr>
          <p:spPr>
            <a:xfrm flipV="1">
              <a:off x="3118499" y="5249817"/>
              <a:ext cx="0" cy="380311"/>
            </a:xfrm>
            <a:prstGeom prst="straightConnector1">
              <a:avLst/>
            </a:prstGeom>
            <a:ln w="28575">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1" name="Rounded Rectangle 45">
              <a:extLst>
                <a:ext uri="{FF2B5EF4-FFF2-40B4-BE49-F238E27FC236}">
                  <a16:creationId xmlns:a16="http://schemas.microsoft.com/office/drawing/2014/main" id="{759B5D75-8965-4156-9F5E-B3ACB618B263}"/>
                </a:ext>
              </a:extLst>
            </p:cNvPr>
            <p:cNvSpPr/>
            <p:nvPr/>
          </p:nvSpPr>
          <p:spPr>
            <a:xfrm>
              <a:off x="2663562" y="5667849"/>
              <a:ext cx="909873" cy="440266"/>
            </a:xfrm>
            <a:prstGeom prst="rect">
              <a:avLst/>
            </a:prstGeom>
            <a:solidFill>
              <a:schemeClr val="bg1"/>
            </a:solidFill>
            <a:ln w="12700"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srgbClr val="505050"/>
                  </a:solidFill>
                  <a:effectLst/>
                  <a:uLnTx/>
                  <a:uFillTx/>
                  <a:latin typeface="Segoe UI Semibold" panose="020B0702040204020203" pitchFamily="34" charset="0"/>
                  <a:ea typeface="+mn-ea"/>
                  <a:cs typeface="Segoe UI Semibold" panose="020B0702040204020203" pitchFamily="34" charset="0"/>
                </a:rPr>
                <a:t>Excel</a:t>
              </a:r>
            </a:p>
          </p:txBody>
        </p:sp>
        <p:cxnSp>
          <p:nvCxnSpPr>
            <p:cNvPr id="105" name="Straight Arrow Connector 106">
              <a:extLst>
                <a:ext uri="{FF2B5EF4-FFF2-40B4-BE49-F238E27FC236}">
                  <a16:creationId xmlns:a16="http://schemas.microsoft.com/office/drawing/2014/main" id="{08F4E389-29E7-4B6A-A7D5-747930B19915}"/>
                </a:ext>
              </a:extLst>
            </p:cNvPr>
            <p:cNvCxnSpPr>
              <a:cxnSpLocks/>
            </p:cNvCxnSpPr>
            <p:nvPr/>
          </p:nvCxnSpPr>
          <p:spPr>
            <a:xfrm flipV="1">
              <a:off x="9249845" y="5249817"/>
              <a:ext cx="0" cy="380311"/>
            </a:xfrm>
            <a:prstGeom prst="straightConnector1">
              <a:avLst/>
            </a:prstGeom>
            <a:ln w="28575">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7" name="Rounded Rectangle 45">
              <a:extLst>
                <a:ext uri="{FF2B5EF4-FFF2-40B4-BE49-F238E27FC236}">
                  <a16:creationId xmlns:a16="http://schemas.microsoft.com/office/drawing/2014/main" id="{5732D9DF-1D63-4C8E-B152-CD2C7A0606F1}"/>
                </a:ext>
              </a:extLst>
            </p:cNvPr>
            <p:cNvSpPr/>
            <p:nvPr/>
          </p:nvSpPr>
          <p:spPr>
            <a:xfrm>
              <a:off x="8794908" y="5667849"/>
              <a:ext cx="909873" cy="440266"/>
            </a:xfrm>
            <a:prstGeom prst="rect">
              <a:avLst/>
            </a:prstGeom>
            <a:solidFill>
              <a:schemeClr val="bg1"/>
            </a:solidFill>
            <a:ln w="12700"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srgbClr val="505050"/>
                  </a:solidFill>
                  <a:effectLst/>
                  <a:uLnTx/>
                  <a:uFillTx/>
                  <a:latin typeface="Segoe UI Semibold" panose="020B0702040204020203" pitchFamily="34" charset="0"/>
                  <a:ea typeface="+mn-ea"/>
                  <a:cs typeface="Segoe UI Semibold" panose="020B0702040204020203" pitchFamily="34" charset="0"/>
                </a:rPr>
                <a:t>Intune</a:t>
              </a:r>
            </a:p>
          </p:txBody>
        </p:sp>
        <p:cxnSp>
          <p:nvCxnSpPr>
            <p:cNvPr id="110" name="Straight Arrow Connector 106">
              <a:extLst>
                <a:ext uri="{FF2B5EF4-FFF2-40B4-BE49-F238E27FC236}">
                  <a16:creationId xmlns:a16="http://schemas.microsoft.com/office/drawing/2014/main" id="{64D5324F-1D4E-4CFF-976B-7713CD29E741}"/>
                </a:ext>
              </a:extLst>
            </p:cNvPr>
            <p:cNvCxnSpPr>
              <a:cxnSpLocks/>
            </p:cNvCxnSpPr>
            <p:nvPr/>
          </p:nvCxnSpPr>
          <p:spPr>
            <a:xfrm flipV="1">
              <a:off x="7206063" y="5249817"/>
              <a:ext cx="0" cy="380311"/>
            </a:xfrm>
            <a:prstGeom prst="straightConnector1">
              <a:avLst/>
            </a:prstGeom>
            <a:ln w="28575">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1" name="Rounded Rectangle 45">
              <a:extLst>
                <a:ext uri="{FF2B5EF4-FFF2-40B4-BE49-F238E27FC236}">
                  <a16:creationId xmlns:a16="http://schemas.microsoft.com/office/drawing/2014/main" id="{E180974C-28CF-4BE5-B845-6192A48B51DC}"/>
                </a:ext>
              </a:extLst>
            </p:cNvPr>
            <p:cNvSpPr/>
            <p:nvPr/>
          </p:nvSpPr>
          <p:spPr>
            <a:xfrm>
              <a:off x="6751126" y="5667849"/>
              <a:ext cx="909873" cy="440266"/>
            </a:xfrm>
            <a:prstGeom prst="rect">
              <a:avLst/>
            </a:prstGeom>
            <a:solidFill>
              <a:schemeClr val="bg1"/>
            </a:solidFill>
            <a:ln w="12700"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srgbClr val="505050"/>
                  </a:solidFill>
                  <a:effectLst/>
                  <a:uLnTx/>
                  <a:uFillTx/>
                  <a:latin typeface="Segoe UI Semibold" panose="020B0702040204020203" pitchFamily="34" charset="0"/>
                  <a:ea typeface="+mn-ea"/>
                  <a:cs typeface="Segoe UI Semibold" panose="020B0702040204020203" pitchFamily="34" charset="0"/>
                </a:rPr>
                <a:t>Teams</a:t>
              </a:r>
            </a:p>
          </p:txBody>
        </p:sp>
        <p:cxnSp>
          <p:nvCxnSpPr>
            <p:cNvPr id="115" name="Straight Arrow Connector 106">
              <a:extLst>
                <a:ext uri="{FF2B5EF4-FFF2-40B4-BE49-F238E27FC236}">
                  <a16:creationId xmlns:a16="http://schemas.microsoft.com/office/drawing/2014/main" id="{D4559644-F359-4221-B70A-6FF46E4EFD95}"/>
                </a:ext>
              </a:extLst>
            </p:cNvPr>
            <p:cNvCxnSpPr>
              <a:cxnSpLocks/>
            </p:cNvCxnSpPr>
            <p:nvPr/>
          </p:nvCxnSpPr>
          <p:spPr>
            <a:xfrm flipV="1">
              <a:off x="10271736" y="5249817"/>
              <a:ext cx="0" cy="380311"/>
            </a:xfrm>
            <a:prstGeom prst="straightConnector1">
              <a:avLst/>
            </a:prstGeom>
            <a:ln w="28575">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6" name="Rounded Rectangle 45">
              <a:extLst>
                <a:ext uri="{FF2B5EF4-FFF2-40B4-BE49-F238E27FC236}">
                  <a16:creationId xmlns:a16="http://schemas.microsoft.com/office/drawing/2014/main" id="{2AEB0BB6-353B-492D-B294-BB0065F91EF9}"/>
                </a:ext>
              </a:extLst>
            </p:cNvPr>
            <p:cNvSpPr/>
            <p:nvPr/>
          </p:nvSpPr>
          <p:spPr>
            <a:xfrm>
              <a:off x="9816799" y="5667849"/>
              <a:ext cx="909873" cy="440266"/>
            </a:xfrm>
            <a:prstGeom prst="rect">
              <a:avLst/>
            </a:prstGeom>
            <a:solidFill>
              <a:schemeClr val="bg1"/>
            </a:solidFill>
            <a:ln w="12700"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srgbClr val="505050"/>
                  </a:solidFill>
                  <a:effectLst/>
                  <a:uLnTx/>
                  <a:uFillTx/>
                  <a:latin typeface="Segoe UI Semibold" panose="020B0702040204020203" pitchFamily="34" charset="0"/>
                  <a:ea typeface="+mn-ea"/>
                  <a:cs typeface="Segoe UI Semibold" panose="020B0702040204020203" pitchFamily="34" charset="0"/>
                </a:rPr>
                <a:t>Azure AD</a:t>
              </a:r>
            </a:p>
          </p:txBody>
        </p:sp>
        <p:cxnSp>
          <p:nvCxnSpPr>
            <p:cNvPr id="119" name="Straight Arrow Connector 106">
              <a:extLst>
                <a:ext uri="{FF2B5EF4-FFF2-40B4-BE49-F238E27FC236}">
                  <a16:creationId xmlns:a16="http://schemas.microsoft.com/office/drawing/2014/main" id="{C2B19419-0FE5-4248-A9FC-58FB8784AEEA}"/>
                </a:ext>
              </a:extLst>
            </p:cNvPr>
            <p:cNvCxnSpPr>
              <a:cxnSpLocks/>
            </p:cNvCxnSpPr>
            <p:nvPr/>
          </p:nvCxnSpPr>
          <p:spPr>
            <a:xfrm flipV="1">
              <a:off x="6184172" y="5249817"/>
              <a:ext cx="0" cy="380311"/>
            </a:xfrm>
            <a:prstGeom prst="straightConnector1">
              <a:avLst/>
            </a:prstGeom>
            <a:ln w="28575">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0" name="Rounded Rectangle 45">
              <a:extLst>
                <a:ext uri="{FF2B5EF4-FFF2-40B4-BE49-F238E27FC236}">
                  <a16:creationId xmlns:a16="http://schemas.microsoft.com/office/drawing/2014/main" id="{CF938744-BD71-4517-9FF7-B184F4987B37}"/>
                </a:ext>
              </a:extLst>
            </p:cNvPr>
            <p:cNvSpPr/>
            <p:nvPr/>
          </p:nvSpPr>
          <p:spPr>
            <a:xfrm>
              <a:off x="5729235" y="5667849"/>
              <a:ext cx="909873" cy="440266"/>
            </a:xfrm>
            <a:prstGeom prst="rect">
              <a:avLst/>
            </a:prstGeom>
            <a:solidFill>
              <a:schemeClr val="bg1"/>
            </a:solidFill>
            <a:ln w="12700"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srgbClr val="505050"/>
                  </a:solidFill>
                  <a:effectLst/>
                  <a:uLnTx/>
                  <a:uFillTx/>
                  <a:latin typeface="Segoe UI Semibold" panose="020B0702040204020203" pitchFamily="34" charset="0"/>
                  <a:ea typeface="+mn-ea"/>
                  <a:cs typeface="Segoe UI Semibold" panose="020B0702040204020203" pitchFamily="34" charset="0"/>
                </a:rPr>
                <a:t>OneNote</a:t>
              </a:r>
            </a:p>
          </p:txBody>
        </p:sp>
        <p:cxnSp>
          <p:nvCxnSpPr>
            <p:cNvPr id="123" name="Straight Arrow Connector 106">
              <a:extLst>
                <a:ext uri="{FF2B5EF4-FFF2-40B4-BE49-F238E27FC236}">
                  <a16:creationId xmlns:a16="http://schemas.microsoft.com/office/drawing/2014/main" id="{2BC90266-24FB-4173-886B-2E673CEF39EF}"/>
                </a:ext>
              </a:extLst>
            </p:cNvPr>
            <p:cNvCxnSpPr>
              <a:cxnSpLocks/>
            </p:cNvCxnSpPr>
            <p:nvPr/>
          </p:nvCxnSpPr>
          <p:spPr>
            <a:xfrm flipV="1">
              <a:off x="8227954" y="5249817"/>
              <a:ext cx="0" cy="380311"/>
            </a:xfrm>
            <a:prstGeom prst="straightConnector1">
              <a:avLst/>
            </a:prstGeom>
            <a:ln w="28575">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4" name="Rounded Rectangle 45">
              <a:extLst>
                <a:ext uri="{FF2B5EF4-FFF2-40B4-BE49-F238E27FC236}">
                  <a16:creationId xmlns:a16="http://schemas.microsoft.com/office/drawing/2014/main" id="{CD7660B2-17D3-49E7-B1D0-9FD0004843D0}"/>
                </a:ext>
              </a:extLst>
            </p:cNvPr>
            <p:cNvSpPr/>
            <p:nvPr/>
          </p:nvSpPr>
          <p:spPr>
            <a:xfrm>
              <a:off x="7773017" y="5667849"/>
              <a:ext cx="909873" cy="440266"/>
            </a:xfrm>
            <a:prstGeom prst="rect">
              <a:avLst/>
            </a:prstGeom>
            <a:solidFill>
              <a:schemeClr val="bg1"/>
            </a:solidFill>
            <a:ln w="12700"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srgbClr val="505050"/>
                  </a:solidFill>
                  <a:effectLst/>
                  <a:uLnTx/>
                  <a:uFillTx/>
                  <a:latin typeface="Segoe UI Semibold" panose="020B0702040204020203" pitchFamily="34" charset="0"/>
                  <a:ea typeface="+mn-ea"/>
                  <a:cs typeface="Segoe UI Semibold" panose="020B0702040204020203" pitchFamily="34" charset="0"/>
                </a:rPr>
                <a:t>Planner</a:t>
              </a:r>
            </a:p>
          </p:txBody>
        </p:sp>
      </p:grpSp>
      <p:sp>
        <p:nvSpPr>
          <p:cNvPr id="126" name="Rounded Rectangle 13">
            <a:extLst>
              <a:ext uri="{FF2B5EF4-FFF2-40B4-BE49-F238E27FC236}">
                <a16:creationId xmlns:a16="http://schemas.microsoft.com/office/drawing/2014/main" id="{6E8BEA18-3A25-42A7-A300-BDA259872FB5}"/>
              </a:ext>
            </a:extLst>
          </p:cNvPr>
          <p:cNvSpPr/>
          <p:nvPr/>
        </p:nvSpPr>
        <p:spPr>
          <a:xfrm>
            <a:off x="619781" y="4509754"/>
            <a:ext cx="11196911" cy="5232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FFFFFF"/>
                </a:solidFill>
                <a:effectLst/>
                <a:uLnTx/>
                <a:uFillTx/>
                <a:latin typeface="Segoe UI Semilight"/>
                <a:ea typeface="+mn-ea"/>
                <a:cs typeface="Segoe UI" panose="020B0502040204020203" pitchFamily="34" charset="0"/>
              </a:rPr>
              <a:t>https://graph.microsoft.com</a:t>
            </a:r>
          </a:p>
        </p:txBody>
      </p:sp>
      <p:grpSp>
        <p:nvGrpSpPr>
          <p:cNvPr id="11" name="Group 10"/>
          <p:cNvGrpSpPr/>
          <p:nvPr/>
        </p:nvGrpSpPr>
        <p:grpSpPr>
          <a:xfrm>
            <a:off x="5162028" y="1831059"/>
            <a:ext cx="2112166" cy="2483212"/>
            <a:chOff x="5134649" y="2250917"/>
            <a:chExt cx="2112166" cy="2483212"/>
          </a:xfrm>
        </p:grpSpPr>
        <p:cxnSp>
          <p:nvCxnSpPr>
            <p:cNvPr id="32" name="Straight Arrow Connector 135"/>
            <p:cNvCxnSpPr>
              <a:cxnSpLocks/>
            </p:cNvCxnSpPr>
            <p:nvPr/>
          </p:nvCxnSpPr>
          <p:spPr>
            <a:xfrm>
              <a:off x="6190858" y="4117304"/>
              <a:ext cx="0" cy="616825"/>
            </a:xfrm>
            <a:prstGeom prst="straightConnector1">
              <a:avLst/>
            </a:prstGeom>
            <a:ln w="38100">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04" name="TextBox 12"/>
            <p:cNvSpPr txBox="1"/>
            <p:nvPr/>
          </p:nvSpPr>
          <p:spPr>
            <a:xfrm>
              <a:off x="5134649" y="2250917"/>
              <a:ext cx="2112166" cy="1698390"/>
            </a:xfrm>
            <a:prstGeom prst="rect">
              <a:avLst/>
            </a:prstGeom>
            <a:solidFill>
              <a:schemeClr val="tx1"/>
            </a:solidFill>
          </p:spPr>
          <p:txBody>
            <a:bodyPr wrap="square" lIns="182880" tIns="146304" rIns="182880" bIns="146304" rtlCol="0">
              <a:no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nb-NO" sz="2800" b="0" i="0" u="none" strike="noStrike" kern="1200" cap="none" spc="0" normalizeH="0" baseline="0" noProof="0">
                  <a:ln>
                    <a:noFill/>
                  </a:ln>
                  <a:solidFill>
                    <a:srgbClr val="FFFFFF"/>
                  </a:solidFill>
                  <a:effectLst/>
                  <a:uLnTx/>
                  <a:uFillTx/>
                  <a:latin typeface="Segoe UI Semilight"/>
                  <a:ea typeface="+mn-ea"/>
                  <a:cs typeface="Segoe UI" panose="020B0502040204020203" pitchFamily="34" charset="0"/>
                </a:rPr>
                <a:t>Your app</a:t>
              </a:r>
            </a:p>
          </p:txBody>
        </p:sp>
        <p:sp>
          <p:nvSpPr>
            <p:cNvPr id="47" name="Freeform 5"/>
            <p:cNvSpPr>
              <a:spLocks noEditPoints="1"/>
            </p:cNvSpPr>
            <p:nvPr/>
          </p:nvSpPr>
          <p:spPr bwMode="black">
            <a:xfrm>
              <a:off x="5862778" y="2985939"/>
              <a:ext cx="656160" cy="653320"/>
            </a:xfrm>
            <a:custGeom>
              <a:avLst/>
              <a:gdLst>
                <a:gd name="T0" fmla="*/ 402 w 1088"/>
                <a:gd name="T1" fmla="*/ 588 h 1090"/>
                <a:gd name="T2" fmla="*/ 502 w 1088"/>
                <a:gd name="T3" fmla="*/ 688 h 1090"/>
                <a:gd name="T4" fmla="*/ 502 w 1088"/>
                <a:gd name="T5" fmla="*/ 989 h 1090"/>
                <a:gd name="T6" fmla="*/ 402 w 1088"/>
                <a:gd name="T7" fmla="*/ 1090 h 1090"/>
                <a:gd name="T8" fmla="*/ 100 w 1088"/>
                <a:gd name="T9" fmla="*/ 1090 h 1090"/>
                <a:gd name="T10" fmla="*/ 0 w 1088"/>
                <a:gd name="T11" fmla="*/ 989 h 1090"/>
                <a:gd name="T12" fmla="*/ 0 w 1088"/>
                <a:gd name="T13" fmla="*/ 688 h 1090"/>
                <a:gd name="T14" fmla="*/ 100 w 1088"/>
                <a:gd name="T15" fmla="*/ 588 h 1090"/>
                <a:gd name="T16" fmla="*/ 402 w 1088"/>
                <a:gd name="T17" fmla="*/ 588 h 1090"/>
                <a:gd name="T18" fmla="*/ 402 w 1088"/>
                <a:gd name="T19" fmla="*/ 588 h 1090"/>
                <a:gd name="T20" fmla="*/ 402 w 1088"/>
                <a:gd name="T21" fmla="*/ 2 h 1090"/>
                <a:gd name="T22" fmla="*/ 402 w 1088"/>
                <a:gd name="T23" fmla="*/ 2 h 1090"/>
                <a:gd name="T24" fmla="*/ 100 w 1088"/>
                <a:gd name="T25" fmla="*/ 2 h 1090"/>
                <a:gd name="T26" fmla="*/ 0 w 1088"/>
                <a:gd name="T27" fmla="*/ 103 h 1090"/>
                <a:gd name="T28" fmla="*/ 0 w 1088"/>
                <a:gd name="T29" fmla="*/ 403 h 1090"/>
                <a:gd name="T30" fmla="*/ 100 w 1088"/>
                <a:gd name="T31" fmla="*/ 504 h 1090"/>
                <a:gd name="T32" fmla="*/ 402 w 1088"/>
                <a:gd name="T33" fmla="*/ 504 h 1090"/>
                <a:gd name="T34" fmla="*/ 502 w 1088"/>
                <a:gd name="T35" fmla="*/ 403 h 1090"/>
                <a:gd name="T36" fmla="*/ 502 w 1088"/>
                <a:gd name="T37" fmla="*/ 103 h 1090"/>
                <a:gd name="T38" fmla="*/ 402 w 1088"/>
                <a:gd name="T39" fmla="*/ 2 h 1090"/>
                <a:gd name="T40" fmla="*/ 966 w 1088"/>
                <a:gd name="T41" fmla="*/ 0 h 1090"/>
                <a:gd name="T42" fmla="*/ 1088 w 1088"/>
                <a:gd name="T43" fmla="*/ 121 h 1090"/>
                <a:gd name="T44" fmla="*/ 1088 w 1088"/>
                <a:gd name="T45" fmla="*/ 383 h 1090"/>
                <a:gd name="T46" fmla="*/ 966 w 1088"/>
                <a:gd name="T47" fmla="*/ 504 h 1090"/>
                <a:gd name="T48" fmla="*/ 704 w 1088"/>
                <a:gd name="T49" fmla="*/ 504 h 1090"/>
                <a:gd name="T50" fmla="*/ 583 w 1088"/>
                <a:gd name="T51" fmla="*/ 383 h 1090"/>
                <a:gd name="T52" fmla="*/ 583 w 1088"/>
                <a:gd name="T53" fmla="*/ 121 h 1090"/>
                <a:gd name="T54" fmla="*/ 704 w 1088"/>
                <a:gd name="T55" fmla="*/ 0 h 1090"/>
                <a:gd name="T56" fmla="*/ 966 w 1088"/>
                <a:gd name="T57" fmla="*/ 0 h 1090"/>
                <a:gd name="T58" fmla="*/ 1020 w 1088"/>
                <a:gd name="T59" fmla="*/ 383 h 1090"/>
                <a:gd name="T60" fmla="*/ 1020 w 1088"/>
                <a:gd name="T61" fmla="*/ 383 h 1090"/>
                <a:gd name="T62" fmla="*/ 1020 w 1088"/>
                <a:gd name="T63" fmla="*/ 121 h 1090"/>
                <a:gd name="T64" fmla="*/ 966 w 1088"/>
                <a:gd name="T65" fmla="*/ 67 h 1090"/>
                <a:gd name="T66" fmla="*/ 704 w 1088"/>
                <a:gd name="T67" fmla="*/ 67 h 1090"/>
                <a:gd name="T68" fmla="*/ 650 w 1088"/>
                <a:gd name="T69" fmla="*/ 121 h 1090"/>
                <a:gd name="T70" fmla="*/ 650 w 1088"/>
                <a:gd name="T71" fmla="*/ 383 h 1090"/>
                <a:gd name="T72" fmla="*/ 704 w 1088"/>
                <a:gd name="T73" fmla="*/ 437 h 1090"/>
                <a:gd name="T74" fmla="*/ 966 w 1088"/>
                <a:gd name="T75" fmla="*/ 437 h 1090"/>
                <a:gd name="T76" fmla="*/ 1020 w 1088"/>
                <a:gd name="T77" fmla="*/ 383 h 1090"/>
                <a:gd name="T78" fmla="*/ 584 w 1088"/>
                <a:gd name="T79" fmla="*/ 688 h 1090"/>
                <a:gd name="T80" fmla="*/ 584 w 1088"/>
                <a:gd name="T81" fmla="*/ 688 h 1090"/>
                <a:gd name="T82" fmla="*/ 584 w 1088"/>
                <a:gd name="T83" fmla="*/ 989 h 1090"/>
                <a:gd name="T84" fmla="*/ 686 w 1088"/>
                <a:gd name="T85" fmla="*/ 1090 h 1090"/>
                <a:gd name="T86" fmla="*/ 987 w 1088"/>
                <a:gd name="T87" fmla="*/ 1090 h 1090"/>
                <a:gd name="T88" fmla="*/ 1088 w 1088"/>
                <a:gd name="T89" fmla="*/ 989 h 1090"/>
                <a:gd name="T90" fmla="*/ 1088 w 1088"/>
                <a:gd name="T91" fmla="*/ 688 h 1090"/>
                <a:gd name="T92" fmla="*/ 987 w 1088"/>
                <a:gd name="T93" fmla="*/ 588 h 1090"/>
                <a:gd name="T94" fmla="*/ 686 w 1088"/>
                <a:gd name="T95" fmla="*/ 588 h 1090"/>
                <a:gd name="T96" fmla="*/ 584 w 1088"/>
                <a:gd name="T97" fmla="*/ 688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88" h="1090">
                  <a:moveTo>
                    <a:pt x="402" y="588"/>
                  </a:moveTo>
                  <a:cubicBezTo>
                    <a:pt x="469" y="588"/>
                    <a:pt x="502" y="621"/>
                    <a:pt x="502" y="688"/>
                  </a:cubicBezTo>
                  <a:cubicBezTo>
                    <a:pt x="502" y="989"/>
                    <a:pt x="502" y="989"/>
                    <a:pt x="502" y="989"/>
                  </a:cubicBezTo>
                  <a:cubicBezTo>
                    <a:pt x="502" y="1056"/>
                    <a:pt x="469" y="1090"/>
                    <a:pt x="402" y="1090"/>
                  </a:cubicBezTo>
                  <a:cubicBezTo>
                    <a:pt x="100" y="1090"/>
                    <a:pt x="100" y="1090"/>
                    <a:pt x="100" y="1090"/>
                  </a:cubicBezTo>
                  <a:cubicBezTo>
                    <a:pt x="33" y="1090"/>
                    <a:pt x="0" y="1056"/>
                    <a:pt x="0" y="989"/>
                  </a:cubicBezTo>
                  <a:cubicBezTo>
                    <a:pt x="0" y="688"/>
                    <a:pt x="0" y="688"/>
                    <a:pt x="0" y="688"/>
                  </a:cubicBezTo>
                  <a:cubicBezTo>
                    <a:pt x="0" y="621"/>
                    <a:pt x="33" y="588"/>
                    <a:pt x="100" y="588"/>
                  </a:cubicBezTo>
                  <a:cubicBezTo>
                    <a:pt x="402" y="588"/>
                    <a:pt x="402" y="588"/>
                    <a:pt x="402" y="588"/>
                  </a:cubicBezTo>
                  <a:cubicBezTo>
                    <a:pt x="402" y="588"/>
                    <a:pt x="402" y="588"/>
                    <a:pt x="402" y="588"/>
                  </a:cubicBezTo>
                  <a:close/>
                  <a:moveTo>
                    <a:pt x="402" y="2"/>
                  </a:moveTo>
                  <a:cubicBezTo>
                    <a:pt x="402" y="2"/>
                    <a:pt x="402" y="2"/>
                    <a:pt x="402" y="2"/>
                  </a:cubicBezTo>
                  <a:cubicBezTo>
                    <a:pt x="100" y="2"/>
                    <a:pt x="100" y="2"/>
                    <a:pt x="100" y="2"/>
                  </a:cubicBezTo>
                  <a:cubicBezTo>
                    <a:pt x="33" y="2"/>
                    <a:pt x="0" y="36"/>
                    <a:pt x="0" y="103"/>
                  </a:cubicBezTo>
                  <a:cubicBezTo>
                    <a:pt x="0" y="103"/>
                    <a:pt x="0" y="103"/>
                    <a:pt x="0" y="403"/>
                  </a:cubicBezTo>
                  <a:cubicBezTo>
                    <a:pt x="0" y="471"/>
                    <a:pt x="33" y="504"/>
                    <a:pt x="100" y="504"/>
                  </a:cubicBezTo>
                  <a:cubicBezTo>
                    <a:pt x="100" y="504"/>
                    <a:pt x="100" y="504"/>
                    <a:pt x="402" y="504"/>
                  </a:cubicBezTo>
                  <a:cubicBezTo>
                    <a:pt x="469" y="504"/>
                    <a:pt x="502" y="471"/>
                    <a:pt x="502" y="403"/>
                  </a:cubicBezTo>
                  <a:cubicBezTo>
                    <a:pt x="502" y="403"/>
                    <a:pt x="502" y="403"/>
                    <a:pt x="502" y="103"/>
                  </a:cubicBezTo>
                  <a:cubicBezTo>
                    <a:pt x="502" y="36"/>
                    <a:pt x="469" y="2"/>
                    <a:pt x="402" y="2"/>
                  </a:cubicBezTo>
                  <a:close/>
                  <a:moveTo>
                    <a:pt x="966" y="0"/>
                  </a:moveTo>
                  <a:cubicBezTo>
                    <a:pt x="1048" y="0"/>
                    <a:pt x="1088" y="40"/>
                    <a:pt x="1088" y="121"/>
                  </a:cubicBezTo>
                  <a:cubicBezTo>
                    <a:pt x="1088" y="121"/>
                    <a:pt x="1088" y="121"/>
                    <a:pt x="1088" y="383"/>
                  </a:cubicBezTo>
                  <a:cubicBezTo>
                    <a:pt x="1088" y="464"/>
                    <a:pt x="1048" y="504"/>
                    <a:pt x="966" y="504"/>
                  </a:cubicBezTo>
                  <a:cubicBezTo>
                    <a:pt x="966" y="504"/>
                    <a:pt x="966" y="504"/>
                    <a:pt x="704" y="504"/>
                  </a:cubicBezTo>
                  <a:cubicBezTo>
                    <a:pt x="623" y="504"/>
                    <a:pt x="583" y="464"/>
                    <a:pt x="583" y="383"/>
                  </a:cubicBezTo>
                  <a:cubicBezTo>
                    <a:pt x="583" y="383"/>
                    <a:pt x="583" y="383"/>
                    <a:pt x="583" y="121"/>
                  </a:cubicBezTo>
                  <a:cubicBezTo>
                    <a:pt x="583" y="40"/>
                    <a:pt x="623" y="0"/>
                    <a:pt x="704" y="0"/>
                  </a:cubicBezTo>
                  <a:cubicBezTo>
                    <a:pt x="704" y="0"/>
                    <a:pt x="704" y="0"/>
                    <a:pt x="966" y="0"/>
                  </a:cubicBezTo>
                  <a:close/>
                  <a:moveTo>
                    <a:pt x="1020" y="383"/>
                  </a:moveTo>
                  <a:cubicBezTo>
                    <a:pt x="1020" y="383"/>
                    <a:pt x="1020" y="383"/>
                    <a:pt x="1020" y="383"/>
                  </a:cubicBezTo>
                  <a:cubicBezTo>
                    <a:pt x="1020" y="121"/>
                    <a:pt x="1020" y="121"/>
                    <a:pt x="1020" y="121"/>
                  </a:cubicBezTo>
                  <a:cubicBezTo>
                    <a:pt x="1020" y="85"/>
                    <a:pt x="1002" y="67"/>
                    <a:pt x="966" y="67"/>
                  </a:cubicBezTo>
                  <a:cubicBezTo>
                    <a:pt x="966" y="67"/>
                    <a:pt x="966" y="67"/>
                    <a:pt x="704" y="67"/>
                  </a:cubicBezTo>
                  <a:cubicBezTo>
                    <a:pt x="668" y="67"/>
                    <a:pt x="650" y="85"/>
                    <a:pt x="650" y="121"/>
                  </a:cubicBezTo>
                  <a:cubicBezTo>
                    <a:pt x="650" y="121"/>
                    <a:pt x="650" y="121"/>
                    <a:pt x="650" y="383"/>
                  </a:cubicBezTo>
                  <a:cubicBezTo>
                    <a:pt x="650" y="419"/>
                    <a:pt x="668" y="437"/>
                    <a:pt x="704" y="437"/>
                  </a:cubicBezTo>
                  <a:cubicBezTo>
                    <a:pt x="704" y="437"/>
                    <a:pt x="704" y="437"/>
                    <a:pt x="966" y="437"/>
                  </a:cubicBezTo>
                  <a:cubicBezTo>
                    <a:pt x="1002" y="437"/>
                    <a:pt x="1020" y="419"/>
                    <a:pt x="1020" y="383"/>
                  </a:cubicBezTo>
                  <a:close/>
                  <a:moveTo>
                    <a:pt x="584" y="688"/>
                  </a:moveTo>
                  <a:cubicBezTo>
                    <a:pt x="584" y="688"/>
                    <a:pt x="584" y="688"/>
                    <a:pt x="584" y="688"/>
                  </a:cubicBezTo>
                  <a:cubicBezTo>
                    <a:pt x="584" y="989"/>
                    <a:pt x="584" y="989"/>
                    <a:pt x="584" y="989"/>
                  </a:cubicBezTo>
                  <a:cubicBezTo>
                    <a:pt x="584" y="1056"/>
                    <a:pt x="619" y="1090"/>
                    <a:pt x="686" y="1090"/>
                  </a:cubicBezTo>
                  <a:cubicBezTo>
                    <a:pt x="686" y="1090"/>
                    <a:pt x="686" y="1090"/>
                    <a:pt x="987" y="1090"/>
                  </a:cubicBezTo>
                  <a:cubicBezTo>
                    <a:pt x="1054" y="1090"/>
                    <a:pt x="1088" y="1056"/>
                    <a:pt x="1088" y="989"/>
                  </a:cubicBezTo>
                  <a:cubicBezTo>
                    <a:pt x="1088" y="989"/>
                    <a:pt x="1088" y="989"/>
                    <a:pt x="1088" y="688"/>
                  </a:cubicBezTo>
                  <a:cubicBezTo>
                    <a:pt x="1088" y="621"/>
                    <a:pt x="1054" y="588"/>
                    <a:pt x="987" y="588"/>
                  </a:cubicBezTo>
                  <a:cubicBezTo>
                    <a:pt x="987" y="588"/>
                    <a:pt x="987" y="588"/>
                    <a:pt x="686" y="588"/>
                  </a:cubicBezTo>
                  <a:cubicBezTo>
                    <a:pt x="619" y="588"/>
                    <a:pt x="584" y="621"/>
                    <a:pt x="584" y="688"/>
                  </a:cubicBez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Semilight"/>
                <a:ea typeface="+mn-ea"/>
                <a:cs typeface="+mn-cs"/>
              </a:endParaRPr>
            </a:p>
          </p:txBody>
        </p:sp>
      </p:grpSp>
      <p:sp>
        <p:nvSpPr>
          <p:cNvPr id="3" name="Rectangle 2"/>
          <p:cNvSpPr/>
          <p:nvPr/>
        </p:nvSpPr>
        <p:spPr>
          <a:xfrm>
            <a:off x="795833" y="1711827"/>
            <a:ext cx="2938625" cy="1938992"/>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505050"/>
                </a:solidFill>
                <a:effectLst/>
                <a:uLnTx/>
                <a:uFillTx/>
                <a:latin typeface="Segoe UI Semilight"/>
                <a:ea typeface="+mn-ea"/>
                <a:cs typeface="+mn-cs"/>
              </a:rPr>
              <a:t>One endpoint</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505050"/>
                </a:solidFill>
                <a:effectLst/>
                <a:uLnTx/>
                <a:uFillTx/>
                <a:latin typeface="Segoe UI Semilight"/>
                <a:ea typeface="+mn-ea"/>
                <a:cs typeface="+mn-cs"/>
              </a:rPr>
              <a:t>One token</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a:ln>
                  <a:noFill/>
                </a:ln>
                <a:solidFill>
                  <a:srgbClr val="0078D7"/>
                </a:solidFill>
                <a:effectLst/>
                <a:uLnTx/>
                <a:uFillTx/>
                <a:latin typeface="Segoe UI Semilight"/>
                <a:ea typeface="+mn-ea"/>
                <a:cs typeface="+mn-cs"/>
              </a:rPr>
              <a:t>All users</a:t>
            </a:r>
          </a:p>
        </p:txBody>
      </p:sp>
      <p:sp>
        <p:nvSpPr>
          <p:cNvPr id="10" name="Title 9"/>
          <p:cNvSpPr>
            <a:spLocks noGrp="1"/>
          </p:cNvSpPr>
          <p:nvPr>
            <p:ph type="title"/>
          </p:nvPr>
        </p:nvSpPr>
        <p:spPr/>
        <p:txBody>
          <a:bodyPr/>
          <a:lstStyle/>
          <a:p>
            <a:r>
              <a:rPr lang="en-US">
                <a:solidFill>
                  <a:schemeClr val="accent1"/>
                </a:solidFill>
              </a:rPr>
              <a:t>	   </a:t>
            </a:r>
            <a:r>
              <a:rPr lang="en-US"/>
              <a:t>- User, group and organizational</a:t>
            </a:r>
            <a:br>
              <a:rPr lang="en-US"/>
            </a:br>
            <a:endParaRPr lang="en-US"/>
          </a:p>
        </p:txBody>
      </p:sp>
      <p:sp>
        <p:nvSpPr>
          <p:cNvPr id="64" name="TextBox 63"/>
          <p:cNvSpPr txBox="1"/>
          <p:nvPr/>
        </p:nvSpPr>
        <p:spPr>
          <a:xfrm>
            <a:off x="229316" y="227707"/>
            <a:ext cx="1603644" cy="960263"/>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4800" b="0" i="0" u="none" strike="noStrike" kern="1200" cap="none" spc="0" normalizeH="0" baseline="0" noProof="0">
                <a:ln>
                  <a:noFill/>
                </a:ln>
                <a:solidFill>
                  <a:srgbClr val="0078D7"/>
                </a:solidFill>
                <a:effectLst/>
                <a:uLnTx/>
                <a:uFillTx/>
                <a:latin typeface="Segoe UI Semilight"/>
                <a:ea typeface="+mn-ea"/>
                <a:cs typeface="+mn-cs"/>
              </a:rPr>
              <a:t>Data</a:t>
            </a:r>
          </a:p>
        </p:txBody>
      </p:sp>
      <p:sp>
        <p:nvSpPr>
          <p:cNvPr id="65" name="Arrow: Chevron 64"/>
          <p:cNvSpPr/>
          <p:nvPr/>
        </p:nvSpPr>
        <p:spPr bwMode="auto">
          <a:xfrm>
            <a:off x="4032456" y="1832129"/>
            <a:ext cx="430005" cy="1698389"/>
          </a:xfrm>
          <a:prstGeom prst="chevron">
            <a:avLst>
              <a:gd name="adj" fmla="val 61707"/>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7" name="Text Placeholder 1">
            <a:extLst>
              <a:ext uri="{FF2B5EF4-FFF2-40B4-BE49-F238E27FC236}">
                <a16:creationId xmlns:a16="http://schemas.microsoft.com/office/drawing/2014/main" id="{07FB7294-60F0-467A-B5CF-75DE7D288912}"/>
              </a:ext>
            </a:extLst>
          </p:cNvPr>
          <p:cNvSpPr txBox="1">
            <a:spLocks/>
          </p:cNvSpPr>
          <p:nvPr/>
        </p:nvSpPr>
        <p:spPr>
          <a:xfrm>
            <a:off x="6056216" y="1421848"/>
            <a:ext cx="6064601" cy="2468368"/>
          </a:xfrm>
          <a:prstGeom prst="rect">
            <a:avLst/>
          </a:prstGeom>
        </p:spPr>
        <p:txBody>
          <a:bodyPr vert="horz" wrap="square" lIns="146304" tIns="91440" rIns="146304" bIns="91440" rtlCol="0">
            <a:sp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r"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a:pPr>
            <a:r>
              <a:rPr kumimoji="0" lang="en-US" sz="2800" b="0" i="0" u="none" strike="noStrike" kern="1200" cap="none" spc="0" normalizeH="0" baseline="0" noProof="0">
                <a:ln>
                  <a:noFill/>
                </a:ln>
                <a:gradFill>
                  <a:gsLst>
                    <a:gs pos="1250">
                      <a:srgbClr val="505050"/>
                    </a:gs>
                    <a:gs pos="100000">
                      <a:srgbClr val="505050"/>
                    </a:gs>
                  </a:gsLst>
                  <a:lin ang="5400000" scaled="0"/>
                </a:gradFill>
                <a:effectLst/>
                <a:uLnTx/>
                <a:uFillTx/>
                <a:latin typeface="Segoe UI Light"/>
                <a:ea typeface="+mn-ea"/>
                <a:cs typeface="+mn-cs"/>
              </a:rPr>
              <a:t>Microsoft Teams API - </a:t>
            </a:r>
            <a:r>
              <a:rPr kumimoji="0" lang="en-US" sz="2800" b="0" i="0" u="none" strike="noStrike" kern="1200" cap="none" spc="0" normalizeH="0" baseline="0" noProof="0">
                <a:ln>
                  <a:noFill/>
                </a:ln>
                <a:solidFill>
                  <a:srgbClr val="0078D7"/>
                </a:solidFill>
                <a:effectLst/>
                <a:uLnTx/>
                <a:uFillTx/>
                <a:latin typeface="Segoe UI Light"/>
                <a:ea typeface="+mn-ea"/>
                <a:cs typeface="+mn-cs"/>
              </a:rPr>
              <a:t>preview</a:t>
            </a:r>
          </a:p>
          <a:p>
            <a:pPr marL="0" marR="0" lvl="0" indent="0" algn="r"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a:pPr>
            <a:r>
              <a:rPr kumimoji="0" lang="en-US" sz="2800" b="0" i="0" u="none" strike="noStrike" kern="1200" cap="none" spc="0" normalizeH="0" baseline="0" noProof="0">
                <a:ln>
                  <a:noFill/>
                </a:ln>
                <a:gradFill>
                  <a:gsLst>
                    <a:gs pos="1250">
                      <a:srgbClr val="505050"/>
                    </a:gs>
                    <a:gs pos="100000">
                      <a:srgbClr val="505050"/>
                    </a:gs>
                  </a:gsLst>
                  <a:lin ang="5400000" scaled="0"/>
                </a:gradFill>
                <a:effectLst/>
                <a:uLnTx/>
                <a:uFillTx/>
                <a:latin typeface="Segoe UI Light"/>
                <a:ea typeface="+mn-ea"/>
                <a:cs typeface="+mn-cs"/>
              </a:rPr>
              <a:t>Project Rome API - </a:t>
            </a:r>
            <a:r>
              <a:rPr kumimoji="0" lang="en-US" sz="2800" b="0" i="0" u="none" strike="noStrike" kern="1200" cap="none" spc="0" normalizeH="0" baseline="0" noProof="0">
                <a:ln>
                  <a:noFill/>
                </a:ln>
                <a:solidFill>
                  <a:srgbClr val="0078D7"/>
                </a:solidFill>
                <a:effectLst/>
                <a:uLnTx/>
                <a:uFillTx/>
                <a:latin typeface="Segoe UI Light"/>
                <a:ea typeface="+mn-ea"/>
                <a:cs typeface="+mn-cs"/>
              </a:rPr>
              <a:t>preview</a:t>
            </a:r>
          </a:p>
          <a:p>
            <a:pPr marL="0" marR="0" lvl="0" indent="0" algn="r"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a:pPr>
            <a:r>
              <a:rPr kumimoji="0" lang="en-US" sz="2800" b="0" i="0" u="none" strike="noStrike" kern="1200" cap="none" spc="0" normalizeH="0" baseline="0" noProof="0">
                <a:ln>
                  <a:noFill/>
                </a:ln>
                <a:gradFill>
                  <a:gsLst>
                    <a:gs pos="1250">
                      <a:srgbClr val="505050"/>
                    </a:gs>
                    <a:gs pos="100000">
                      <a:srgbClr val="505050"/>
                    </a:gs>
                  </a:gsLst>
                  <a:lin ang="5400000" scaled="0"/>
                </a:gradFill>
                <a:effectLst/>
                <a:uLnTx/>
                <a:uFillTx/>
                <a:latin typeface="Segoe UI Light"/>
                <a:ea typeface="+mn-ea"/>
                <a:cs typeface="+mn-cs"/>
              </a:rPr>
              <a:t>SharePoint Sites API – </a:t>
            </a:r>
            <a:r>
              <a:rPr kumimoji="0" lang="en-US" sz="2800" b="0" i="0" u="none" strike="noStrike" kern="1200" cap="none" spc="0" normalizeH="0" baseline="0" noProof="0">
                <a:ln>
                  <a:noFill/>
                </a:ln>
                <a:solidFill>
                  <a:srgbClr val="0078D7"/>
                </a:solidFill>
                <a:effectLst/>
                <a:uLnTx/>
                <a:uFillTx/>
                <a:latin typeface="Segoe UI Light"/>
                <a:ea typeface="+mn-ea"/>
                <a:cs typeface="+mn-cs"/>
              </a:rPr>
              <a:t>GA</a:t>
            </a:r>
          </a:p>
          <a:p>
            <a:pPr marL="0" marR="0" lvl="0" indent="0" algn="r"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a:pPr>
            <a:r>
              <a:rPr kumimoji="0" lang="en-US" sz="2800" b="0" i="0" u="none" strike="noStrike" kern="1200" cap="none" spc="0" normalizeH="0" baseline="0" noProof="0">
                <a:ln>
                  <a:noFill/>
                </a:ln>
                <a:gradFill>
                  <a:gsLst>
                    <a:gs pos="1250">
                      <a:srgbClr val="505050"/>
                    </a:gs>
                    <a:gs pos="100000">
                      <a:srgbClr val="505050"/>
                    </a:gs>
                  </a:gsLst>
                  <a:lin ang="5400000" scaled="0"/>
                </a:gradFill>
                <a:effectLst/>
                <a:uLnTx/>
                <a:uFillTx/>
                <a:latin typeface="Segoe UI Light"/>
                <a:ea typeface="+mn-ea"/>
                <a:cs typeface="+mn-cs"/>
              </a:rPr>
              <a:t>OneNote API – </a:t>
            </a:r>
            <a:r>
              <a:rPr kumimoji="0" lang="en-US" sz="2800" b="0" i="0" u="none" strike="noStrike" kern="1200" cap="none" spc="0" normalizeH="0" baseline="0" noProof="0">
                <a:ln>
                  <a:noFill/>
                </a:ln>
                <a:solidFill>
                  <a:srgbClr val="0078D7"/>
                </a:solidFill>
                <a:effectLst/>
                <a:uLnTx/>
                <a:uFillTx/>
                <a:latin typeface="Segoe UI Light"/>
                <a:ea typeface="+mn-ea"/>
                <a:cs typeface="+mn-cs"/>
              </a:rPr>
              <a:t>GA</a:t>
            </a:r>
          </a:p>
          <a:p>
            <a:pPr marL="0" marR="0" lvl="0" indent="0" algn="r"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a:pPr>
            <a:r>
              <a:rPr kumimoji="0" lang="en-US" sz="2800" b="0" i="0" u="none" strike="noStrike" kern="1200" cap="none" spc="0" normalizeH="0" baseline="0" noProof="0">
                <a:ln>
                  <a:noFill/>
                </a:ln>
                <a:gradFill>
                  <a:gsLst>
                    <a:gs pos="1250">
                      <a:srgbClr val="505050"/>
                    </a:gs>
                    <a:gs pos="100000">
                      <a:srgbClr val="505050"/>
                    </a:gs>
                  </a:gsLst>
                  <a:lin ang="5400000" scaled="0"/>
                </a:gradFill>
                <a:effectLst/>
                <a:uLnTx/>
                <a:uFillTx/>
                <a:latin typeface="Segoe UI Light"/>
                <a:ea typeface="+mn-ea"/>
                <a:cs typeface="+mn-cs"/>
              </a:rPr>
              <a:t>Planner API – </a:t>
            </a:r>
            <a:r>
              <a:rPr kumimoji="0" lang="en-US" sz="2800" b="0" i="0" u="none" strike="noStrike" kern="1200" cap="none" spc="0" normalizeH="0" baseline="0" noProof="0">
                <a:ln>
                  <a:noFill/>
                </a:ln>
                <a:solidFill>
                  <a:srgbClr val="0078D7"/>
                </a:solidFill>
                <a:effectLst/>
                <a:uLnTx/>
                <a:uFillTx/>
                <a:latin typeface="Segoe UI Light"/>
                <a:ea typeface="+mn-ea"/>
                <a:cs typeface="+mn-cs"/>
              </a:rPr>
              <a:t>GA</a:t>
            </a:r>
          </a:p>
        </p:txBody>
      </p:sp>
      <p:sp>
        <p:nvSpPr>
          <p:cNvPr id="38" name="Rectangle 37">
            <a:extLst>
              <a:ext uri="{FF2B5EF4-FFF2-40B4-BE49-F238E27FC236}">
                <a16:creationId xmlns:a16="http://schemas.microsoft.com/office/drawing/2014/main" id="{009D24F4-4FDA-4621-AE8A-A77988268638}"/>
              </a:ext>
            </a:extLst>
          </p:cNvPr>
          <p:cNvSpPr/>
          <p:nvPr/>
        </p:nvSpPr>
        <p:spPr bwMode="auto">
          <a:xfrm>
            <a:off x="7436340" y="1421848"/>
            <a:ext cx="4846497" cy="2291332"/>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31666866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750"/>
                                        <p:tgtEl>
                                          <p:spTgt spid="11"/>
                                        </p:tgtEl>
                                      </p:cBhvr>
                                    </p:animEffect>
                                  </p:childTnLst>
                                </p:cTn>
                              </p:par>
                              <p:par>
                                <p:cTn id="8" presetID="2" presetClass="entr" presetSubtype="8" decel="10000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additive="base">
                                        <p:cTn id="10" dur="1000" fill="hold"/>
                                        <p:tgtEl>
                                          <p:spTgt spid="3"/>
                                        </p:tgtEl>
                                        <p:attrNameLst>
                                          <p:attrName>ppt_x</p:attrName>
                                        </p:attrNameLst>
                                      </p:cBhvr>
                                      <p:tavLst>
                                        <p:tav tm="0">
                                          <p:val>
                                            <p:strVal val="0-#ppt_w/2"/>
                                          </p:val>
                                        </p:tav>
                                        <p:tav tm="100000">
                                          <p:val>
                                            <p:strVal val="#ppt_x"/>
                                          </p:val>
                                        </p:tav>
                                      </p:tavLst>
                                    </p:anim>
                                    <p:anim calcmode="lin" valueType="num">
                                      <p:cBhvr additive="base">
                                        <p:cTn id="11" dur="1000" fill="hold"/>
                                        <p:tgtEl>
                                          <p:spTgt spid="3"/>
                                        </p:tgtEl>
                                        <p:attrNameLst>
                                          <p:attrName>ppt_y</p:attrName>
                                        </p:attrNameLst>
                                      </p:cBhvr>
                                      <p:tavLst>
                                        <p:tav tm="0">
                                          <p:val>
                                            <p:strVal val="#ppt_y"/>
                                          </p:val>
                                        </p:tav>
                                        <p:tav tm="100000">
                                          <p:val>
                                            <p:strVal val="#ppt_y"/>
                                          </p:val>
                                        </p:tav>
                                      </p:tavLst>
                                    </p:anim>
                                  </p:childTnLst>
                                </p:cTn>
                              </p:par>
                              <p:par>
                                <p:cTn id="12" presetID="10" presetClass="entr" presetSubtype="0" fill="hold" grpId="0" nodeType="withEffect">
                                  <p:stCondLst>
                                    <p:cond delay="500"/>
                                  </p:stCondLst>
                                  <p:childTnLst>
                                    <p:set>
                                      <p:cBhvr>
                                        <p:cTn id="13" dur="1" fill="hold">
                                          <p:stCondLst>
                                            <p:cond delay="0"/>
                                          </p:stCondLst>
                                        </p:cTn>
                                        <p:tgtEl>
                                          <p:spTgt spid="65"/>
                                        </p:tgtEl>
                                        <p:attrNameLst>
                                          <p:attrName>style.visibility</p:attrName>
                                        </p:attrNameLst>
                                      </p:cBhvr>
                                      <p:to>
                                        <p:strVal val="visible"/>
                                      </p:to>
                                    </p:set>
                                    <p:animEffect transition="in" filter="fade">
                                      <p:cBhvr>
                                        <p:cTn id="14" dur="750"/>
                                        <p:tgtEl>
                                          <p:spTgt spid="65"/>
                                        </p:tgtEl>
                                      </p:cBhvr>
                                    </p:animEffect>
                                  </p:childTnLst>
                                </p:cTn>
                              </p:par>
                              <p:par>
                                <p:cTn id="15" presetID="63" presetClass="path" presetSubtype="0" decel="100000" fill="hold" grpId="1" nodeType="withEffect">
                                  <p:stCondLst>
                                    <p:cond delay="500"/>
                                  </p:stCondLst>
                                  <p:childTnLst>
                                    <p:animMotion origin="layout" path="M -0.02412 -4.21698E-6 L -2.30278E-6 -4.21698E-6 " pathEditMode="relative" rAng="0" ptsTypes="AA">
                                      <p:cBhvr>
                                        <p:cTn id="16" dur="500" fill="hold"/>
                                        <p:tgtEl>
                                          <p:spTgt spid="65"/>
                                        </p:tgtEl>
                                        <p:attrNameLst>
                                          <p:attrName>ppt_x</p:attrName>
                                          <p:attrName>ppt_y</p:attrName>
                                        </p:attrNameLst>
                                      </p:cBhvr>
                                      <p:rCtr x="1200" y="0"/>
                                    </p:animMotion>
                                  </p:childTnLst>
                                </p:cTn>
                              </p:par>
                              <p:par>
                                <p:cTn id="17" presetID="6" presetClass="emph" presetSubtype="0" accel="100000" autoRev="1" fill="hold" grpId="2" nodeType="withEffect">
                                  <p:stCondLst>
                                    <p:cond delay="0"/>
                                  </p:stCondLst>
                                  <p:childTnLst>
                                    <p:animScale>
                                      <p:cBhvr>
                                        <p:cTn id="18" dur="500" fill="hold"/>
                                        <p:tgtEl>
                                          <p:spTgt spid="65"/>
                                        </p:tgtEl>
                                      </p:cBhvr>
                                      <p:by x="92000" y="92000"/>
                                    </p:animScale>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38"/>
                                        </p:tgtEl>
                                        <p:attrNameLst>
                                          <p:attrName>style.visibility</p:attrName>
                                        </p:attrNameLst>
                                      </p:cBhvr>
                                      <p:to>
                                        <p:strVal val="hidden"/>
                                      </p:to>
                                    </p:set>
                                  </p:childTnLst>
                                </p:cTn>
                              </p:par>
                              <p:par>
                                <p:cTn id="23" presetID="42" presetClass="entr" presetSubtype="0" fill="hold" nodeType="withEffect">
                                  <p:stCondLst>
                                    <p:cond delay="0"/>
                                  </p:stCondLst>
                                  <p:childTnLst>
                                    <p:set>
                                      <p:cBhvr>
                                        <p:cTn id="24" dur="1" fill="hold">
                                          <p:stCondLst>
                                            <p:cond delay="0"/>
                                          </p:stCondLst>
                                        </p:cTn>
                                        <p:tgtEl>
                                          <p:spTgt spid="37">
                                            <p:txEl>
                                              <p:pRg st="0" end="0"/>
                                            </p:txEl>
                                          </p:spTgt>
                                        </p:tgtEl>
                                        <p:attrNameLst>
                                          <p:attrName>style.visibility</p:attrName>
                                        </p:attrNameLst>
                                      </p:cBhvr>
                                      <p:to>
                                        <p:strVal val="visible"/>
                                      </p:to>
                                    </p:set>
                                    <p:animEffect transition="in" filter="fade">
                                      <p:cBhvr>
                                        <p:cTn id="25" dur="500"/>
                                        <p:tgtEl>
                                          <p:spTgt spid="37">
                                            <p:txEl>
                                              <p:pRg st="0" end="0"/>
                                            </p:txEl>
                                          </p:spTgt>
                                        </p:tgtEl>
                                      </p:cBhvr>
                                    </p:animEffect>
                                    <p:anim calcmode="lin" valueType="num">
                                      <p:cBhvr>
                                        <p:cTn id="26" dur="500" fill="hold"/>
                                        <p:tgtEl>
                                          <p:spTgt spid="37">
                                            <p:txEl>
                                              <p:pRg st="0" end="0"/>
                                            </p:txEl>
                                          </p:spTgt>
                                        </p:tgtEl>
                                        <p:attrNameLst>
                                          <p:attrName>ppt_x</p:attrName>
                                        </p:attrNameLst>
                                      </p:cBhvr>
                                      <p:tavLst>
                                        <p:tav tm="0">
                                          <p:val>
                                            <p:strVal val="#ppt_x"/>
                                          </p:val>
                                        </p:tav>
                                        <p:tav tm="100000">
                                          <p:val>
                                            <p:strVal val="#ppt_x"/>
                                          </p:val>
                                        </p:tav>
                                      </p:tavLst>
                                    </p:anim>
                                    <p:anim calcmode="lin" valueType="num">
                                      <p:cBhvr>
                                        <p:cTn id="27" dur="500" fill="hold"/>
                                        <p:tgtEl>
                                          <p:spTgt spid="3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37">
                                            <p:txEl>
                                              <p:pRg st="1" end="1"/>
                                            </p:txEl>
                                          </p:spTgt>
                                        </p:tgtEl>
                                        <p:attrNameLst>
                                          <p:attrName>style.visibility</p:attrName>
                                        </p:attrNameLst>
                                      </p:cBhvr>
                                      <p:to>
                                        <p:strVal val="visible"/>
                                      </p:to>
                                    </p:set>
                                    <p:animEffect transition="in" filter="fade">
                                      <p:cBhvr>
                                        <p:cTn id="32" dur="500"/>
                                        <p:tgtEl>
                                          <p:spTgt spid="37">
                                            <p:txEl>
                                              <p:pRg st="1" end="1"/>
                                            </p:txEl>
                                          </p:spTgt>
                                        </p:tgtEl>
                                      </p:cBhvr>
                                    </p:animEffect>
                                    <p:anim calcmode="lin" valueType="num">
                                      <p:cBhvr>
                                        <p:cTn id="33" dur="500" fill="hold"/>
                                        <p:tgtEl>
                                          <p:spTgt spid="37">
                                            <p:txEl>
                                              <p:pRg st="1" end="1"/>
                                            </p:txEl>
                                          </p:spTgt>
                                        </p:tgtEl>
                                        <p:attrNameLst>
                                          <p:attrName>ppt_x</p:attrName>
                                        </p:attrNameLst>
                                      </p:cBhvr>
                                      <p:tavLst>
                                        <p:tav tm="0">
                                          <p:val>
                                            <p:strVal val="#ppt_x"/>
                                          </p:val>
                                        </p:tav>
                                        <p:tav tm="100000">
                                          <p:val>
                                            <p:strVal val="#ppt_x"/>
                                          </p:val>
                                        </p:tav>
                                      </p:tavLst>
                                    </p:anim>
                                    <p:anim calcmode="lin" valueType="num">
                                      <p:cBhvr>
                                        <p:cTn id="34" dur="500" fill="hold"/>
                                        <p:tgtEl>
                                          <p:spTgt spid="3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37">
                                            <p:txEl>
                                              <p:pRg st="2" end="2"/>
                                            </p:txEl>
                                          </p:spTgt>
                                        </p:tgtEl>
                                        <p:attrNameLst>
                                          <p:attrName>style.visibility</p:attrName>
                                        </p:attrNameLst>
                                      </p:cBhvr>
                                      <p:to>
                                        <p:strVal val="visible"/>
                                      </p:to>
                                    </p:set>
                                    <p:animEffect transition="in" filter="fade">
                                      <p:cBhvr>
                                        <p:cTn id="39" dur="500"/>
                                        <p:tgtEl>
                                          <p:spTgt spid="37">
                                            <p:txEl>
                                              <p:pRg st="2" end="2"/>
                                            </p:txEl>
                                          </p:spTgt>
                                        </p:tgtEl>
                                      </p:cBhvr>
                                    </p:animEffect>
                                    <p:anim calcmode="lin" valueType="num">
                                      <p:cBhvr>
                                        <p:cTn id="40" dur="500" fill="hold"/>
                                        <p:tgtEl>
                                          <p:spTgt spid="37">
                                            <p:txEl>
                                              <p:pRg st="2" end="2"/>
                                            </p:txEl>
                                          </p:spTgt>
                                        </p:tgtEl>
                                        <p:attrNameLst>
                                          <p:attrName>ppt_x</p:attrName>
                                        </p:attrNameLst>
                                      </p:cBhvr>
                                      <p:tavLst>
                                        <p:tav tm="0">
                                          <p:val>
                                            <p:strVal val="#ppt_x"/>
                                          </p:val>
                                        </p:tav>
                                        <p:tav tm="100000">
                                          <p:val>
                                            <p:strVal val="#ppt_x"/>
                                          </p:val>
                                        </p:tav>
                                      </p:tavLst>
                                    </p:anim>
                                    <p:anim calcmode="lin" valueType="num">
                                      <p:cBhvr>
                                        <p:cTn id="41" dur="500" fill="hold"/>
                                        <p:tgtEl>
                                          <p:spTgt spid="3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37">
                                            <p:txEl>
                                              <p:pRg st="3" end="3"/>
                                            </p:txEl>
                                          </p:spTgt>
                                        </p:tgtEl>
                                        <p:attrNameLst>
                                          <p:attrName>style.visibility</p:attrName>
                                        </p:attrNameLst>
                                      </p:cBhvr>
                                      <p:to>
                                        <p:strVal val="visible"/>
                                      </p:to>
                                    </p:set>
                                    <p:animEffect transition="in" filter="fade">
                                      <p:cBhvr>
                                        <p:cTn id="46" dur="500"/>
                                        <p:tgtEl>
                                          <p:spTgt spid="37">
                                            <p:txEl>
                                              <p:pRg st="3" end="3"/>
                                            </p:txEl>
                                          </p:spTgt>
                                        </p:tgtEl>
                                      </p:cBhvr>
                                    </p:animEffect>
                                    <p:anim calcmode="lin" valueType="num">
                                      <p:cBhvr>
                                        <p:cTn id="47" dur="500" fill="hold"/>
                                        <p:tgtEl>
                                          <p:spTgt spid="37">
                                            <p:txEl>
                                              <p:pRg st="3" end="3"/>
                                            </p:txEl>
                                          </p:spTgt>
                                        </p:tgtEl>
                                        <p:attrNameLst>
                                          <p:attrName>ppt_x</p:attrName>
                                        </p:attrNameLst>
                                      </p:cBhvr>
                                      <p:tavLst>
                                        <p:tav tm="0">
                                          <p:val>
                                            <p:strVal val="#ppt_x"/>
                                          </p:val>
                                        </p:tav>
                                        <p:tav tm="100000">
                                          <p:val>
                                            <p:strVal val="#ppt_x"/>
                                          </p:val>
                                        </p:tav>
                                      </p:tavLst>
                                    </p:anim>
                                    <p:anim calcmode="lin" valueType="num">
                                      <p:cBhvr>
                                        <p:cTn id="48" dur="500" fill="hold"/>
                                        <p:tgtEl>
                                          <p:spTgt spid="3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37">
                                            <p:txEl>
                                              <p:pRg st="4" end="4"/>
                                            </p:txEl>
                                          </p:spTgt>
                                        </p:tgtEl>
                                        <p:attrNameLst>
                                          <p:attrName>style.visibility</p:attrName>
                                        </p:attrNameLst>
                                      </p:cBhvr>
                                      <p:to>
                                        <p:strVal val="visible"/>
                                      </p:to>
                                    </p:set>
                                    <p:animEffect transition="in" filter="fade">
                                      <p:cBhvr>
                                        <p:cTn id="53" dur="500"/>
                                        <p:tgtEl>
                                          <p:spTgt spid="37">
                                            <p:txEl>
                                              <p:pRg st="4" end="4"/>
                                            </p:txEl>
                                          </p:spTgt>
                                        </p:tgtEl>
                                      </p:cBhvr>
                                    </p:animEffect>
                                    <p:anim calcmode="lin" valueType="num">
                                      <p:cBhvr>
                                        <p:cTn id="54" dur="500" fill="hold"/>
                                        <p:tgtEl>
                                          <p:spTgt spid="37">
                                            <p:txEl>
                                              <p:pRg st="4" end="4"/>
                                            </p:txEl>
                                          </p:spTgt>
                                        </p:tgtEl>
                                        <p:attrNameLst>
                                          <p:attrName>ppt_x</p:attrName>
                                        </p:attrNameLst>
                                      </p:cBhvr>
                                      <p:tavLst>
                                        <p:tav tm="0">
                                          <p:val>
                                            <p:strVal val="#ppt_x"/>
                                          </p:val>
                                        </p:tav>
                                        <p:tav tm="100000">
                                          <p:val>
                                            <p:strVal val="#ppt_x"/>
                                          </p:val>
                                        </p:tav>
                                      </p:tavLst>
                                    </p:anim>
                                    <p:anim calcmode="lin" valueType="num">
                                      <p:cBhvr>
                                        <p:cTn id="55" dur="500" fill="hold"/>
                                        <p:tgtEl>
                                          <p:spTgt spid="3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nodeType="clickEffect">
                                  <p:stCondLst>
                                    <p:cond delay="0"/>
                                  </p:stCondLst>
                                  <p:childTnLst>
                                    <p:set>
                                      <p:cBhvr>
                                        <p:cTn id="59" dur="1" fill="hold">
                                          <p:stCondLst>
                                            <p:cond delay="0"/>
                                          </p:stCondLst>
                                        </p:cTn>
                                        <p:tgtEl>
                                          <p:spTgt spid="37">
                                            <p:txEl>
                                              <p:pRg st="0" end="0"/>
                                            </p:txEl>
                                          </p:spTgt>
                                        </p:tgtEl>
                                        <p:attrNameLst>
                                          <p:attrName>style.visibility</p:attrName>
                                        </p:attrNameLst>
                                      </p:cBhvr>
                                      <p:to>
                                        <p:strVal val="hidden"/>
                                      </p:to>
                                    </p:set>
                                  </p:childTnLst>
                                </p:cTn>
                              </p:par>
                              <p:par>
                                <p:cTn id="60" presetID="1" presetClass="exit" presetSubtype="0" fill="hold" nodeType="withEffect">
                                  <p:stCondLst>
                                    <p:cond delay="0"/>
                                  </p:stCondLst>
                                  <p:childTnLst>
                                    <p:set>
                                      <p:cBhvr>
                                        <p:cTn id="61" dur="1" fill="hold">
                                          <p:stCondLst>
                                            <p:cond delay="0"/>
                                          </p:stCondLst>
                                        </p:cTn>
                                        <p:tgtEl>
                                          <p:spTgt spid="37">
                                            <p:txEl>
                                              <p:pRg st="2" end="2"/>
                                            </p:txEl>
                                          </p:spTgt>
                                        </p:tgtEl>
                                        <p:attrNameLst>
                                          <p:attrName>style.visibility</p:attrName>
                                        </p:attrNameLst>
                                      </p:cBhvr>
                                      <p:to>
                                        <p:strVal val="hidden"/>
                                      </p:to>
                                    </p:set>
                                  </p:childTnLst>
                                </p:cTn>
                              </p:par>
                              <p:par>
                                <p:cTn id="62" presetID="1" presetClass="exit" presetSubtype="0" fill="hold" nodeType="withEffect">
                                  <p:stCondLst>
                                    <p:cond delay="0"/>
                                  </p:stCondLst>
                                  <p:childTnLst>
                                    <p:set>
                                      <p:cBhvr>
                                        <p:cTn id="63" dur="1" fill="hold">
                                          <p:stCondLst>
                                            <p:cond delay="0"/>
                                          </p:stCondLst>
                                        </p:cTn>
                                        <p:tgtEl>
                                          <p:spTgt spid="37">
                                            <p:txEl>
                                              <p:pRg st="1" end="1"/>
                                            </p:txEl>
                                          </p:spTgt>
                                        </p:tgtEl>
                                        <p:attrNameLst>
                                          <p:attrName>style.visibility</p:attrName>
                                        </p:attrNameLst>
                                      </p:cBhvr>
                                      <p:to>
                                        <p:strVal val="hidden"/>
                                      </p:to>
                                    </p:set>
                                  </p:childTnLst>
                                </p:cTn>
                              </p:par>
                              <p:par>
                                <p:cTn id="64" presetID="1" presetClass="exit" presetSubtype="0" fill="hold" nodeType="withEffect">
                                  <p:stCondLst>
                                    <p:cond delay="0"/>
                                  </p:stCondLst>
                                  <p:childTnLst>
                                    <p:set>
                                      <p:cBhvr>
                                        <p:cTn id="65" dur="1" fill="hold">
                                          <p:stCondLst>
                                            <p:cond delay="0"/>
                                          </p:stCondLst>
                                        </p:cTn>
                                        <p:tgtEl>
                                          <p:spTgt spid="37">
                                            <p:txEl>
                                              <p:pRg st="3" end="3"/>
                                            </p:txEl>
                                          </p:spTgt>
                                        </p:tgtEl>
                                        <p:attrNameLst>
                                          <p:attrName>style.visibility</p:attrName>
                                        </p:attrNameLst>
                                      </p:cBhvr>
                                      <p:to>
                                        <p:strVal val="hidden"/>
                                      </p:to>
                                    </p:set>
                                  </p:childTnLst>
                                </p:cTn>
                              </p:par>
                              <p:par>
                                <p:cTn id="66" presetID="1" presetClass="exit" presetSubtype="0" fill="hold" nodeType="withEffect">
                                  <p:stCondLst>
                                    <p:cond delay="0"/>
                                  </p:stCondLst>
                                  <p:childTnLst>
                                    <p:set>
                                      <p:cBhvr>
                                        <p:cTn id="67" dur="1" fill="hold">
                                          <p:stCondLst>
                                            <p:cond delay="0"/>
                                          </p:stCondLst>
                                        </p:cTn>
                                        <p:tgtEl>
                                          <p:spTgt spid="37">
                                            <p:txEl>
                                              <p:pRg st="4" end="4"/>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5" grpId="0" animBg="1"/>
      <p:bldP spid="65" grpId="1" animBg="1"/>
      <p:bldP spid="65" grpId="2" animBg="1"/>
      <p:bldP spid="3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6" name="Straight Connector 245">
            <a:extLst>
              <a:ext uri="{FF2B5EF4-FFF2-40B4-BE49-F238E27FC236}">
                <a16:creationId xmlns:a16="http://schemas.microsoft.com/office/drawing/2014/main" id="{EA7BEB47-AC29-427A-B33D-8D16B5842405}"/>
              </a:ext>
            </a:extLst>
          </p:cNvPr>
          <p:cNvCxnSpPr>
            <a:cxnSpLocks/>
          </p:cNvCxnSpPr>
          <p:nvPr/>
        </p:nvCxnSpPr>
        <p:spPr>
          <a:xfrm flipH="1">
            <a:off x="4040170" y="1597957"/>
            <a:ext cx="155257" cy="83886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49" name="Oval 248">
            <a:extLst>
              <a:ext uri="{FF2B5EF4-FFF2-40B4-BE49-F238E27FC236}">
                <a16:creationId xmlns:a16="http://schemas.microsoft.com/office/drawing/2014/main" id="{0F43A593-2E22-41B9-B340-CABA46455F8B}"/>
              </a:ext>
            </a:extLst>
          </p:cNvPr>
          <p:cNvSpPr>
            <a:spLocks noChangeAspect="1"/>
          </p:cNvSpPr>
          <p:nvPr/>
        </p:nvSpPr>
        <p:spPr bwMode="auto">
          <a:xfrm>
            <a:off x="4115175" y="1467528"/>
            <a:ext cx="173663" cy="173663"/>
          </a:xfrm>
          <a:prstGeom prst="ellipse">
            <a:avLst/>
          </a:prstGeom>
          <a:solidFill>
            <a:srgbClr val="7FBBEB"/>
          </a:solid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6616" rIns="0" bIns="46616" numCol="1" spcCol="0" rtlCol="0" fromWordArt="0" anchor="ctr" anchorCtr="0" forceAA="0" compatLnSpc="1">
            <a:prstTxWarp prst="textNoShape">
              <a:avLst/>
            </a:prstTxWarp>
            <a:noAutofit/>
          </a:bodyPr>
          <a:lstStyle/>
          <a:p>
            <a:pPr marL="0" marR="0" lvl="0" indent="0" algn="ctr" defTabSz="931935"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5439">
                    <a:srgbClr val="F8F8F8"/>
                  </a:gs>
                  <a:gs pos="10000">
                    <a:srgbClr val="F8F8F8"/>
                  </a:gs>
                </a:gsLst>
                <a:lin ang="5400000" scaled="0"/>
              </a:gradFill>
              <a:effectLst/>
              <a:uLnTx/>
              <a:uFillTx/>
              <a:latin typeface="Segoe UI Semilight"/>
              <a:ea typeface="+mn-ea"/>
              <a:cs typeface="+mn-cs"/>
            </a:endParaRPr>
          </a:p>
        </p:txBody>
      </p:sp>
      <p:cxnSp>
        <p:nvCxnSpPr>
          <p:cNvPr id="300" name="Straight Connector 299"/>
          <p:cNvCxnSpPr>
            <a:cxnSpLocks/>
            <a:stCxn id="122" idx="9"/>
          </p:cNvCxnSpPr>
          <p:nvPr/>
        </p:nvCxnSpPr>
        <p:spPr>
          <a:xfrm flipV="1">
            <a:off x="9967972" y="2233257"/>
            <a:ext cx="1391245" cy="2445499"/>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a:cxnSpLocks/>
            <a:stCxn id="99" idx="5"/>
          </p:cNvCxnSpPr>
          <p:nvPr/>
        </p:nvCxnSpPr>
        <p:spPr>
          <a:xfrm>
            <a:off x="2394419" y="3604370"/>
            <a:ext cx="3345181" cy="44265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a:cxnSpLocks/>
            <a:stCxn id="96" idx="9"/>
            <a:endCxn id="153" idx="30"/>
          </p:cNvCxnSpPr>
          <p:nvPr/>
        </p:nvCxnSpPr>
        <p:spPr>
          <a:xfrm flipH="1" flipV="1">
            <a:off x="5190886" y="5314923"/>
            <a:ext cx="1518467" cy="249315"/>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a:cxnSpLocks/>
          </p:cNvCxnSpPr>
          <p:nvPr/>
        </p:nvCxnSpPr>
        <p:spPr>
          <a:xfrm flipH="1">
            <a:off x="3310774" y="5341712"/>
            <a:ext cx="1838008" cy="466795"/>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a:cxnSpLocks/>
          </p:cNvCxnSpPr>
          <p:nvPr/>
        </p:nvCxnSpPr>
        <p:spPr>
          <a:xfrm flipH="1">
            <a:off x="9734341" y="2192407"/>
            <a:ext cx="1530312" cy="1063837"/>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a:cxnSpLocks/>
          </p:cNvCxnSpPr>
          <p:nvPr/>
        </p:nvCxnSpPr>
        <p:spPr>
          <a:xfrm flipH="1">
            <a:off x="7607387" y="2056800"/>
            <a:ext cx="3790393" cy="1409977"/>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a:cxnSpLocks/>
            <a:stCxn id="228" idx="4"/>
          </p:cNvCxnSpPr>
          <p:nvPr/>
        </p:nvCxnSpPr>
        <p:spPr>
          <a:xfrm flipV="1">
            <a:off x="3368998" y="2719221"/>
            <a:ext cx="608324" cy="3013116"/>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a:cxnSpLocks/>
            <a:endCxn id="99" idx="2"/>
          </p:cNvCxnSpPr>
          <p:nvPr/>
        </p:nvCxnSpPr>
        <p:spPr>
          <a:xfrm flipV="1">
            <a:off x="1002849" y="3468975"/>
            <a:ext cx="1368634" cy="712484"/>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 name="Straight Connector 3"/>
          <p:cNvCxnSpPr>
            <a:cxnSpLocks/>
          </p:cNvCxnSpPr>
          <p:nvPr/>
        </p:nvCxnSpPr>
        <p:spPr>
          <a:xfrm flipH="1">
            <a:off x="2297831" y="1927122"/>
            <a:ext cx="512017" cy="1628855"/>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a:cxnSpLocks/>
          </p:cNvCxnSpPr>
          <p:nvPr/>
        </p:nvCxnSpPr>
        <p:spPr>
          <a:xfrm>
            <a:off x="2813818" y="1939589"/>
            <a:ext cx="1149543" cy="61605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a:cxnSpLocks/>
          </p:cNvCxnSpPr>
          <p:nvPr/>
        </p:nvCxnSpPr>
        <p:spPr>
          <a:xfrm>
            <a:off x="2807088" y="1922507"/>
            <a:ext cx="1332100" cy="2551108"/>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a:cxnSpLocks/>
          </p:cNvCxnSpPr>
          <p:nvPr/>
        </p:nvCxnSpPr>
        <p:spPr>
          <a:xfrm flipH="1">
            <a:off x="3392103" y="4497143"/>
            <a:ext cx="732000" cy="1413682"/>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a:cxnSpLocks/>
          </p:cNvCxnSpPr>
          <p:nvPr/>
        </p:nvCxnSpPr>
        <p:spPr>
          <a:xfrm flipH="1">
            <a:off x="1734188" y="3520433"/>
            <a:ext cx="629653" cy="1990514"/>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a:cxnSpLocks/>
          </p:cNvCxnSpPr>
          <p:nvPr/>
        </p:nvCxnSpPr>
        <p:spPr>
          <a:xfrm>
            <a:off x="1114692" y="4185629"/>
            <a:ext cx="655041" cy="1376095"/>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a:cxnSpLocks/>
          </p:cNvCxnSpPr>
          <p:nvPr/>
        </p:nvCxnSpPr>
        <p:spPr>
          <a:xfrm>
            <a:off x="1109615" y="4180552"/>
            <a:ext cx="2231710" cy="1717579"/>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a:cxnSpLocks/>
            <a:stCxn id="99" idx="5"/>
          </p:cNvCxnSpPr>
          <p:nvPr/>
        </p:nvCxnSpPr>
        <p:spPr>
          <a:xfrm>
            <a:off x="2394419" y="3604369"/>
            <a:ext cx="921518" cy="2300109"/>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a:cxnSpLocks/>
          </p:cNvCxnSpPr>
          <p:nvPr/>
        </p:nvCxnSpPr>
        <p:spPr>
          <a:xfrm flipH="1">
            <a:off x="1641272" y="1928855"/>
            <a:ext cx="1169257" cy="786496"/>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a:cxnSpLocks/>
          </p:cNvCxnSpPr>
          <p:nvPr/>
        </p:nvCxnSpPr>
        <p:spPr>
          <a:xfrm flipV="1">
            <a:off x="2404463" y="3388409"/>
            <a:ext cx="1863567" cy="142180"/>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a:cxnSpLocks/>
          </p:cNvCxnSpPr>
          <p:nvPr/>
        </p:nvCxnSpPr>
        <p:spPr>
          <a:xfrm>
            <a:off x="3963361" y="2530252"/>
            <a:ext cx="1563974" cy="558562"/>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a:cxnSpLocks/>
          </p:cNvCxnSpPr>
          <p:nvPr/>
        </p:nvCxnSpPr>
        <p:spPr>
          <a:xfrm>
            <a:off x="4003984" y="2586109"/>
            <a:ext cx="1721386" cy="1650298"/>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a:cxnSpLocks/>
          </p:cNvCxnSpPr>
          <p:nvPr/>
        </p:nvCxnSpPr>
        <p:spPr>
          <a:xfrm flipH="1">
            <a:off x="5117449" y="3154828"/>
            <a:ext cx="374341" cy="2092070"/>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a:cxnSpLocks/>
          </p:cNvCxnSpPr>
          <p:nvPr/>
        </p:nvCxnSpPr>
        <p:spPr>
          <a:xfrm>
            <a:off x="4194435" y="4515690"/>
            <a:ext cx="911439" cy="731208"/>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a:cxnSpLocks/>
          </p:cNvCxnSpPr>
          <p:nvPr/>
        </p:nvCxnSpPr>
        <p:spPr>
          <a:xfrm flipV="1">
            <a:off x="4177000" y="4106017"/>
            <a:ext cx="1519246" cy="340856"/>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a:cxnSpLocks/>
            <a:endCxn id="165" idx="11"/>
          </p:cNvCxnSpPr>
          <p:nvPr/>
        </p:nvCxnSpPr>
        <p:spPr>
          <a:xfrm flipV="1">
            <a:off x="5117450" y="4661737"/>
            <a:ext cx="2482941" cy="592778"/>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a:cxnSpLocks/>
          </p:cNvCxnSpPr>
          <p:nvPr/>
        </p:nvCxnSpPr>
        <p:spPr>
          <a:xfrm flipH="1" flipV="1">
            <a:off x="5710137" y="4231331"/>
            <a:ext cx="1086657" cy="1442105"/>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a:cxnSpLocks/>
          </p:cNvCxnSpPr>
          <p:nvPr/>
        </p:nvCxnSpPr>
        <p:spPr>
          <a:xfrm flipH="1" flipV="1">
            <a:off x="6189146" y="1973384"/>
            <a:ext cx="1384558" cy="1521659"/>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a:cxnSpLocks/>
            <a:stCxn id="165" idx="0"/>
          </p:cNvCxnSpPr>
          <p:nvPr/>
        </p:nvCxnSpPr>
        <p:spPr>
          <a:xfrm flipH="1" flipV="1">
            <a:off x="6197610" y="2113872"/>
            <a:ext cx="1495527" cy="2424714"/>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a:cxnSpLocks/>
          </p:cNvCxnSpPr>
          <p:nvPr/>
        </p:nvCxnSpPr>
        <p:spPr>
          <a:xfrm flipV="1">
            <a:off x="3927815" y="2027549"/>
            <a:ext cx="2274872" cy="512861"/>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a:cxnSpLocks/>
          </p:cNvCxnSpPr>
          <p:nvPr/>
        </p:nvCxnSpPr>
        <p:spPr>
          <a:xfrm flipV="1">
            <a:off x="5543905" y="2388074"/>
            <a:ext cx="1999331" cy="716177"/>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a:cxnSpLocks/>
          </p:cNvCxnSpPr>
          <p:nvPr/>
        </p:nvCxnSpPr>
        <p:spPr>
          <a:xfrm flipH="1" flipV="1">
            <a:off x="7543238" y="2377919"/>
            <a:ext cx="2239326" cy="863231"/>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a:cxnSpLocks/>
          </p:cNvCxnSpPr>
          <p:nvPr/>
        </p:nvCxnSpPr>
        <p:spPr>
          <a:xfrm flipH="1">
            <a:off x="7528003" y="1947995"/>
            <a:ext cx="2477985" cy="1486114"/>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a:cxnSpLocks/>
          </p:cNvCxnSpPr>
          <p:nvPr/>
        </p:nvCxnSpPr>
        <p:spPr>
          <a:xfrm flipH="1">
            <a:off x="8868553" y="3256246"/>
            <a:ext cx="825148" cy="503056"/>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a:cxnSpLocks/>
          </p:cNvCxnSpPr>
          <p:nvPr/>
        </p:nvCxnSpPr>
        <p:spPr>
          <a:xfrm>
            <a:off x="7507693" y="3474731"/>
            <a:ext cx="1452261" cy="2132694"/>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a:cxnSpLocks/>
          </p:cNvCxnSpPr>
          <p:nvPr/>
        </p:nvCxnSpPr>
        <p:spPr>
          <a:xfrm flipH="1">
            <a:off x="9781186" y="2074940"/>
            <a:ext cx="216340" cy="1166210"/>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a:cxnSpLocks/>
          </p:cNvCxnSpPr>
          <p:nvPr/>
        </p:nvCxnSpPr>
        <p:spPr>
          <a:xfrm>
            <a:off x="9721630" y="3225918"/>
            <a:ext cx="228502" cy="1614754"/>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a:cxnSpLocks/>
          </p:cNvCxnSpPr>
          <p:nvPr/>
        </p:nvCxnSpPr>
        <p:spPr>
          <a:xfrm>
            <a:off x="8873631" y="3820024"/>
            <a:ext cx="50778" cy="1741699"/>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a:cxnSpLocks/>
          </p:cNvCxnSpPr>
          <p:nvPr/>
        </p:nvCxnSpPr>
        <p:spPr>
          <a:xfrm>
            <a:off x="7633373" y="4631184"/>
            <a:ext cx="1417981" cy="1032098"/>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a:cxnSpLocks/>
          </p:cNvCxnSpPr>
          <p:nvPr/>
        </p:nvCxnSpPr>
        <p:spPr>
          <a:xfrm flipV="1">
            <a:off x="6776484" y="5632813"/>
            <a:ext cx="2092070" cy="71090"/>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a:cxnSpLocks/>
          </p:cNvCxnSpPr>
          <p:nvPr/>
        </p:nvCxnSpPr>
        <p:spPr>
          <a:xfrm>
            <a:off x="5532412" y="3119283"/>
            <a:ext cx="1904302" cy="355448"/>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a:cxnSpLocks/>
          </p:cNvCxnSpPr>
          <p:nvPr/>
        </p:nvCxnSpPr>
        <p:spPr>
          <a:xfrm>
            <a:off x="9909249" y="4870998"/>
            <a:ext cx="1071684" cy="832905"/>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a:cxnSpLocks/>
          </p:cNvCxnSpPr>
          <p:nvPr/>
        </p:nvCxnSpPr>
        <p:spPr>
          <a:xfrm flipH="1">
            <a:off x="10919999" y="3936815"/>
            <a:ext cx="20312" cy="1726466"/>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a:cxnSpLocks/>
          </p:cNvCxnSpPr>
          <p:nvPr/>
        </p:nvCxnSpPr>
        <p:spPr>
          <a:xfrm flipH="1">
            <a:off x="10980934" y="4505534"/>
            <a:ext cx="599186" cy="1188215"/>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cxnSpLocks/>
          </p:cNvCxnSpPr>
          <p:nvPr/>
        </p:nvCxnSpPr>
        <p:spPr>
          <a:xfrm>
            <a:off x="10005989" y="1947993"/>
            <a:ext cx="1589364" cy="983409"/>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3" name="Straight Connector 312"/>
          <p:cNvCxnSpPr>
            <a:cxnSpLocks/>
          </p:cNvCxnSpPr>
          <p:nvPr/>
        </p:nvCxnSpPr>
        <p:spPr>
          <a:xfrm flipV="1">
            <a:off x="10920000" y="2966949"/>
            <a:ext cx="624574" cy="1015569"/>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7" name="Straight Connector 316"/>
          <p:cNvCxnSpPr>
            <a:cxnSpLocks/>
          </p:cNvCxnSpPr>
          <p:nvPr/>
        </p:nvCxnSpPr>
        <p:spPr>
          <a:xfrm>
            <a:off x="9747019" y="3175139"/>
            <a:ext cx="1203447" cy="812454"/>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1" name="Straight Connector 320"/>
          <p:cNvCxnSpPr>
            <a:cxnSpLocks/>
          </p:cNvCxnSpPr>
          <p:nvPr/>
        </p:nvCxnSpPr>
        <p:spPr>
          <a:xfrm flipV="1">
            <a:off x="9934899" y="3957127"/>
            <a:ext cx="1020646" cy="868310"/>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5" name="Straight Connector 324"/>
          <p:cNvCxnSpPr>
            <a:cxnSpLocks/>
          </p:cNvCxnSpPr>
          <p:nvPr/>
        </p:nvCxnSpPr>
        <p:spPr>
          <a:xfrm flipV="1">
            <a:off x="8954473" y="4698607"/>
            <a:ext cx="1020646" cy="868310"/>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6" name="Straight Connector 325"/>
          <p:cNvCxnSpPr>
            <a:cxnSpLocks/>
          </p:cNvCxnSpPr>
          <p:nvPr/>
        </p:nvCxnSpPr>
        <p:spPr>
          <a:xfrm flipH="1">
            <a:off x="5505755" y="5678516"/>
            <a:ext cx="1387520" cy="283089"/>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6" name="Straight Connector 335"/>
          <p:cNvCxnSpPr>
            <a:cxnSpLocks/>
          </p:cNvCxnSpPr>
          <p:nvPr/>
        </p:nvCxnSpPr>
        <p:spPr>
          <a:xfrm>
            <a:off x="1724032" y="5516023"/>
            <a:ext cx="1591902" cy="369414"/>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9" name="Oval 38"/>
          <p:cNvSpPr>
            <a:spLocks noChangeAspect="1"/>
          </p:cNvSpPr>
          <p:nvPr/>
        </p:nvSpPr>
        <p:spPr bwMode="auto">
          <a:xfrm>
            <a:off x="5421217" y="5867263"/>
            <a:ext cx="173663" cy="173663"/>
          </a:xfrm>
          <a:prstGeom prst="ellipse">
            <a:avLst/>
          </a:prstGeom>
          <a:solidFill>
            <a:schemeClr val="tx2"/>
          </a:solid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6616" rIns="0" bIns="46616" numCol="1" spcCol="0" rtlCol="0" fromWordArt="0" anchor="ctr" anchorCtr="0" forceAA="0" compatLnSpc="1">
            <a:prstTxWarp prst="textNoShape">
              <a:avLst/>
            </a:prstTxWarp>
            <a:noAutofit/>
          </a:bodyPr>
          <a:lstStyle/>
          <a:p>
            <a:pPr marL="0" marR="0" lvl="0" indent="0" algn="ctr" defTabSz="931935"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5439">
                    <a:srgbClr val="F8F8F8"/>
                  </a:gs>
                  <a:gs pos="10000">
                    <a:srgbClr val="F8F8F8"/>
                  </a:gs>
                </a:gsLst>
                <a:lin ang="5400000" scaled="0"/>
              </a:gradFill>
              <a:effectLst/>
              <a:uLnTx/>
              <a:uFillTx/>
              <a:latin typeface="Segoe UI Semilight"/>
              <a:ea typeface="+mn-ea"/>
              <a:cs typeface="+mn-cs"/>
            </a:endParaRPr>
          </a:p>
        </p:txBody>
      </p:sp>
      <p:sp>
        <p:nvSpPr>
          <p:cNvPr id="40" name="Oval 39"/>
          <p:cNvSpPr>
            <a:spLocks noChangeAspect="1"/>
          </p:cNvSpPr>
          <p:nvPr/>
        </p:nvSpPr>
        <p:spPr bwMode="auto">
          <a:xfrm>
            <a:off x="8182596" y="4536397"/>
            <a:ext cx="173663" cy="173663"/>
          </a:xfrm>
          <a:prstGeom prst="ellipse">
            <a:avLst/>
          </a:prstGeom>
          <a:solidFill>
            <a:srgbClr val="7FBBEB"/>
          </a:solid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6616" rIns="0" bIns="46616" numCol="1" spcCol="0" rtlCol="0" fromWordArt="0" anchor="ctr" anchorCtr="0" forceAA="0" compatLnSpc="1">
            <a:prstTxWarp prst="textNoShape">
              <a:avLst/>
            </a:prstTxWarp>
            <a:noAutofit/>
          </a:bodyPr>
          <a:lstStyle/>
          <a:p>
            <a:pPr marL="0" marR="0" lvl="0" indent="0" algn="ctr" defTabSz="931935"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5439">
                    <a:srgbClr val="F8F8F8"/>
                  </a:gs>
                  <a:gs pos="10000">
                    <a:srgbClr val="F8F8F8"/>
                  </a:gs>
                </a:gsLst>
                <a:lin ang="5400000" scaled="0"/>
              </a:gradFill>
              <a:effectLst/>
              <a:uLnTx/>
              <a:uFillTx/>
              <a:latin typeface="Segoe UI Semilight"/>
              <a:ea typeface="+mn-ea"/>
              <a:cs typeface="+mn-cs"/>
            </a:endParaRPr>
          </a:p>
        </p:txBody>
      </p:sp>
      <p:sp>
        <p:nvSpPr>
          <p:cNvPr id="41" name="Oval 40"/>
          <p:cNvSpPr>
            <a:spLocks noChangeAspect="1"/>
          </p:cNvSpPr>
          <p:nvPr/>
        </p:nvSpPr>
        <p:spPr bwMode="auto">
          <a:xfrm>
            <a:off x="4177001" y="3289567"/>
            <a:ext cx="173663" cy="173663"/>
          </a:xfrm>
          <a:prstGeom prst="ellipse">
            <a:avLst/>
          </a:prstGeom>
          <a:solidFill>
            <a:schemeClr val="tx2"/>
          </a:solid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6616" rIns="0" bIns="46616" numCol="1" spcCol="0" rtlCol="0" fromWordArt="0" anchor="ctr" anchorCtr="0" forceAA="0" compatLnSpc="1">
            <a:prstTxWarp prst="textNoShape">
              <a:avLst/>
            </a:prstTxWarp>
            <a:noAutofit/>
          </a:bodyPr>
          <a:lstStyle/>
          <a:p>
            <a:pPr marL="0" marR="0" lvl="0" indent="0" algn="ctr" defTabSz="931935"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5439">
                    <a:srgbClr val="F8F8F8"/>
                  </a:gs>
                  <a:gs pos="10000">
                    <a:srgbClr val="F8F8F8"/>
                  </a:gs>
                </a:gsLst>
                <a:lin ang="5400000" scaled="0"/>
              </a:gradFill>
              <a:effectLst/>
              <a:uLnTx/>
              <a:uFillTx/>
              <a:latin typeface="Segoe UI Semilight"/>
              <a:ea typeface="+mn-ea"/>
              <a:cs typeface="+mn-cs"/>
            </a:endParaRPr>
          </a:p>
        </p:txBody>
      </p:sp>
      <p:sp>
        <p:nvSpPr>
          <p:cNvPr id="42" name="Oval 41"/>
          <p:cNvSpPr>
            <a:spLocks noChangeAspect="1"/>
          </p:cNvSpPr>
          <p:nvPr/>
        </p:nvSpPr>
        <p:spPr bwMode="auto">
          <a:xfrm>
            <a:off x="2685834" y="4479636"/>
            <a:ext cx="173663" cy="173663"/>
          </a:xfrm>
          <a:prstGeom prst="ellipse">
            <a:avLst/>
          </a:prstGeom>
          <a:solidFill>
            <a:schemeClr val="tx2">
              <a:lumMod val="75000"/>
            </a:schemeClr>
          </a:solid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6616" rIns="0" bIns="46616" numCol="1" spcCol="0" rtlCol="0" fromWordArt="0" anchor="ctr" anchorCtr="0" forceAA="0" compatLnSpc="1">
            <a:prstTxWarp prst="textNoShape">
              <a:avLst/>
            </a:prstTxWarp>
            <a:noAutofit/>
          </a:bodyPr>
          <a:lstStyle/>
          <a:p>
            <a:pPr marL="0" marR="0" lvl="0" indent="0" algn="ctr" defTabSz="931935"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5439">
                    <a:srgbClr val="F8F8F8"/>
                  </a:gs>
                  <a:gs pos="10000">
                    <a:srgbClr val="F8F8F8"/>
                  </a:gs>
                </a:gsLst>
                <a:lin ang="5400000" scaled="0"/>
              </a:gradFill>
              <a:effectLst/>
              <a:uLnTx/>
              <a:uFillTx/>
              <a:latin typeface="Segoe UI Semilight"/>
              <a:ea typeface="+mn-ea"/>
              <a:cs typeface="+mn-cs"/>
            </a:endParaRPr>
          </a:p>
        </p:txBody>
      </p:sp>
      <p:sp>
        <p:nvSpPr>
          <p:cNvPr id="43" name="Oval 42"/>
          <p:cNvSpPr>
            <a:spLocks noChangeAspect="1"/>
          </p:cNvSpPr>
          <p:nvPr/>
        </p:nvSpPr>
        <p:spPr bwMode="auto">
          <a:xfrm>
            <a:off x="1537184" y="2620231"/>
            <a:ext cx="173663" cy="173663"/>
          </a:xfrm>
          <a:prstGeom prst="ellipse">
            <a:avLst/>
          </a:prstGeom>
          <a:solidFill>
            <a:schemeClr val="tx2"/>
          </a:solid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6616" rIns="0" bIns="46616" numCol="1" spcCol="0" rtlCol="0" fromWordArt="0" anchor="ctr" anchorCtr="0" forceAA="0" compatLnSpc="1">
            <a:prstTxWarp prst="textNoShape">
              <a:avLst/>
            </a:prstTxWarp>
            <a:noAutofit/>
          </a:bodyPr>
          <a:lstStyle/>
          <a:p>
            <a:pPr marL="0" marR="0" lvl="0" indent="0" algn="ctr" defTabSz="931935"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5439">
                    <a:srgbClr val="F8F8F8"/>
                  </a:gs>
                  <a:gs pos="10000">
                    <a:srgbClr val="F8F8F8"/>
                  </a:gs>
                </a:gsLst>
                <a:lin ang="5400000" scaled="0"/>
              </a:gradFill>
              <a:effectLst/>
              <a:uLnTx/>
              <a:uFillTx/>
              <a:latin typeface="Segoe UI Semilight"/>
              <a:ea typeface="+mn-ea"/>
              <a:cs typeface="+mn-cs"/>
            </a:endParaRPr>
          </a:p>
        </p:txBody>
      </p:sp>
      <p:sp>
        <p:nvSpPr>
          <p:cNvPr id="44" name="Oval 43"/>
          <p:cNvSpPr>
            <a:spLocks noChangeAspect="1"/>
          </p:cNvSpPr>
          <p:nvPr/>
        </p:nvSpPr>
        <p:spPr bwMode="auto">
          <a:xfrm>
            <a:off x="11493479" y="4400015"/>
            <a:ext cx="173663" cy="173663"/>
          </a:xfrm>
          <a:prstGeom prst="ellipse">
            <a:avLst/>
          </a:prstGeom>
          <a:solidFill>
            <a:srgbClr val="7FBBEB"/>
          </a:solid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6616" rIns="0" bIns="46616" numCol="1" spcCol="0" rtlCol="0" fromWordArt="0" anchor="ctr" anchorCtr="0" forceAA="0" compatLnSpc="1">
            <a:prstTxWarp prst="textNoShape">
              <a:avLst/>
            </a:prstTxWarp>
            <a:noAutofit/>
          </a:bodyPr>
          <a:lstStyle/>
          <a:p>
            <a:pPr marL="0" marR="0" lvl="0" indent="0" algn="ctr" defTabSz="931935"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5439">
                    <a:srgbClr val="F8F8F8"/>
                  </a:gs>
                  <a:gs pos="10000">
                    <a:srgbClr val="F8F8F8"/>
                  </a:gs>
                </a:gsLst>
                <a:lin ang="5400000" scaled="0"/>
              </a:gradFill>
              <a:effectLst/>
              <a:uLnTx/>
              <a:uFillTx/>
              <a:latin typeface="Segoe UI Semilight"/>
              <a:ea typeface="+mn-ea"/>
              <a:cs typeface="+mn-cs"/>
            </a:endParaRPr>
          </a:p>
        </p:txBody>
      </p:sp>
      <p:sp>
        <p:nvSpPr>
          <p:cNvPr id="204" name="Oval 203"/>
          <p:cNvSpPr>
            <a:spLocks noChangeAspect="1"/>
          </p:cNvSpPr>
          <p:nvPr/>
        </p:nvSpPr>
        <p:spPr bwMode="auto">
          <a:xfrm>
            <a:off x="11444625" y="2842046"/>
            <a:ext cx="173663" cy="173663"/>
          </a:xfrm>
          <a:prstGeom prst="ellipse">
            <a:avLst/>
          </a:prstGeom>
          <a:solidFill>
            <a:schemeClr val="accent4"/>
          </a:solid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6616" rIns="0" bIns="46616" numCol="1" spcCol="0" rtlCol="0" fromWordArt="0" anchor="ctr" anchorCtr="0" forceAA="0" compatLnSpc="1">
            <a:prstTxWarp prst="textNoShape">
              <a:avLst/>
            </a:prstTxWarp>
            <a:noAutofit/>
          </a:bodyPr>
          <a:lstStyle/>
          <a:p>
            <a:pPr marL="0" marR="0" lvl="0" indent="0" algn="ctr" defTabSz="931935"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5439">
                    <a:srgbClr val="F8F8F8"/>
                  </a:gs>
                  <a:gs pos="10000">
                    <a:srgbClr val="F8F8F8"/>
                  </a:gs>
                </a:gsLst>
                <a:lin ang="5400000" scaled="0"/>
              </a:gradFill>
              <a:effectLst/>
              <a:uLnTx/>
              <a:uFillTx/>
              <a:latin typeface="Segoe UI Semilight"/>
              <a:ea typeface="+mn-ea"/>
              <a:cs typeface="+mn-cs"/>
            </a:endParaRPr>
          </a:p>
        </p:txBody>
      </p:sp>
      <p:grpSp>
        <p:nvGrpSpPr>
          <p:cNvPr id="145" name="Group 144"/>
          <p:cNvGrpSpPr/>
          <p:nvPr/>
        </p:nvGrpSpPr>
        <p:grpSpPr>
          <a:xfrm>
            <a:off x="4871769" y="5026804"/>
            <a:ext cx="554024" cy="554024"/>
            <a:chOff x="7349552" y="5435795"/>
            <a:chExt cx="597617" cy="597617"/>
          </a:xfrm>
        </p:grpSpPr>
        <p:sp>
          <p:nvSpPr>
            <p:cNvPr id="152" name="Oval 151"/>
            <p:cNvSpPr/>
            <p:nvPr/>
          </p:nvSpPr>
          <p:spPr bwMode="auto">
            <a:xfrm>
              <a:off x="7349552" y="5435795"/>
              <a:ext cx="597617" cy="597617"/>
            </a:xfrm>
            <a:prstGeom prst="ellipse">
              <a:avLst/>
            </a:prstGeom>
            <a:solidFill>
              <a:schemeClr val="tx2">
                <a:lumMod val="75000"/>
              </a:scheme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846"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3" name="Freeform: Shape 152"/>
            <p:cNvSpPr/>
            <p:nvPr/>
          </p:nvSpPr>
          <p:spPr bwMode="auto">
            <a:xfrm>
              <a:off x="7552112" y="5576726"/>
              <a:ext cx="201418" cy="314002"/>
            </a:xfrm>
            <a:custGeom>
              <a:avLst/>
              <a:gdLst>
                <a:gd name="connsiteX0" fmla="*/ 828257 w 1801994"/>
                <a:gd name="connsiteY0" fmla="*/ 2524330 h 3090150"/>
                <a:gd name="connsiteX1" fmla="*/ 900997 w 1801994"/>
                <a:gd name="connsiteY1" fmla="*/ 2524330 h 3090150"/>
                <a:gd name="connsiteX2" fmla="*/ 962728 w 1801994"/>
                <a:gd name="connsiteY2" fmla="*/ 2524330 h 3090150"/>
                <a:gd name="connsiteX3" fmla="*/ 962728 w 1801994"/>
                <a:gd name="connsiteY3" fmla="*/ 2942459 h 3090150"/>
                <a:gd name="connsiteX4" fmla="*/ 1449879 w 1801994"/>
                <a:gd name="connsiteY4" fmla="*/ 2942459 h 3090150"/>
                <a:gd name="connsiteX5" fmla="*/ 1449879 w 1801994"/>
                <a:gd name="connsiteY5" fmla="*/ 3090150 h 3090150"/>
                <a:gd name="connsiteX6" fmla="*/ 962728 w 1801994"/>
                <a:gd name="connsiteY6" fmla="*/ 3090150 h 3090150"/>
                <a:gd name="connsiteX7" fmla="*/ 828257 w 1801994"/>
                <a:gd name="connsiteY7" fmla="*/ 3090150 h 3090150"/>
                <a:gd name="connsiteX8" fmla="*/ 341106 w 1801994"/>
                <a:gd name="connsiteY8" fmla="*/ 3090150 h 3090150"/>
                <a:gd name="connsiteX9" fmla="*/ 341106 w 1801994"/>
                <a:gd name="connsiteY9" fmla="*/ 2942459 h 3090150"/>
                <a:gd name="connsiteX10" fmla="*/ 828257 w 1801994"/>
                <a:gd name="connsiteY10" fmla="*/ 2942459 h 3090150"/>
                <a:gd name="connsiteX11" fmla="*/ 1 w 1801994"/>
                <a:gd name="connsiteY11" fmla="*/ 1090259 h 3090150"/>
                <a:gd name="connsiteX12" fmla="*/ 65789 w 1801994"/>
                <a:gd name="connsiteY12" fmla="*/ 1090259 h 3090150"/>
                <a:gd name="connsiteX13" fmla="*/ 131577 w 1801994"/>
                <a:gd name="connsiteY13" fmla="*/ 1090259 h 3090150"/>
                <a:gd name="connsiteX14" fmla="*/ 131577 w 1801994"/>
                <a:gd name="connsiteY14" fmla="*/ 1623333 h 3090150"/>
                <a:gd name="connsiteX15" fmla="*/ 745933 w 1801994"/>
                <a:gd name="connsiteY15" fmla="*/ 2377122 h 3090150"/>
                <a:gd name="connsiteX16" fmla="*/ 900998 w 1801994"/>
                <a:gd name="connsiteY16" fmla="*/ 2392754 h 3090150"/>
                <a:gd name="connsiteX17" fmla="*/ 1056062 w 1801994"/>
                <a:gd name="connsiteY17" fmla="*/ 2377122 h 3090150"/>
                <a:gd name="connsiteX18" fmla="*/ 1670418 w 1801994"/>
                <a:gd name="connsiteY18" fmla="*/ 1623333 h 3090150"/>
                <a:gd name="connsiteX19" fmla="*/ 1670418 w 1801994"/>
                <a:gd name="connsiteY19" fmla="*/ 1090259 h 3090150"/>
                <a:gd name="connsiteX20" fmla="*/ 1801994 w 1801994"/>
                <a:gd name="connsiteY20" fmla="*/ 1090259 h 3090150"/>
                <a:gd name="connsiteX21" fmla="*/ 1801994 w 1801994"/>
                <a:gd name="connsiteY21" fmla="*/ 1623333 h 3090150"/>
                <a:gd name="connsiteX22" fmla="*/ 900997 w 1801994"/>
                <a:gd name="connsiteY22" fmla="*/ 2524330 h 3090150"/>
                <a:gd name="connsiteX23" fmla="*/ 0 w 1801994"/>
                <a:gd name="connsiteY23" fmla="*/ 1623333 h 3090150"/>
                <a:gd name="connsiteX24" fmla="*/ 1 w 1801994"/>
                <a:gd name="connsiteY24" fmla="*/ 1090259 h 3090150"/>
                <a:gd name="connsiteX25" fmla="*/ 903798 w 1801994"/>
                <a:gd name="connsiteY25" fmla="*/ 203993 h 3090150"/>
                <a:gd name="connsiteX26" fmla="*/ 540162 w 1801994"/>
                <a:gd name="connsiteY26" fmla="*/ 567629 h 3090150"/>
                <a:gd name="connsiteX27" fmla="*/ 540162 w 1801994"/>
                <a:gd name="connsiteY27" fmla="*/ 1671601 h 3090150"/>
                <a:gd name="connsiteX28" fmla="*/ 903798 w 1801994"/>
                <a:gd name="connsiteY28" fmla="*/ 2035237 h 3090150"/>
                <a:gd name="connsiteX29" fmla="*/ 903797 w 1801994"/>
                <a:gd name="connsiteY29" fmla="*/ 2035238 h 3090150"/>
                <a:gd name="connsiteX30" fmla="*/ 1267433 w 1801994"/>
                <a:gd name="connsiteY30" fmla="*/ 1671602 h 3090150"/>
                <a:gd name="connsiteX31" fmla="*/ 1267434 w 1801994"/>
                <a:gd name="connsiteY31" fmla="*/ 567629 h 3090150"/>
                <a:gd name="connsiteX32" fmla="*/ 903798 w 1801994"/>
                <a:gd name="connsiteY32" fmla="*/ 203993 h 3090150"/>
                <a:gd name="connsiteX33" fmla="*/ 895492 w 1801994"/>
                <a:gd name="connsiteY33" fmla="*/ 0 h 3090150"/>
                <a:gd name="connsiteX34" fmla="*/ 1439195 w 1801994"/>
                <a:gd name="connsiteY34" fmla="*/ 543703 h 3090150"/>
                <a:gd name="connsiteX35" fmla="*/ 1439195 w 1801994"/>
                <a:gd name="connsiteY35" fmla="*/ 1670412 h 3090150"/>
                <a:gd name="connsiteX36" fmla="*/ 895492 w 1801994"/>
                <a:gd name="connsiteY36" fmla="*/ 2214115 h 3090150"/>
                <a:gd name="connsiteX37" fmla="*/ 351789 w 1801994"/>
                <a:gd name="connsiteY37" fmla="*/ 1670412 h 3090150"/>
                <a:gd name="connsiteX38" fmla="*/ 351789 w 1801994"/>
                <a:gd name="connsiteY38" fmla="*/ 1090259 h 3090150"/>
                <a:gd name="connsiteX39" fmla="*/ 351789 w 1801994"/>
                <a:gd name="connsiteY39" fmla="*/ 543703 h 3090150"/>
                <a:gd name="connsiteX40" fmla="*/ 895492 w 1801994"/>
                <a:gd name="connsiteY40" fmla="*/ 0 h 3090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801994" h="3090150">
                  <a:moveTo>
                    <a:pt x="828257" y="2524330"/>
                  </a:moveTo>
                  <a:lnTo>
                    <a:pt x="900997" y="2524330"/>
                  </a:lnTo>
                  <a:lnTo>
                    <a:pt x="962728" y="2524330"/>
                  </a:lnTo>
                  <a:lnTo>
                    <a:pt x="962728" y="2942459"/>
                  </a:lnTo>
                  <a:lnTo>
                    <a:pt x="1449879" y="2942459"/>
                  </a:lnTo>
                  <a:lnTo>
                    <a:pt x="1449879" y="3090150"/>
                  </a:lnTo>
                  <a:lnTo>
                    <a:pt x="962728" y="3090150"/>
                  </a:lnTo>
                  <a:lnTo>
                    <a:pt x="828257" y="3090150"/>
                  </a:lnTo>
                  <a:lnTo>
                    <a:pt x="341106" y="3090150"/>
                  </a:lnTo>
                  <a:lnTo>
                    <a:pt x="341106" y="2942459"/>
                  </a:lnTo>
                  <a:lnTo>
                    <a:pt x="828257" y="2942459"/>
                  </a:lnTo>
                  <a:close/>
                  <a:moveTo>
                    <a:pt x="1" y="1090259"/>
                  </a:moveTo>
                  <a:lnTo>
                    <a:pt x="65789" y="1090259"/>
                  </a:lnTo>
                  <a:lnTo>
                    <a:pt x="131577" y="1090259"/>
                  </a:lnTo>
                  <a:lnTo>
                    <a:pt x="131577" y="1623333"/>
                  </a:lnTo>
                  <a:cubicBezTo>
                    <a:pt x="131577" y="1995155"/>
                    <a:pt x="395321" y="2305377"/>
                    <a:pt x="745933" y="2377122"/>
                  </a:cubicBezTo>
                  <a:lnTo>
                    <a:pt x="900998" y="2392754"/>
                  </a:lnTo>
                  <a:lnTo>
                    <a:pt x="1056062" y="2377122"/>
                  </a:lnTo>
                  <a:cubicBezTo>
                    <a:pt x="1406674" y="2305377"/>
                    <a:pt x="1670418" y="1995155"/>
                    <a:pt x="1670418" y="1623333"/>
                  </a:cubicBezTo>
                  <a:lnTo>
                    <a:pt x="1670418" y="1090259"/>
                  </a:lnTo>
                  <a:lnTo>
                    <a:pt x="1801994" y="1090259"/>
                  </a:lnTo>
                  <a:lnTo>
                    <a:pt x="1801994" y="1623333"/>
                  </a:lnTo>
                  <a:cubicBezTo>
                    <a:pt x="1801994" y="2120940"/>
                    <a:pt x="1398604" y="2524330"/>
                    <a:pt x="900997" y="2524330"/>
                  </a:cubicBezTo>
                  <a:cubicBezTo>
                    <a:pt x="403390" y="2524330"/>
                    <a:pt x="0" y="2120940"/>
                    <a:pt x="0" y="1623333"/>
                  </a:cubicBezTo>
                  <a:cubicBezTo>
                    <a:pt x="0" y="1445642"/>
                    <a:pt x="1" y="1267950"/>
                    <a:pt x="1" y="1090259"/>
                  </a:cubicBezTo>
                  <a:close/>
                  <a:moveTo>
                    <a:pt x="903798" y="203993"/>
                  </a:moveTo>
                  <a:cubicBezTo>
                    <a:pt x="702967" y="203993"/>
                    <a:pt x="540162" y="366798"/>
                    <a:pt x="540162" y="567629"/>
                  </a:cubicBezTo>
                  <a:lnTo>
                    <a:pt x="540162" y="1671601"/>
                  </a:lnTo>
                  <a:cubicBezTo>
                    <a:pt x="540162" y="1872432"/>
                    <a:pt x="702967" y="2035237"/>
                    <a:pt x="903798" y="2035237"/>
                  </a:cubicBezTo>
                  <a:lnTo>
                    <a:pt x="903797" y="2035238"/>
                  </a:lnTo>
                  <a:cubicBezTo>
                    <a:pt x="1104628" y="2035238"/>
                    <a:pt x="1267433" y="1872433"/>
                    <a:pt x="1267433" y="1671602"/>
                  </a:cubicBezTo>
                  <a:cubicBezTo>
                    <a:pt x="1267433" y="1303611"/>
                    <a:pt x="1267434" y="935620"/>
                    <a:pt x="1267434" y="567629"/>
                  </a:cubicBezTo>
                  <a:cubicBezTo>
                    <a:pt x="1267434" y="366798"/>
                    <a:pt x="1104629" y="203993"/>
                    <a:pt x="903798" y="203993"/>
                  </a:cubicBezTo>
                  <a:close/>
                  <a:moveTo>
                    <a:pt x="895492" y="0"/>
                  </a:moveTo>
                  <a:cubicBezTo>
                    <a:pt x="1195771" y="0"/>
                    <a:pt x="1439195" y="243424"/>
                    <a:pt x="1439195" y="543703"/>
                  </a:cubicBezTo>
                  <a:lnTo>
                    <a:pt x="1439195" y="1670412"/>
                  </a:lnTo>
                  <a:cubicBezTo>
                    <a:pt x="1439195" y="1970691"/>
                    <a:pt x="1195771" y="2214115"/>
                    <a:pt x="895492" y="2214115"/>
                  </a:cubicBezTo>
                  <a:cubicBezTo>
                    <a:pt x="595213" y="2214115"/>
                    <a:pt x="351789" y="1970691"/>
                    <a:pt x="351789" y="1670412"/>
                  </a:cubicBezTo>
                  <a:lnTo>
                    <a:pt x="351789" y="1090259"/>
                  </a:lnTo>
                  <a:lnTo>
                    <a:pt x="351789" y="543703"/>
                  </a:lnTo>
                  <a:cubicBezTo>
                    <a:pt x="351789" y="243424"/>
                    <a:pt x="595213" y="0"/>
                    <a:pt x="895492"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846"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57" name="Group 156"/>
          <p:cNvGrpSpPr/>
          <p:nvPr/>
        </p:nvGrpSpPr>
        <p:grpSpPr>
          <a:xfrm>
            <a:off x="10621751" y="3686881"/>
            <a:ext cx="616809" cy="616809"/>
            <a:chOff x="5995935" y="2003316"/>
            <a:chExt cx="731876" cy="731876"/>
          </a:xfrm>
        </p:grpSpPr>
        <p:sp>
          <p:nvSpPr>
            <p:cNvPr id="158" name="Oval 157"/>
            <p:cNvSpPr/>
            <p:nvPr/>
          </p:nvSpPr>
          <p:spPr>
            <a:xfrm rot="5400000">
              <a:off x="5995935" y="2003316"/>
              <a:ext cx="731876" cy="731876"/>
            </a:xfrm>
            <a:prstGeom prst="ellipse">
              <a:avLst/>
            </a:prstGeom>
            <a:solidFill>
              <a:schemeClr val="accent4"/>
            </a:solidFill>
            <a:ln w="28575" cap="flat" cmpd="sng" algn="ctr">
              <a:noFill/>
              <a:prstDash val="solid"/>
            </a:ln>
            <a:effectLst/>
          </p:spPr>
          <p:txBody>
            <a:bodyPr rtlCol="0" anchor="ctr"/>
            <a:lstStyle/>
            <a:p>
              <a:pPr marL="0" marR="0" lvl="0" indent="0" algn="ctr" defTabSz="932060" rtl="0" eaLnBrk="1" fontAlgn="auto" latinLnBrk="0" hangingPunct="1">
                <a:lnSpc>
                  <a:spcPct val="100000"/>
                </a:lnSpc>
                <a:spcBef>
                  <a:spcPts val="0"/>
                </a:spcBef>
                <a:spcAft>
                  <a:spcPts val="0"/>
                </a:spcAft>
                <a:buClrTx/>
                <a:buSzTx/>
                <a:buFontTx/>
                <a:buNone/>
                <a:tabLst/>
                <a:defRPr/>
              </a:pPr>
              <a:endParaRPr kumimoji="0" lang="en-GB" sz="1428"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9" name="Freeform 160"/>
            <p:cNvSpPr>
              <a:spLocks noChangeAspect="1"/>
            </p:cNvSpPr>
            <p:nvPr/>
          </p:nvSpPr>
          <p:spPr bwMode="black">
            <a:xfrm>
              <a:off x="6176662" y="2194916"/>
              <a:ext cx="370423" cy="370373"/>
            </a:xfrm>
            <a:custGeom>
              <a:avLst/>
              <a:gdLst>
                <a:gd name="connsiteX0" fmla="*/ 2846107 w 2846107"/>
                <a:gd name="connsiteY0" fmla="*/ 1526447 h 2845712"/>
                <a:gd name="connsiteX1" fmla="*/ 2844123 w 2846107"/>
                <a:gd name="connsiteY1" fmla="*/ 1565744 h 2845712"/>
                <a:gd name="connsiteX2" fmla="*/ 1425742 w 2846107"/>
                <a:gd name="connsiteY2" fmla="*/ 2845712 h 2845712"/>
                <a:gd name="connsiteX3" fmla="*/ 1138405 w 2846107"/>
                <a:gd name="connsiteY3" fmla="*/ 2816746 h 2845712"/>
                <a:gd name="connsiteX4" fmla="*/ 1045028 w 2846107"/>
                <a:gd name="connsiteY4" fmla="*/ 2792736 h 2845712"/>
                <a:gd name="connsiteX5" fmla="*/ 1505920 w 2846107"/>
                <a:gd name="connsiteY5" fmla="*/ 1526448 h 2845712"/>
                <a:gd name="connsiteX6" fmla="*/ 1540042 w 2846107"/>
                <a:gd name="connsiteY6" fmla="*/ 1526449 h 2845712"/>
                <a:gd name="connsiteX7" fmla="*/ 1540042 w 2846107"/>
                <a:gd name="connsiteY7" fmla="*/ 1526448 h 2845712"/>
                <a:gd name="connsiteX8" fmla="*/ 1311441 w 2846107"/>
                <a:gd name="connsiteY8" fmla="*/ 0 h 2845712"/>
                <a:gd name="connsiteX9" fmla="*/ 1311442 w 2846107"/>
                <a:gd name="connsiteY9" fmla="*/ 1297847 h 2845712"/>
                <a:gd name="connsiteX10" fmla="*/ 1311442 w 2846107"/>
                <a:gd name="connsiteY10" fmla="*/ 1392388 h 2845712"/>
                <a:gd name="connsiteX11" fmla="*/ 830345 w 2846107"/>
                <a:gd name="connsiteY11" fmla="*/ 2714192 h 2845712"/>
                <a:gd name="connsiteX12" fmla="*/ 746149 w 2846107"/>
                <a:gd name="connsiteY12" fmla="*/ 2673633 h 2845712"/>
                <a:gd name="connsiteX13" fmla="*/ 0 w 2846107"/>
                <a:gd name="connsiteY13" fmla="*/ 1419970 h 2845712"/>
                <a:gd name="connsiteX14" fmla="*/ 1279968 w 2846107"/>
                <a:gd name="connsiteY14" fmla="*/ 1589 h 2845712"/>
                <a:gd name="connsiteX15" fmla="*/ 1540042 w 2846107"/>
                <a:gd name="connsiteY15" fmla="*/ 0 h 2845712"/>
                <a:gd name="connsiteX16" fmla="*/ 1571516 w 2846107"/>
                <a:gd name="connsiteY16" fmla="*/ 1589 h 2845712"/>
                <a:gd name="connsiteX17" fmla="*/ 2844123 w 2846107"/>
                <a:gd name="connsiteY17" fmla="*/ 1274196 h 2845712"/>
                <a:gd name="connsiteX18" fmla="*/ 2845317 w 2846107"/>
                <a:gd name="connsiteY18" fmla="*/ 1297848 h 2845712"/>
                <a:gd name="connsiteX19" fmla="*/ 1540042 w 2846107"/>
                <a:gd name="connsiteY19" fmla="*/ 1297847 h 2845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846107" h="2845712">
                  <a:moveTo>
                    <a:pt x="2846107" y="1526447"/>
                  </a:moveTo>
                  <a:lnTo>
                    <a:pt x="2844123" y="1565744"/>
                  </a:lnTo>
                  <a:cubicBezTo>
                    <a:pt x="2771111" y="2284684"/>
                    <a:pt x="2163945" y="2845712"/>
                    <a:pt x="1425742" y="2845712"/>
                  </a:cubicBezTo>
                  <a:cubicBezTo>
                    <a:pt x="1327315" y="2845712"/>
                    <a:pt x="1231218" y="2835738"/>
                    <a:pt x="1138405" y="2816746"/>
                  </a:cubicBezTo>
                  <a:lnTo>
                    <a:pt x="1045028" y="2792736"/>
                  </a:lnTo>
                  <a:lnTo>
                    <a:pt x="1505920" y="1526448"/>
                  </a:lnTo>
                  <a:lnTo>
                    <a:pt x="1540042" y="1526449"/>
                  </a:lnTo>
                  <a:lnTo>
                    <a:pt x="1540042" y="1526448"/>
                  </a:lnTo>
                  <a:close/>
                  <a:moveTo>
                    <a:pt x="1311441" y="0"/>
                  </a:moveTo>
                  <a:lnTo>
                    <a:pt x="1311442" y="1297847"/>
                  </a:lnTo>
                  <a:lnTo>
                    <a:pt x="1311442" y="1392388"/>
                  </a:lnTo>
                  <a:lnTo>
                    <a:pt x="830345" y="2714192"/>
                  </a:lnTo>
                  <a:lnTo>
                    <a:pt x="746149" y="2673633"/>
                  </a:lnTo>
                  <a:cubicBezTo>
                    <a:pt x="301709" y="2432199"/>
                    <a:pt x="0" y="1961319"/>
                    <a:pt x="0" y="1419970"/>
                  </a:cubicBezTo>
                  <a:cubicBezTo>
                    <a:pt x="0" y="681768"/>
                    <a:pt x="561029" y="74601"/>
                    <a:pt x="1279968" y="1589"/>
                  </a:cubicBezTo>
                  <a:close/>
                  <a:moveTo>
                    <a:pt x="1540042" y="0"/>
                  </a:moveTo>
                  <a:lnTo>
                    <a:pt x="1571516" y="1589"/>
                  </a:lnTo>
                  <a:cubicBezTo>
                    <a:pt x="2242526" y="69734"/>
                    <a:pt x="2775978" y="603186"/>
                    <a:pt x="2844123" y="1274196"/>
                  </a:cubicBezTo>
                  <a:lnTo>
                    <a:pt x="2845317" y="1297848"/>
                  </a:lnTo>
                  <a:lnTo>
                    <a:pt x="1540042" y="1297847"/>
                  </a:lnTo>
                  <a:close/>
                </a:path>
              </a:pathLst>
            </a:custGeom>
            <a:noFill/>
            <a:ln w="12700" cap="flat" cmpd="sng" algn="ctr">
              <a:solidFill>
                <a:schemeClr val="bg1"/>
              </a:solidFill>
              <a:prstDash val="solid"/>
              <a:headEnd type="none" w="med" len="med"/>
              <a:tailEnd type="none" w="med" len="med"/>
            </a:ln>
            <a:effectLst/>
          </p:spPr>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60" name="Group 159"/>
          <p:cNvGrpSpPr/>
          <p:nvPr/>
        </p:nvGrpSpPr>
        <p:grpSpPr>
          <a:xfrm>
            <a:off x="2547738" y="1695117"/>
            <a:ext cx="563667" cy="563667"/>
            <a:chOff x="3763577" y="3319413"/>
            <a:chExt cx="731876" cy="731876"/>
          </a:xfrm>
        </p:grpSpPr>
        <p:sp>
          <p:nvSpPr>
            <p:cNvPr id="161" name="Oval 160"/>
            <p:cNvSpPr/>
            <p:nvPr/>
          </p:nvSpPr>
          <p:spPr>
            <a:xfrm rot="5400000">
              <a:off x="3763577" y="3319413"/>
              <a:ext cx="731876" cy="731876"/>
            </a:xfrm>
            <a:prstGeom prst="ellipse">
              <a:avLst/>
            </a:prstGeom>
            <a:solidFill>
              <a:schemeClr val="accent4"/>
            </a:solidFill>
            <a:ln w="28575" cap="flat" cmpd="sng" algn="ctr">
              <a:noFill/>
              <a:prstDash val="solid"/>
            </a:ln>
            <a:effectLst/>
          </p:spPr>
          <p:txBody>
            <a:bodyPr rtlCol="0" anchor="ctr"/>
            <a:lstStyle/>
            <a:p>
              <a:pPr marL="0" marR="0" lvl="0" indent="0" algn="ctr" defTabSz="932060" rtl="0" eaLnBrk="1" fontAlgn="auto" latinLnBrk="0" hangingPunct="1">
                <a:lnSpc>
                  <a:spcPct val="100000"/>
                </a:lnSpc>
                <a:spcBef>
                  <a:spcPts val="0"/>
                </a:spcBef>
                <a:spcAft>
                  <a:spcPts val="0"/>
                </a:spcAft>
                <a:buClrTx/>
                <a:buSzTx/>
                <a:buFontTx/>
                <a:buNone/>
                <a:tabLst/>
                <a:defRPr/>
              </a:pPr>
              <a:endParaRPr kumimoji="0" lang="en-GB" sz="1428"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2" name="Freeform 40"/>
            <p:cNvSpPr>
              <a:spLocks noChangeAspect="1" noEditPoints="1"/>
            </p:cNvSpPr>
            <p:nvPr/>
          </p:nvSpPr>
          <p:spPr bwMode="auto">
            <a:xfrm>
              <a:off x="3997680" y="3494923"/>
              <a:ext cx="263671" cy="380856"/>
            </a:xfrm>
            <a:custGeom>
              <a:avLst/>
              <a:gdLst>
                <a:gd name="T0" fmla="*/ 76 w 152"/>
                <a:gd name="T1" fmla="*/ 0 h 221"/>
                <a:gd name="T2" fmla="*/ 96 w 152"/>
                <a:gd name="T3" fmla="*/ 2 h 221"/>
                <a:gd name="T4" fmla="*/ 115 w 152"/>
                <a:gd name="T5" fmla="*/ 10 h 221"/>
                <a:gd name="T6" fmla="*/ 130 w 152"/>
                <a:gd name="T7" fmla="*/ 22 h 221"/>
                <a:gd name="T8" fmla="*/ 142 w 152"/>
                <a:gd name="T9" fmla="*/ 37 h 221"/>
                <a:gd name="T10" fmla="*/ 150 w 152"/>
                <a:gd name="T11" fmla="*/ 56 h 221"/>
                <a:gd name="T12" fmla="*/ 152 w 152"/>
                <a:gd name="T13" fmla="*/ 76 h 221"/>
                <a:gd name="T14" fmla="*/ 146 w 152"/>
                <a:gd name="T15" fmla="*/ 105 h 221"/>
                <a:gd name="T16" fmla="*/ 129 w 152"/>
                <a:gd name="T17" fmla="*/ 129 h 221"/>
                <a:gd name="T18" fmla="*/ 115 w 152"/>
                <a:gd name="T19" fmla="*/ 149 h 221"/>
                <a:gd name="T20" fmla="*/ 111 w 152"/>
                <a:gd name="T21" fmla="*/ 173 h 221"/>
                <a:gd name="T22" fmla="*/ 111 w 152"/>
                <a:gd name="T23" fmla="*/ 200 h 221"/>
                <a:gd name="T24" fmla="*/ 109 w 152"/>
                <a:gd name="T25" fmla="*/ 209 h 221"/>
                <a:gd name="T26" fmla="*/ 105 w 152"/>
                <a:gd name="T27" fmla="*/ 215 h 221"/>
                <a:gd name="T28" fmla="*/ 98 w 152"/>
                <a:gd name="T29" fmla="*/ 220 h 221"/>
                <a:gd name="T30" fmla="*/ 90 w 152"/>
                <a:gd name="T31" fmla="*/ 221 h 221"/>
                <a:gd name="T32" fmla="*/ 62 w 152"/>
                <a:gd name="T33" fmla="*/ 221 h 221"/>
                <a:gd name="T34" fmla="*/ 54 w 152"/>
                <a:gd name="T35" fmla="*/ 220 h 221"/>
                <a:gd name="T36" fmla="*/ 48 w 152"/>
                <a:gd name="T37" fmla="*/ 215 h 221"/>
                <a:gd name="T38" fmla="*/ 43 w 152"/>
                <a:gd name="T39" fmla="*/ 209 h 221"/>
                <a:gd name="T40" fmla="*/ 41 w 152"/>
                <a:gd name="T41" fmla="*/ 200 h 221"/>
                <a:gd name="T42" fmla="*/ 41 w 152"/>
                <a:gd name="T43" fmla="*/ 173 h 221"/>
                <a:gd name="T44" fmla="*/ 37 w 152"/>
                <a:gd name="T45" fmla="*/ 149 h 221"/>
                <a:gd name="T46" fmla="*/ 23 w 152"/>
                <a:gd name="T47" fmla="*/ 129 h 221"/>
                <a:gd name="T48" fmla="*/ 6 w 152"/>
                <a:gd name="T49" fmla="*/ 105 h 221"/>
                <a:gd name="T50" fmla="*/ 0 w 152"/>
                <a:gd name="T51" fmla="*/ 76 h 221"/>
                <a:gd name="T52" fmla="*/ 3 w 152"/>
                <a:gd name="T53" fmla="*/ 56 h 221"/>
                <a:gd name="T54" fmla="*/ 10 w 152"/>
                <a:gd name="T55" fmla="*/ 37 h 221"/>
                <a:gd name="T56" fmla="*/ 22 w 152"/>
                <a:gd name="T57" fmla="*/ 22 h 221"/>
                <a:gd name="T58" fmla="*/ 38 w 152"/>
                <a:gd name="T59" fmla="*/ 10 h 221"/>
                <a:gd name="T60" fmla="*/ 56 w 152"/>
                <a:gd name="T61" fmla="*/ 2 h 221"/>
                <a:gd name="T62" fmla="*/ 76 w 152"/>
                <a:gd name="T63" fmla="*/ 0 h 221"/>
                <a:gd name="T64" fmla="*/ 90 w 152"/>
                <a:gd name="T65" fmla="*/ 207 h 221"/>
                <a:gd name="T66" fmla="*/ 95 w 152"/>
                <a:gd name="T67" fmla="*/ 205 h 221"/>
                <a:gd name="T68" fmla="*/ 97 w 152"/>
                <a:gd name="T69" fmla="*/ 200 h 221"/>
                <a:gd name="T70" fmla="*/ 97 w 152"/>
                <a:gd name="T71" fmla="*/ 180 h 221"/>
                <a:gd name="T72" fmla="*/ 55 w 152"/>
                <a:gd name="T73" fmla="*/ 180 h 221"/>
                <a:gd name="T74" fmla="*/ 55 w 152"/>
                <a:gd name="T75" fmla="*/ 200 h 221"/>
                <a:gd name="T76" fmla="*/ 57 w 152"/>
                <a:gd name="T77" fmla="*/ 205 h 221"/>
                <a:gd name="T78" fmla="*/ 62 w 152"/>
                <a:gd name="T79" fmla="*/ 207 h 221"/>
                <a:gd name="T80" fmla="*/ 90 w 152"/>
                <a:gd name="T81" fmla="*/ 207 h 221"/>
                <a:gd name="T82" fmla="*/ 97 w 152"/>
                <a:gd name="T83" fmla="*/ 166 h 221"/>
                <a:gd name="T84" fmla="*/ 104 w 152"/>
                <a:gd name="T85" fmla="*/ 140 h 221"/>
                <a:gd name="T86" fmla="*/ 120 w 152"/>
                <a:gd name="T87" fmla="*/ 119 h 221"/>
                <a:gd name="T88" fmla="*/ 134 w 152"/>
                <a:gd name="T89" fmla="*/ 99 h 221"/>
                <a:gd name="T90" fmla="*/ 138 w 152"/>
                <a:gd name="T91" fmla="*/ 76 h 221"/>
                <a:gd name="T92" fmla="*/ 133 w 152"/>
                <a:gd name="T93" fmla="*/ 52 h 221"/>
                <a:gd name="T94" fmla="*/ 120 w 152"/>
                <a:gd name="T95" fmla="*/ 32 h 221"/>
                <a:gd name="T96" fmla="*/ 100 w 152"/>
                <a:gd name="T97" fmla="*/ 18 h 221"/>
                <a:gd name="T98" fmla="*/ 76 w 152"/>
                <a:gd name="T99" fmla="*/ 13 h 221"/>
                <a:gd name="T100" fmla="*/ 52 w 152"/>
                <a:gd name="T101" fmla="*/ 18 h 221"/>
                <a:gd name="T102" fmla="*/ 32 w 152"/>
                <a:gd name="T103" fmla="*/ 32 h 221"/>
                <a:gd name="T104" fmla="*/ 19 w 152"/>
                <a:gd name="T105" fmla="*/ 52 h 221"/>
                <a:gd name="T106" fmla="*/ 14 w 152"/>
                <a:gd name="T107" fmla="*/ 76 h 221"/>
                <a:gd name="T108" fmla="*/ 19 w 152"/>
                <a:gd name="T109" fmla="*/ 99 h 221"/>
                <a:gd name="T110" fmla="*/ 32 w 152"/>
                <a:gd name="T111" fmla="*/ 119 h 221"/>
                <a:gd name="T112" fmla="*/ 48 w 152"/>
                <a:gd name="T113" fmla="*/ 140 h 221"/>
                <a:gd name="T114" fmla="*/ 55 w 152"/>
                <a:gd name="T115" fmla="*/ 166 h 221"/>
                <a:gd name="T116" fmla="*/ 97 w 152"/>
                <a:gd name="T117" fmla="*/ 166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2" h="221">
                  <a:moveTo>
                    <a:pt x="76" y="0"/>
                  </a:moveTo>
                  <a:cubicBezTo>
                    <a:pt x="83" y="0"/>
                    <a:pt x="90" y="1"/>
                    <a:pt x="96" y="2"/>
                  </a:cubicBezTo>
                  <a:cubicBezTo>
                    <a:pt x="103" y="4"/>
                    <a:pt x="109" y="7"/>
                    <a:pt x="115" y="10"/>
                  </a:cubicBezTo>
                  <a:cubicBezTo>
                    <a:pt x="120" y="13"/>
                    <a:pt x="125" y="17"/>
                    <a:pt x="130" y="22"/>
                  </a:cubicBezTo>
                  <a:cubicBezTo>
                    <a:pt x="135" y="27"/>
                    <a:pt x="139" y="32"/>
                    <a:pt x="142" y="37"/>
                  </a:cubicBezTo>
                  <a:cubicBezTo>
                    <a:pt x="145" y="43"/>
                    <a:pt x="148" y="49"/>
                    <a:pt x="150" y="56"/>
                  </a:cubicBezTo>
                  <a:cubicBezTo>
                    <a:pt x="151" y="62"/>
                    <a:pt x="152" y="69"/>
                    <a:pt x="152" y="76"/>
                  </a:cubicBezTo>
                  <a:cubicBezTo>
                    <a:pt x="152" y="86"/>
                    <a:pt x="150" y="96"/>
                    <a:pt x="146" y="105"/>
                  </a:cubicBezTo>
                  <a:cubicBezTo>
                    <a:pt x="142" y="114"/>
                    <a:pt x="137" y="122"/>
                    <a:pt x="129" y="129"/>
                  </a:cubicBezTo>
                  <a:cubicBezTo>
                    <a:pt x="123" y="135"/>
                    <a:pt x="119" y="142"/>
                    <a:pt x="115" y="149"/>
                  </a:cubicBezTo>
                  <a:cubicBezTo>
                    <a:pt x="112" y="156"/>
                    <a:pt x="111" y="164"/>
                    <a:pt x="111" y="173"/>
                  </a:cubicBezTo>
                  <a:cubicBezTo>
                    <a:pt x="111" y="200"/>
                    <a:pt x="111" y="200"/>
                    <a:pt x="111" y="200"/>
                  </a:cubicBezTo>
                  <a:cubicBezTo>
                    <a:pt x="111" y="203"/>
                    <a:pt x="110" y="206"/>
                    <a:pt x="109" y="209"/>
                  </a:cubicBezTo>
                  <a:cubicBezTo>
                    <a:pt x="108" y="211"/>
                    <a:pt x="106" y="213"/>
                    <a:pt x="105" y="215"/>
                  </a:cubicBezTo>
                  <a:cubicBezTo>
                    <a:pt x="103" y="217"/>
                    <a:pt x="101" y="218"/>
                    <a:pt x="98" y="220"/>
                  </a:cubicBezTo>
                  <a:cubicBezTo>
                    <a:pt x="95" y="221"/>
                    <a:pt x="93" y="221"/>
                    <a:pt x="90" y="221"/>
                  </a:cubicBezTo>
                  <a:cubicBezTo>
                    <a:pt x="62" y="221"/>
                    <a:pt x="62" y="221"/>
                    <a:pt x="62" y="221"/>
                  </a:cubicBezTo>
                  <a:cubicBezTo>
                    <a:pt x="59" y="221"/>
                    <a:pt x="57" y="221"/>
                    <a:pt x="54" y="220"/>
                  </a:cubicBezTo>
                  <a:cubicBezTo>
                    <a:pt x="52" y="218"/>
                    <a:pt x="49" y="217"/>
                    <a:pt x="48" y="215"/>
                  </a:cubicBezTo>
                  <a:cubicBezTo>
                    <a:pt x="46" y="213"/>
                    <a:pt x="44" y="211"/>
                    <a:pt x="43" y="209"/>
                  </a:cubicBezTo>
                  <a:cubicBezTo>
                    <a:pt x="42" y="206"/>
                    <a:pt x="41" y="203"/>
                    <a:pt x="41" y="200"/>
                  </a:cubicBezTo>
                  <a:cubicBezTo>
                    <a:pt x="41" y="173"/>
                    <a:pt x="41" y="173"/>
                    <a:pt x="41" y="173"/>
                  </a:cubicBezTo>
                  <a:cubicBezTo>
                    <a:pt x="41" y="164"/>
                    <a:pt x="40" y="156"/>
                    <a:pt x="37" y="149"/>
                  </a:cubicBezTo>
                  <a:cubicBezTo>
                    <a:pt x="33" y="142"/>
                    <a:pt x="29" y="135"/>
                    <a:pt x="23" y="129"/>
                  </a:cubicBezTo>
                  <a:cubicBezTo>
                    <a:pt x="15" y="122"/>
                    <a:pt x="10" y="114"/>
                    <a:pt x="6" y="105"/>
                  </a:cubicBezTo>
                  <a:cubicBezTo>
                    <a:pt x="2" y="96"/>
                    <a:pt x="0" y="86"/>
                    <a:pt x="0" y="76"/>
                  </a:cubicBezTo>
                  <a:cubicBezTo>
                    <a:pt x="0" y="69"/>
                    <a:pt x="1" y="62"/>
                    <a:pt x="3" y="56"/>
                  </a:cubicBezTo>
                  <a:cubicBezTo>
                    <a:pt x="4" y="49"/>
                    <a:pt x="7" y="43"/>
                    <a:pt x="10" y="37"/>
                  </a:cubicBezTo>
                  <a:cubicBezTo>
                    <a:pt x="14" y="32"/>
                    <a:pt x="18" y="27"/>
                    <a:pt x="22" y="22"/>
                  </a:cubicBezTo>
                  <a:cubicBezTo>
                    <a:pt x="27" y="17"/>
                    <a:pt x="32" y="13"/>
                    <a:pt x="38" y="10"/>
                  </a:cubicBezTo>
                  <a:cubicBezTo>
                    <a:pt x="43" y="7"/>
                    <a:pt x="49" y="4"/>
                    <a:pt x="56" y="2"/>
                  </a:cubicBezTo>
                  <a:cubicBezTo>
                    <a:pt x="62" y="1"/>
                    <a:pt x="69" y="0"/>
                    <a:pt x="76" y="0"/>
                  </a:cubicBezTo>
                  <a:close/>
                  <a:moveTo>
                    <a:pt x="90" y="207"/>
                  </a:moveTo>
                  <a:cubicBezTo>
                    <a:pt x="92" y="207"/>
                    <a:pt x="93" y="207"/>
                    <a:pt x="95" y="205"/>
                  </a:cubicBezTo>
                  <a:cubicBezTo>
                    <a:pt x="96" y="204"/>
                    <a:pt x="97" y="202"/>
                    <a:pt x="97" y="200"/>
                  </a:cubicBezTo>
                  <a:cubicBezTo>
                    <a:pt x="97" y="180"/>
                    <a:pt x="97" y="180"/>
                    <a:pt x="97" y="180"/>
                  </a:cubicBezTo>
                  <a:cubicBezTo>
                    <a:pt x="55" y="180"/>
                    <a:pt x="55" y="180"/>
                    <a:pt x="55" y="180"/>
                  </a:cubicBezTo>
                  <a:cubicBezTo>
                    <a:pt x="55" y="200"/>
                    <a:pt x="55" y="200"/>
                    <a:pt x="55" y="200"/>
                  </a:cubicBezTo>
                  <a:cubicBezTo>
                    <a:pt x="55" y="202"/>
                    <a:pt x="56" y="204"/>
                    <a:pt x="57" y="205"/>
                  </a:cubicBezTo>
                  <a:cubicBezTo>
                    <a:pt x="59" y="207"/>
                    <a:pt x="60" y="207"/>
                    <a:pt x="62" y="207"/>
                  </a:cubicBezTo>
                  <a:cubicBezTo>
                    <a:pt x="90" y="207"/>
                    <a:pt x="90" y="207"/>
                    <a:pt x="90" y="207"/>
                  </a:cubicBezTo>
                  <a:close/>
                  <a:moveTo>
                    <a:pt x="97" y="166"/>
                  </a:moveTo>
                  <a:cubicBezTo>
                    <a:pt x="98" y="156"/>
                    <a:pt x="100" y="148"/>
                    <a:pt x="104" y="140"/>
                  </a:cubicBezTo>
                  <a:cubicBezTo>
                    <a:pt x="108" y="133"/>
                    <a:pt x="113" y="126"/>
                    <a:pt x="120" y="119"/>
                  </a:cubicBezTo>
                  <a:cubicBezTo>
                    <a:pt x="126" y="113"/>
                    <a:pt x="130" y="107"/>
                    <a:pt x="134" y="99"/>
                  </a:cubicBezTo>
                  <a:cubicBezTo>
                    <a:pt x="137" y="92"/>
                    <a:pt x="138" y="84"/>
                    <a:pt x="138" y="76"/>
                  </a:cubicBezTo>
                  <a:cubicBezTo>
                    <a:pt x="138" y="67"/>
                    <a:pt x="137" y="59"/>
                    <a:pt x="133" y="52"/>
                  </a:cubicBezTo>
                  <a:cubicBezTo>
                    <a:pt x="130" y="44"/>
                    <a:pt x="126" y="37"/>
                    <a:pt x="120" y="32"/>
                  </a:cubicBezTo>
                  <a:cubicBezTo>
                    <a:pt x="114" y="26"/>
                    <a:pt x="108" y="22"/>
                    <a:pt x="100" y="18"/>
                  </a:cubicBezTo>
                  <a:cubicBezTo>
                    <a:pt x="93" y="15"/>
                    <a:pt x="85" y="13"/>
                    <a:pt x="76" y="13"/>
                  </a:cubicBezTo>
                  <a:cubicBezTo>
                    <a:pt x="67" y="13"/>
                    <a:pt x="59" y="15"/>
                    <a:pt x="52" y="18"/>
                  </a:cubicBezTo>
                  <a:cubicBezTo>
                    <a:pt x="44" y="22"/>
                    <a:pt x="38" y="26"/>
                    <a:pt x="32" y="32"/>
                  </a:cubicBezTo>
                  <a:cubicBezTo>
                    <a:pt x="26" y="37"/>
                    <a:pt x="22" y="44"/>
                    <a:pt x="19" y="52"/>
                  </a:cubicBezTo>
                  <a:cubicBezTo>
                    <a:pt x="15" y="59"/>
                    <a:pt x="14" y="67"/>
                    <a:pt x="14" y="76"/>
                  </a:cubicBezTo>
                  <a:cubicBezTo>
                    <a:pt x="14" y="84"/>
                    <a:pt x="15" y="92"/>
                    <a:pt x="19" y="99"/>
                  </a:cubicBezTo>
                  <a:cubicBezTo>
                    <a:pt x="22" y="107"/>
                    <a:pt x="26" y="113"/>
                    <a:pt x="32" y="119"/>
                  </a:cubicBezTo>
                  <a:cubicBezTo>
                    <a:pt x="39" y="126"/>
                    <a:pt x="44" y="133"/>
                    <a:pt x="48" y="140"/>
                  </a:cubicBezTo>
                  <a:cubicBezTo>
                    <a:pt x="52" y="148"/>
                    <a:pt x="54" y="156"/>
                    <a:pt x="55" y="166"/>
                  </a:cubicBezTo>
                  <a:cubicBezTo>
                    <a:pt x="97" y="166"/>
                    <a:pt x="97" y="166"/>
                    <a:pt x="97" y="166"/>
                  </a:cubicBezTo>
                  <a:close/>
                </a:path>
              </a:pathLst>
            </a:custGeom>
            <a:solidFill>
              <a:schemeClr val="bg1"/>
            </a:solidFill>
            <a:ln>
              <a:noFill/>
            </a:ln>
            <a:extLst/>
          </p:spPr>
          <p:txBody>
            <a:bodyPr vert="horz" wrap="square" lIns="93181" tIns="46592" rIns="93181" bIns="46592" numCol="1" anchor="t" anchorCtr="0" compatLnSpc="1">
              <a:prstTxWarp prst="textNoShape">
                <a:avLst/>
              </a:prstTxWarp>
            </a:bodyPr>
            <a:lstStyle/>
            <a:p>
              <a:pPr marL="0" marR="0" lvl="0" indent="0" algn="l" defTabSz="931877" rtl="0" eaLnBrk="1" fontAlgn="auto" latinLnBrk="0" hangingPunct="1">
                <a:lnSpc>
                  <a:spcPct val="100000"/>
                </a:lnSpc>
                <a:spcBef>
                  <a:spcPts val="0"/>
                </a:spcBef>
                <a:spcAft>
                  <a:spcPts val="0"/>
                </a:spcAft>
                <a:buClrTx/>
                <a:buSzTx/>
                <a:buFontTx/>
                <a:buNone/>
                <a:tabLst/>
                <a:defRPr/>
              </a:pPr>
              <a:endParaRPr kumimoji="0" lang="en-US" sz="1837" b="0" i="0" u="none" strike="noStrike" kern="0" cap="none" spc="0" normalizeH="0" baseline="0" noProof="0">
                <a:ln>
                  <a:noFill/>
                </a:ln>
                <a:solidFill>
                  <a:sysClr val="windowText" lastClr="000000"/>
                </a:solidFill>
                <a:effectLst/>
                <a:uLnTx/>
                <a:uFillTx/>
                <a:latin typeface="Segoe UI"/>
                <a:ea typeface="+mn-ea"/>
                <a:cs typeface="+mn-cs"/>
              </a:endParaRPr>
            </a:p>
          </p:txBody>
        </p:sp>
      </p:grpSp>
      <p:grpSp>
        <p:nvGrpSpPr>
          <p:cNvPr id="163" name="Group 162"/>
          <p:cNvGrpSpPr/>
          <p:nvPr/>
        </p:nvGrpSpPr>
        <p:grpSpPr>
          <a:xfrm>
            <a:off x="7328497" y="4228912"/>
            <a:ext cx="616809" cy="616809"/>
            <a:chOff x="10675086" y="4644351"/>
            <a:chExt cx="731876" cy="731876"/>
          </a:xfrm>
          <a:solidFill>
            <a:schemeClr val="accent4"/>
          </a:solidFill>
        </p:grpSpPr>
        <p:sp>
          <p:nvSpPr>
            <p:cNvPr id="164" name="Oval 163"/>
            <p:cNvSpPr/>
            <p:nvPr/>
          </p:nvSpPr>
          <p:spPr>
            <a:xfrm rot="5400000">
              <a:off x="10675086" y="4644351"/>
              <a:ext cx="731876" cy="731876"/>
            </a:xfrm>
            <a:prstGeom prst="ellipse">
              <a:avLst/>
            </a:prstGeom>
            <a:grpFill/>
            <a:ln w="28575" cap="flat" cmpd="sng" algn="ctr">
              <a:noFill/>
              <a:prstDash val="solid"/>
            </a:ln>
            <a:effectLst/>
          </p:spPr>
          <p:txBody>
            <a:bodyPr rtlCol="0" anchor="ctr"/>
            <a:lstStyle/>
            <a:p>
              <a:pPr marL="0" marR="0" lvl="0" indent="0" algn="ctr" defTabSz="932060" rtl="0" eaLnBrk="1" fontAlgn="auto" latinLnBrk="0" hangingPunct="1">
                <a:lnSpc>
                  <a:spcPct val="100000"/>
                </a:lnSpc>
                <a:spcBef>
                  <a:spcPts val="0"/>
                </a:spcBef>
                <a:spcAft>
                  <a:spcPts val="0"/>
                </a:spcAft>
                <a:buClrTx/>
                <a:buSzTx/>
                <a:buFontTx/>
                <a:buNone/>
                <a:tabLst/>
                <a:defRPr/>
              </a:pPr>
              <a:endParaRPr kumimoji="0" lang="en-GB" sz="1428"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5" name="Freeform 158"/>
            <p:cNvSpPr>
              <a:spLocks noChangeAspect="1"/>
            </p:cNvSpPr>
            <p:nvPr/>
          </p:nvSpPr>
          <p:spPr bwMode="black">
            <a:xfrm>
              <a:off x="10887651" y="4862654"/>
              <a:ext cx="306747" cy="295270"/>
            </a:xfrm>
            <a:custGeom>
              <a:avLst/>
              <a:gdLst>
                <a:gd name="connsiteX0" fmla="*/ 439462 w 612464"/>
                <a:gd name="connsiteY0" fmla="*/ 297781 h 589547"/>
                <a:gd name="connsiteX1" fmla="*/ 612464 w 612464"/>
                <a:gd name="connsiteY1" fmla="*/ 297781 h 589547"/>
                <a:gd name="connsiteX2" fmla="*/ 612464 w 612464"/>
                <a:gd name="connsiteY2" fmla="*/ 589544 h 589547"/>
                <a:gd name="connsiteX3" fmla="*/ 439462 w 612464"/>
                <a:gd name="connsiteY3" fmla="*/ 589544 h 589547"/>
                <a:gd name="connsiteX4" fmla="*/ 0 w 612464"/>
                <a:gd name="connsiteY4" fmla="*/ 138826 h 589547"/>
                <a:gd name="connsiteX5" fmla="*/ 173002 w 612464"/>
                <a:gd name="connsiteY5" fmla="*/ 138826 h 589547"/>
                <a:gd name="connsiteX6" fmla="*/ 173002 w 612464"/>
                <a:gd name="connsiteY6" fmla="*/ 589547 h 589547"/>
                <a:gd name="connsiteX7" fmla="*/ 0 w 612464"/>
                <a:gd name="connsiteY7" fmla="*/ 589547 h 589547"/>
                <a:gd name="connsiteX8" fmla="*/ 219732 w 612464"/>
                <a:gd name="connsiteY8" fmla="*/ 0 h 589547"/>
                <a:gd name="connsiteX9" fmla="*/ 392734 w 612464"/>
                <a:gd name="connsiteY9" fmla="*/ 0 h 589547"/>
                <a:gd name="connsiteX10" fmla="*/ 392734 w 612464"/>
                <a:gd name="connsiteY10" fmla="*/ 589542 h 589547"/>
                <a:gd name="connsiteX11" fmla="*/ 219732 w 612464"/>
                <a:gd name="connsiteY11" fmla="*/ 589542 h 589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2464" h="589547">
                  <a:moveTo>
                    <a:pt x="439462" y="297781"/>
                  </a:moveTo>
                  <a:lnTo>
                    <a:pt x="612464" y="297781"/>
                  </a:lnTo>
                  <a:lnTo>
                    <a:pt x="612464" y="589544"/>
                  </a:lnTo>
                  <a:lnTo>
                    <a:pt x="439462" y="589544"/>
                  </a:lnTo>
                  <a:close/>
                  <a:moveTo>
                    <a:pt x="0" y="138826"/>
                  </a:moveTo>
                  <a:lnTo>
                    <a:pt x="173002" y="138826"/>
                  </a:lnTo>
                  <a:lnTo>
                    <a:pt x="173002" y="589547"/>
                  </a:lnTo>
                  <a:lnTo>
                    <a:pt x="0" y="589547"/>
                  </a:lnTo>
                  <a:close/>
                  <a:moveTo>
                    <a:pt x="219732" y="0"/>
                  </a:moveTo>
                  <a:lnTo>
                    <a:pt x="392734" y="0"/>
                  </a:lnTo>
                  <a:lnTo>
                    <a:pt x="392734" y="589542"/>
                  </a:lnTo>
                  <a:lnTo>
                    <a:pt x="219732" y="589542"/>
                  </a:lnTo>
                  <a:close/>
                </a:path>
              </a:pathLst>
            </a:custGeom>
            <a:noFill/>
            <a:ln w="12700" cap="flat" cmpd="sng" algn="ctr">
              <a:solidFill>
                <a:schemeClr val="bg1"/>
              </a:solidFill>
              <a:prstDash val="solid"/>
              <a:headEnd type="none" w="med" len="med"/>
              <a:tailEnd type="none" w="med" len="med"/>
            </a:ln>
            <a:effectLst/>
          </p:spPr>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66" name="Group 165"/>
          <p:cNvGrpSpPr/>
          <p:nvPr/>
        </p:nvGrpSpPr>
        <p:grpSpPr>
          <a:xfrm>
            <a:off x="5227951" y="2797253"/>
            <a:ext cx="555485" cy="555485"/>
            <a:chOff x="9907027" y="1237952"/>
            <a:chExt cx="544720" cy="544720"/>
          </a:xfrm>
        </p:grpSpPr>
        <p:sp>
          <p:nvSpPr>
            <p:cNvPr id="167" name="Oval 166"/>
            <p:cNvSpPr/>
            <p:nvPr/>
          </p:nvSpPr>
          <p:spPr>
            <a:xfrm rot="5400000">
              <a:off x="9907027" y="1237952"/>
              <a:ext cx="544720" cy="544720"/>
            </a:xfrm>
            <a:prstGeom prst="ellipse">
              <a:avLst/>
            </a:prstGeom>
            <a:solidFill>
              <a:schemeClr val="accent4"/>
            </a:solidFill>
            <a:ln w="28575" cap="flat" cmpd="sng" algn="ctr">
              <a:noFill/>
              <a:prstDash val="solid"/>
            </a:ln>
            <a:effectLst/>
          </p:spPr>
          <p:txBody>
            <a:bodyPr rtlCol="0" anchor="ctr"/>
            <a:lstStyle/>
            <a:p>
              <a:pPr marL="0" marR="0" lvl="0" indent="0" algn="ctr" defTabSz="932060" rtl="0" eaLnBrk="1" fontAlgn="auto" latinLnBrk="0" hangingPunct="1">
                <a:lnSpc>
                  <a:spcPct val="100000"/>
                </a:lnSpc>
                <a:spcBef>
                  <a:spcPts val="0"/>
                </a:spcBef>
                <a:spcAft>
                  <a:spcPts val="0"/>
                </a:spcAft>
                <a:buClrTx/>
                <a:buSzTx/>
                <a:buFontTx/>
                <a:buNone/>
                <a:tabLst/>
                <a:defRPr/>
              </a:pPr>
              <a:endParaRPr kumimoji="0" lang="en-GB" sz="1428"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8" name="Freeform 33"/>
            <p:cNvSpPr>
              <a:spLocks noChangeAspect="1" noEditPoints="1"/>
            </p:cNvSpPr>
            <p:nvPr/>
          </p:nvSpPr>
          <p:spPr bwMode="black">
            <a:xfrm>
              <a:off x="10048459" y="1417181"/>
              <a:ext cx="261856" cy="186263"/>
            </a:xfrm>
            <a:custGeom>
              <a:avLst/>
              <a:gdLst>
                <a:gd name="T0" fmla="*/ 0 w 1871"/>
                <a:gd name="T1" fmla="*/ 1139 h 1330"/>
                <a:gd name="T2" fmla="*/ 1871 w 1871"/>
                <a:gd name="T3" fmla="*/ 1139 h 1330"/>
                <a:gd name="T4" fmla="*/ 1871 w 1871"/>
                <a:gd name="T5" fmla="*/ 1330 h 1330"/>
                <a:gd name="T6" fmla="*/ 0 w 1871"/>
                <a:gd name="T7" fmla="*/ 1330 h 1330"/>
                <a:gd name="T8" fmla="*/ 0 w 1871"/>
                <a:gd name="T9" fmla="*/ 1139 h 1330"/>
                <a:gd name="T10" fmla="*/ 1870 w 1871"/>
                <a:gd name="T11" fmla="*/ 0 h 1330"/>
                <a:gd name="T12" fmla="*/ 1829 w 1871"/>
                <a:gd name="T13" fmla="*/ 312 h 1330"/>
                <a:gd name="T14" fmla="*/ 1766 w 1871"/>
                <a:gd name="T15" fmla="*/ 249 h 1330"/>
                <a:gd name="T16" fmla="*/ 1118 w 1871"/>
                <a:gd name="T17" fmla="*/ 897 h 1330"/>
                <a:gd name="T18" fmla="*/ 1115 w 1871"/>
                <a:gd name="T19" fmla="*/ 894 h 1330"/>
                <a:gd name="T20" fmla="*/ 1112 w 1871"/>
                <a:gd name="T21" fmla="*/ 897 h 1330"/>
                <a:gd name="T22" fmla="*/ 951 w 1871"/>
                <a:gd name="T23" fmla="*/ 736 h 1330"/>
                <a:gd name="T24" fmla="*/ 951 w 1871"/>
                <a:gd name="T25" fmla="*/ 737 h 1330"/>
                <a:gd name="T26" fmla="*/ 710 w 1871"/>
                <a:gd name="T27" fmla="*/ 496 h 1330"/>
                <a:gd name="T28" fmla="*/ 175 w 1871"/>
                <a:gd name="T29" fmla="*/ 1032 h 1330"/>
                <a:gd name="T30" fmla="*/ 171 w 1871"/>
                <a:gd name="T31" fmla="*/ 1037 h 1330"/>
                <a:gd name="T32" fmla="*/ 166 w 1871"/>
                <a:gd name="T33" fmla="*/ 1041 h 1330"/>
                <a:gd name="T34" fmla="*/ 161 w 1871"/>
                <a:gd name="T35" fmla="*/ 1046 h 1330"/>
                <a:gd name="T36" fmla="*/ 160 w 1871"/>
                <a:gd name="T37" fmla="*/ 1045 h 1330"/>
                <a:gd name="T38" fmla="*/ 140 w 1871"/>
                <a:gd name="T39" fmla="*/ 1059 h 1330"/>
                <a:gd name="T40" fmla="*/ 101 w 1871"/>
                <a:gd name="T41" fmla="*/ 1066 h 1330"/>
                <a:gd name="T42" fmla="*/ 1 w 1871"/>
                <a:gd name="T43" fmla="*/ 967 h 1330"/>
                <a:gd name="T44" fmla="*/ 9 w 1871"/>
                <a:gd name="T45" fmla="*/ 928 h 1330"/>
                <a:gd name="T46" fmla="*/ 23 w 1871"/>
                <a:gd name="T47" fmla="*/ 908 h 1330"/>
                <a:gd name="T48" fmla="*/ 19 w 1871"/>
                <a:gd name="T49" fmla="*/ 905 h 1330"/>
                <a:gd name="T50" fmla="*/ 707 w 1871"/>
                <a:gd name="T51" fmla="*/ 217 h 1330"/>
                <a:gd name="T52" fmla="*/ 710 w 1871"/>
                <a:gd name="T53" fmla="*/ 220 h 1330"/>
                <a:gd name="T54" fmla="*/ 713 w 1871"/>
                <a:gd name="T55" fmla="*/ 217 h 1330"/>
                <a:gd name="T56" fmla="*/ 874 w 1871"/>
                <a:gd name="T57" fmla="*/ 378 h 1330"/>
                <a:gd name="T58" fmla="*/ 874 w 1871"/>
                <a:gd name="T59" fmla="*/ 377 h 1330"/>
                <a:gd name="T60" fmla="*/ 1115 w 1871"/>
                <a:gd name="T61" fmla="*/ 618 h 1330"/>
                <a:gd name="T62" fmla="*/ 1625 w 1871"/>
                <a:gd name="T63" fmla="*/ 108 h 1330"/>
                <a:gd name="T64" fmla="*/ 1558 w 1871"/>
                <a:gd name="T65" fmla="*/ 41 h 1330"/>
                <a:gd name="T66" fmla="*/ 1870 w 1871"/>
                <a:gd name="T67" fmla="*/ 0 h 1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71" h="1330">
                  <a:moveTo>
                    <a:pt x="0" y="1139"/>
                  </a:moveTo>
                  <a:cubicBezTo>
                    <a:pt x="1871" y="1139"/>
                    <a:pt x="1871" y="1139"/>
                    <a:pt x="1871" y="1139"/>
                  </a:cubicBezTo>
                  <a:cubicBezTo>
                    <a:pt x="1871" y="1330"/>
                    <a:pt x="1871" y="1330"/>
                    <a:pt x="1871" y="1330"/>
                  </a:cubicBezTo>
                  <a:cubicBezTo>
                    <a:pt x="0" y="1330"/>
                    <a:pt x="0" y="1330"/>
                    <a:pt x="0" y="1330"/>
                  </a:cubicBezTo>
                  <a:cubicBezTo>
                    <a:pt x="0" y="1139"/>
                    <a:pt x="0" y="1139"/>
                    <a:pt x="0" y="1139"/>
                  </a:cubicBezTo>
                  <a:close/>
                  <a:moveTo>
                    <a:pt x="1870" y="0"/>
                  </a:moveTo>
                  <a:cubicBezTo>
                    <a:pt x="1829" y="312"/>
                    <a:pt x="1829" y="312"/>
                    <a:pt x="1829" y="312"/>
                  </a:cubicBezTo>
                  <a:cubicBezTo>
                    <a:pt x="1766" y="249"/>
                    <a:pt x="1766" y="249"/>
                    <a:pt x="1766" y="249"/>
                  </a:cubicBezTo>
                  <a:cubicBezTo>
                    <a:pt x="1118" y="897"/>
                    <a:pt x="1118" y="897"/>
                    <a:pt x="1118" y="897"/>
                  </a:cubicBezTo>
                  <a:cubicBezTo>
                    <a:pt x="1115" y="894"/>
                    <a:pt x="1115" y="894"/>
                    <a:pt x="1115" y="894"/>
                  </a:cubicBezTo>
                  <a:cubicBezTo>
                    <a:pt x="1112" y="897"/>
                    <a:pt x="1112" y="897"/>
                    <a:pt x="1112" y="897"/>
                  </a:cubicBezTo>
                  <a:cubicBezTo>
                    <a:pt x="951" y="736"/>
                    <a:pt x="951" y="736"/>
                    <a:pt x="951" y="736"/>
                  </a:cubicBezTo>
                  <a:cubicBezTo>
                    <a:pt x="951" y="737"/>
                    <a:pt x="951" y="737"/>
                    <a:pt x="951" y="737"/>
                  </a:cubicBezTo>
                  <a:cubicBezTo>
                    <a:pt x="710" y="496"/>
                    <a:pt x="710" y="496"/>
                    <a:pt x="710" y="496"/>
                  </a:cubicBezTo>
                  <a:cubicBezTo>
                    <a:pt x="175" y="1032"/>
                    <a:pt x="175" y="1032"/>
                    <a:pt x="175" y="1032"/>
                  </a:cubicBezTo>
                  <a:cubicBezTo>
                    <a:pt x="171" y="1037"/>
                    <a:pt x="171" y="1037"/>
                    <a:pt x="171" y="1037"/>
                  </a:cubicBezTo>
                  <a:cubicBezTo>
                    <a:pt x="166" y="1041"/>
                    <a:pt x="166" y="1041"/>
                    <a:pt x="166" y="1041"/>
                  </a:cubicBezTo>
                  <a:cubicBezTo>
                    <a:pt x="161" y="1046"/>
                    <a:pt x="161" y="1046"/>
                    <a:pt x="161" y="1046"/>
                  </a:cubicBezTo>
                  <a:cubicBezTo>
                    <a:pt x="160" y="1045"/>
                    <a:pt x="160" y="1045"/>
                    <a:pt x="160" y="1045"/>
                  </a:cubicBezTo>
                  <a:cubicBezTo>
                    <a:pt x="140" y="1059"/>
                    <a:pt x="140" y="1059"/>
                    <a:pt x="140" y="1059"/>
                  </a:cubicBezTo>
                  <a:cubicBezTo>
                    <a:pt x="128" y="1064"/>
                    <a:pt x="115" y="1066"/>
                    <a:pt x="101" y="1066"/>
                  </a:cubicBezTo>
                  <a:cubicBezTo>
                    <a:pt x="46" y="1066"/>
                    <a:pt x="1" y="1022"/>
                    <a:pt x="1" y="967"/>
                  </a:cubicBezTo>
                  <a:cubicBezTo>
                    <a:pt x="1" y="953"/>
                    <a:pt x="4" y="940"/>
                    <a:pt x="9" y="928"/>
                  </a:cubicBezTo>
                  <a:cubicBezTo>
                    <a:pt x="23" y="908"/>
                    <a:pt x="23" y="908"/>
                    <a:pt x="23" y="908"/>
                  </a:cubicBezTo>
                  <a:cubicBezTo>
                    <a:pt x="19" y="905"/>
                    <a:pt x="19" y="905"/>
                    <a:pt x="19" y="905"/>
                  </a:cubicBezTo>
                  <a:cubicBezTo>
                    <a:pt x="707" y="217"/>
                    <a:pt x="707" y="217"/>
                    <a:pt x="707" y="217"/>
                  </a:cubicBezTo>
                  <a:cubicBezTo>
                    <a:pt x="710" y="220"/>
                    <a:pt x="710" y="220"/>
                    <a:pt x="710" y="220"/>
                  </a:cubicBezTo>
                  <a:cubicBezTo>
                    <a:pt x="713" y="217"/>
                    <a:pt x="713" y="217"/>
                    <a:pt x="713" y="217"/>
                  </a:cubicBezTo>
                  <a:cubicBezTo>
                    <a:pt x="874" y="378"/>
                    <a:pt x="874" y="378"/>
                    <a:pt x="874" y="378"/>
                  </a:cubicBezTo>
                  <a:cubicBezTo>
                    <a:pt x="874" y="377"/>
                    <a:pt x="874" y="377"/>
                    <a:pt x="874" y="377"/>
                  </a:cubicBezTo>
                  <a:cubicBezTo>
                    <a:pt x="1115" y="618"/>
                    <a:pt x="1115" y="618"/>
                    <a:pt x="1115" y="618"/>
                  </a:cubicBezTo>
                  <a:cubicBezTo>
                    <a:pt x="1625" y="108"/>
                    <a:pt x="1625" y="108"/>
                    <a:pt x="1625" y="108"/>
                  </a:cubicBezTo>
                  <a:cubicBezTo>
                    <a:pt x="1558" y="41"/>
                    <a:pt x="1558" y="41"/>
                    <a:pt x="1558" y="41"/>
                  </a:cubicBezTo>
                  <a:cubicBezTo>
                    <a:pt x="1870" y="0"/>
                    <a:pt x="1870" y="0"/>
                    <a:pt x="1870" y="0"/>
                  </a:cubicBezTo>
                  <a:close/>
                </a:path>
              </a:pathLst>
            </a:custGeom>
            <a:solidFill>
              <a:schemeClr val="bg1"/>
            </a:solidFill>
            <a:ln>
              <a:noFill/>
            </a:ln>
          </p:spPr>
          <p:txBody>
            <a:bodyPr vert="horz" wrap="square" lIns="91414" tIns="45706" rIns="91414" bIns="45706" numCol="1" anchor="t" anchorCtr="0" compatLnSpc="1">
              <a:prstTxWarp prst="textNoShape">
                <a:avLst/>
              </a:prstTxWarp>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grpSp>
      <p:grpSp>
        <p:nvGrpSpPr>
          <p:cNvPr id="178" name="Group 177"/>
          <p:cNvGrpSpPr/>
          <p:nvPr/>
        </p:nvGrpSpPr>
        <p:grpSpPr>
          <a:xfrm>
            <a:off x="1376931" y="5205079"/>
            <a:ext cx="616810" cy="616810"/>
            <a:chOff x="955412" y="5324057"/>
            <a:chExt cx="731877" cy="731877"/>
          </a:xfrm>
        </p:grpSpPr>
        <p:sp>
          <p:nvSpPr>
            <p:cNvPr id="179" name="Oval 178"/>
            <p:cNvSpPr/>
            <p:nvPr/>
          </p:nvSpPr>
          <p:spPr>
            <a:xfrm rot="5400000">
              <a:off x="955412" y="5324057"/>
              <a:ext cx="731877" cy="731877"/>
            </a:xfrm>
            <a:prstGeom prst="ellipse">
              <a:avLst/>
            </a:prstGeom>
            <a:solidFill>
              <a:schemeClr val="accent2">
                <a:lumMod val="75000"/>
              </a:schemeClr>
            </a:solidFill>
            <a:ln w="28575" cap="flat" cmpd="sng" algn="ctr">
              <a:noFill/>
              <a:prstDash val="solid"/>
            </a:ln>
            <a:effectLst/>
          </p:spPr>
          <p:txBody>
            <a:bodyPr rtlCol="0" anchor="ctr"/>
            <a:lstStyle/>
            <a:p>
              <a:pPr marL="0" marR="0" lvl="0" indent="0" algn="ctr" defTabSz="932060" rtl="0" eaLnBrk="1" fontAlgn="auto" latinLnBrk="0" hangingPunct="1">
                <a:lnSpc>
                  <a:spcPct val="100000"/>
                </a:lnSpc>
                <a:spcBef>
                  <a:spcPts val="0"/>
                </a:spcBef>
                <a:spcAft>
                  <a:spcPts val="0"/>
                </a:spcAft>
                <a:buClrTx/>
                <a:buSzTx/>
                <a:buFontTx/>
                <a:buNone/>
                <a:tabLst/>
                <a:defRPr/>
              </a:pPr>
              <a:endParaRPr kumimoji="0" lang="en-GB" sz="1428"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180" name="Graphic 179" descr="Envelope"/>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1099" y="5495929"/>
              <a:ext cx="407270" cy="407270"/>
            </a:xfrm>
            <a:prstGeom prst="rect">
              <a:avLst/>
            </a:prstGeom>
          </p:spPr>
        </p:pic>
      </p:grpSp>
      <p:grpSp>
        <p:nvGrpSpPr>
          <p:cNvPr id="181" name="Group 180"/>
          <p:cNvGrpSpPr/>
          <p:nvPr/>
        </p:nvGrpSpPr>
        <p:grpSpPr>
          <a:xfrm>
            <a:off x="10672528" y="5355126"/>
            <a:ext cx="616810" cy="616810"/>
            <a:chOff x="8923902" y="5451921"/>
            <a:chExt cx="731877" cy="731877"/>
          </a:xfrm>
        </p:grpSpPr>
        <p:sp>
          <p:nvSpPr>
            <p:cNvPr id="182" name="Oval 181"/>
            <p:cNvSpPr/>
            <p:nvPr/>
          </p:nvSpPr>
          <p:spPr>
            <a:xfrm>
              <a:off x="8923902" y="5451921"/>
              <a:ext cx="731877" cy="731877"/>
            </a:xfrm>
            <a:prstGeom prst="ellipse">
              <a:avLst/>
            </a:prstGeom>
            <a:solidFill>
              <a:schemeClr val="tx2"/>
            </a:solidFill>
            <a:ln w="28575" cap="flat" cmpd="sng" algn="ctr">
              <a:noFill/>
              <a:prstDash val="solid"/>
            </a:ln>
            <a:effectLst/>
          </p:spPr>
          <p:txBody>
            <a:bodyPr rtlCol="0" anchor="ctr"/>
            <a:lstStyle/>
            <a:p>
              <a:pPr marL="0" marR="0" lvl="0" indent="0" algn="ctr" defTabSz="932060" rtl="0" eaLnBrk="1" fontAlgn="auto" latinLnBrk="0" hangingPunct="1">
                <a:lnSpc>
                  <a:spcPct val="100000"/>
                </a:lnSpc>
                <a:spcBef>
                  <a:spcPts val="0"/>
                </a:spcBef>
                <a:spcAft>
                  <a:spcPts val="0"/>
                </a:spcAft>
                <a:buClrTx/>
                <a:buSzTx/>
                <a:buFontTx/>
                <a:buNone/>
                <a:tabLst/>
                <a:defRPr/>
              </a:pPr>
              <a:endParaRPr kumimoji="0" lang="en-GB" sz="1428"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183" name="Graphic 182" descr="List"/>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126225" y="5644620"/>
              <a:ext cx="339173" cy="339173"/>
            </a:xfrm>
            <a:prstGeom prst="rect">
              <a:avLst/>
            </a:prstGeom>
          </p:spPr>
        </p:pic>
      </p:grpSp>
      <p:grpSp>
        <p:nvGrpSpPr>
          <p:cNvPr id="190" name="Group 189"/>
          <p:cNvGrpSpPr/>
          <p:nvPr/>
        </p:nvGrpSpPr>
        <p:grpSpPr>
          <a:xfrm>
            <a:off x="8587288" y="3474250"/>
            <a:ext cx="616810" cy="616810"/>
            <a:chOff x="2724689" y="2608002"/>
            <a:chExt cx="604857" cy="604857"/>
          </a:xfrm>
        </p:grpSpPr>
        <p:sp>
          <p:nvSpPr>
            <p:cNvPr id="191" name="Oval 190"/>
            <p:cNvSpPr/>
            <p:nvPr/>
          </p:nvSpPr>
          <p:spPr>
            <a:xfrm rot="5400000">
              <a:off x="2724689" y="2608002"/>
              <a:ext cx="604857" cy="604857"/>
            </a:xfrm>
            <a:prstGeom prst="ellipse">
              <a:avLst/>
            </a:prstGeom>
            <a:solidFill>
              <a:schemeClr val="tx2"/>
            </a:solidFill>
            <a:ln w="28575" cap="flat" cmpd="sng" algn="ctr">
              <a:noFill/>
              <a:prstDash val="solid"/>
            </a:ln>
            <a:effectLst/>
          </p:spPr>
          <p:txBody>
            <a:bodyPr rtlCol="0" anchor="ctr"/>
            <a:lstStyle/>
            <a:p>
              <a:pPr marL="0" marR="0" lvl="0" indent="0" algn="ctr" defTabSz="932060" rtl="0" eaLnBrk="1" fontAlgn="auto" latinLnBrk="0" hangingPunct="1">
                <a:lnSpc>
                  <a:spcPct val="100000"/>
                </a:lnSpc>
                <a:spcBef>
                  <a:spcPts val="0"/>
                </a:spcBef>
                <a:spcAft>
                  <a:spcPts val="0"/>
                </a:spcAft>
                <a:buClrTx/>
                <a:buSzTx/>
                <a:buFontTx/>
                <a:buNone/>
                <a:tabLst/>
                <a:defRPr/>
              </a:pPr>
              <a:endParaRPr kumimoji="0" lang="en-GB" sz="1428"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192" name="Graphic 191" descr="Flip Calenda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861806" y="2746866"/>
              <a:ext cx="341193" cy="341193"/>
            </a:xfrm>
            <a:prstGeom prst="rect">
              <a:avLst/>
            </a:prstGeom>
          </p:spPr>
        </p:pic>
      </p:grpSp>
      <p:grpSp>
        <p:nvGrpSpPr>
          <p:cNvPr id="30" name="Group 29"/>
          <p:cNvGrpSpPr/>
          <p:nvPr/>
        </p:nvGrpSpPr>
        <p:grpSpPr>
          <a:xfrm>
            <a:off x="5878500" y="1623154"/>
            <a:ext cx="639810" cy="639807"/>
            <a:chOff x="5762846" y="1591212"/>
            <a:chExt cx="627411" cy="627408"/>
          </a:xfrm>
        </p:grpSpPr>
        <p:sp>
          <p:nvSpPr>
            <p:cNvPr id="131" name="Oval 130"/>
            <p:cNvSpPr/>
            <p:nvPr/>
          </p:nvSpPr>
          <p:spPr bwMode="auto">
            <a:xfrm>
              <a:off x="5762846" y="1591212"/>
              <a:ext cx="627411" cy="627408"/>
            </a:xfrm>
            <a:prstGeom prst="ellipse">
              <a:avLst/>
            </a:prstGeom>
            <a:solidFill>
              <a:schemeClr val="tx2">
                <a:lumMod val="75000"/>
              </a:schemeClr>
            </a:solid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6616" rIns="0" bIns="46616" numCol="1" spcCol="0" rtlCol="0" fromWordArt="0" anchor="ctr" anchorCtr="0" forceAA="0" compatLnSpc="1">
              <a:prstTxWarp prst="textNoShape">
                <a:avLst/>
              </a:prstTxWarp>
              <a:noAutofit/>
            </a:bodyPr>
            <a:lstStyle/>
            <a:p>
              <a:pPr marL="0" marR="0" lvl="0" indent="0" algn="ctr" defTabSz="931935"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5439">
                      <a:srgbClr val="F8F8F8"/>
                    </a:gs>
                    <a:gs pos="10000">
                      <a:srgbClr val="F8F8F8"/>
                    </a:gs>
                  </a:gsLst>
                  <a:lin ang="5400000" scaled="0"/>
                </a:gradFill>
                <a:effectLst/>
                <a:uLnTx/>
                <a:uFillTx/>
                <a:latin typeface="Segoe UI Semilight"/>
                <a:ea typeface="+mn-ea"/>
                <a:cs typeface="+mn-cs"/>
              </a:endParaRPr>
            </a:p>
          </p:txBody>
        </p:sp>
        <p:pic>
          <p:nvPicPr>
            <p:cNvPr id="194" name="Graphic 193" descr="Chat"/>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851780" y="1716195"/>
              <a:ext cx="448343" cy="448343"/>
            </a:xfrm>
            <a:prstGeom prst="rect">
              <a:avLst/>
            </a:prstGeom>
          </p:spPr>
        </p:pic>
      </p:grpSp>
      <p:grpSp>
        <p:nvGrpSpPr>
          <p:cNvPr id="197" name="Group 196"/>
          <p:cNvGrpSpPr/>
          <p:nvPr/>
        </p:nvGrpSpPr>
        <p:grpSpPr>
          <a:xfrm>
            <a:off x="9450578" y="2902279"/>
            <a:ext cx="616810" cy="616810"/>
            <a:chOff x="955412" y="5324057"/>
            <a:chExt cx="731877" cy="731877"/>
          </a:xfrm>
        </p:grpSpPr>
        <p:sp>
          <p:nvSpPr>
            <p:cNvPr id="198" name="Oval 197"/>
            <p:cNvSpPr/>
            <p:nvPr/>
          </p:nvSpPr>
          <p:spPr>
            <a:xfrm rot="5400000">
              <a:off x="955412" y="5324057"/>
              <a:ext cx="731877" cy="731877"/>
            </a:xfrm>
            <a:prstGeom prst="ellipse">
              <a:avLst/>
            </a:prstGeom>
            <a:solidFill>
              <a:schemeClr val="accent2">
                <a:lumMod val="75000"/>
              </a:schemeClr>
            </a:solidFill>
            <a:ln w="28575" cap="flat" cmpd="sng" algn="ctr">
              <a:noFill/>
              <a:prstDash val="solid"/>
            </a:ln>
            <a:effectLst/>
          </p:spPr>
          <p:txBody>
            <a:bodyPr rtlCol="0" anchor="ctr"/>
            <a:lstStyle/>
            <a:p>
              <a:pPr marL="0" marR="0" lvl="0" indent="0" algn="ctr" defTabSz="932060" rtl="0" eaLnBrk="1" fontAlgn="auto" latinLnBrk="0" hangingPunct="1">
                <a:lnSpc>
                  <a:spcPct val="100000"/>
                </a:lnSpc>
                <a:spcBef>
                  <a:spcPts val="0"/>
                </a:spcBef>
                <a:spcAft>
                  <a:spcPts val="0"/>
                </a:spcAft>
                <a:buClrTx/>
                <a:buSzTx/>
                <a:buFontTx/>
                <a:buNone/>
                <a:tabLst/>
                <a:defRPr/>
              </a:pPr>
              <a:endParaRPr kumimoji="0" lang="en-GB" sz="1428"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199" name="Graphic 198" descr="Envelope"/>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1099" y="5495929"/>
              <a:ext cx="407270" cy="407270"/>
            </a:xfrm>
            <a:prstGeom prst="rect">
              <a:avLst/>
            </a:prstGeom>
          </p:spPr>
        </p:pic>
      </p:grpSp>
      <p:cxnSp>
        <p:nvCxnSpPr>
          <p:cNvPr id="203" name="Straight Connector 202"/>
          <p:cNvCxnSpPr>
            <a:cxnSpLocks/>
            <a:stCxn id="126" idx="2"/>
          </p:cNvCxnSpPr>
          <p:nvPr/>
        </p:nvCxnSpPr>
        <p:spPr>
          <a:xfrm flipV="1">
            <a:off x="7569984" y="1803061"/>
            <a:ext cx="1013412" cy="54212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11188282" y="1803061"/>
            <a:ext cx="483441" cy="483439"/>
            <a:chOff x="5421202" y="3968488"/>
            <a:chExt cx="630990" cy="630988"/>
          </a:xfrm>
        </p:grpSpPr>
        <p:sp>
          <p:nvSpPr>
            <p:cNvPr id="252" name="Oval 251"/>
            <p:cNvSpPr/>
            <p:nvPr/>
          </p:nvSpPr>
          <p:spPr bwMode="auto">
            <a:xfrm>
              <a:off x="5421202" y="3968488"/>
              <a:ext cx="630990" cy="630988"/>
            </a:xfrm>
            <a:prstGeom prst="ellipse">
              <a:avLst/>
            </a:prstGeom>
            <a:solidFill>
              <a:schemeClr val="tx2">
                <a:lumMod val="75000"/>
              </a:schemeClr>
            </a:solid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6616" rIns="0" bIns="46616" numCol="1" spcCol="0" rtlCol="0" fromWordArt="0" anchor="ctr" anchorCtr="0" forceAA="0" compatLnSpc="1">
              <a:prstTxWarp prst="textNoShape">
                <a:avLst/>
              </a:prstTxWarp>
              <a:noAutofit/>
            </a:bodyPr>
            <a:lstStyle/>
            <a:p>
              <a:pPr marL="0" marR="0" lvl="0" indent="0" algn="ctr" defTabSz="931935"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5439">
                      <a:srgbClr val="F8F8F8"/>
                    </a:gs>
                    <a:gs pos="10000">
                      <a:srgbClr val="F8F8F8"/>
                    </a:gs>
                  </a:gsLst>
                  <a:lin ang="5400000" scaled="0"/>
                </a:gradFill>
                <a:effectLst/>
                <a:uLnTx/>
                <a:uFillTx/>
                <a:latin typeface="Segoe UI Semilight"/>
                <a:ea typeface="+mn-ea"/>
                <a:cs typeface="+mn-cs"/>
              </a:endParaRPr>
            </a:p>
          </p:txBody>
        </p:sp>
        <p:pic>
          <p:nvPicPr>
            <p:cNvPr id="253" name="Graphic 252" descr="Chat"/>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511898" y="4091647"/>
              <a:ext cx="448343" cy="448343"/>
            </a:xfrm>
            <a:prstGeom prst="rect">
              <a:avLst/>
            </a:prstGeom>
          </p:spPr>
        </p:pic>
      </p:grpSp>
      <p:cxnSp>
        <p:nvCxnSpPr>
          <p:cNvPr id="255" name="Straight Connector 254"/>
          <p:cNvCxnSpPr>
            <a:cxnSpLocks/>
            <a:endCxn id="112" idx="6"/>
          </p:cNvCxnSpPr>
          <p:nvPr/>
        </p:nvCxnSpPr>
        <p:spPr>
          <a:xfrm flipV="1">
            <a:off x="5755599" y="3499623"/>
            <a:ext cx="1797082" cy="607985"/>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5396491" y="3759301"/>
            <a:ext cx="643460" cy="643458"/>
            <a:chOff x="5268802" y="3816088"/>
            <a:chExt cx="630990" cy="630988"/>
          </a:xfrm>
        </p:grpSpPr>
        <p:sp>
          <p:nvSpPr>
            <p:cNvPr id="118" name="Oval 117"/>
            <p:cNvSpPr/>
            <p:nvPr/>
          </p:nvSpPr>
          <p:spPr bwMode="auto">
            <a:xfrm>
              <a:off x="5268802" y="3816088"/>
              <a:ext cx="630990" cy="630988"/>
            </a:xfrm>
            <a:prstGeom prst="ellipse">
              <a:avLst/>
            </a:prstGeom>
            <a:solidFill>
              <a:schemeClr val="tx2">
                <a:lumMod val="75000"/>
              </a:schemeClr>
            </a:solid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6616" rIns="0" bIns="46616" numCol="1" spcCol="0" rtlCol="0" fromWordArt="0" anchor="ctr" anchorCtr="0" forceAA="0" compatLnSpc="1">
              <a:prstTxWarp prst="textNoShape">
                <a:avLst/>
              </a:prstTxWarp>
              <a:noAutofit/>
            </a:bodyPr>
            <a:lstStyle/>
            <a:p>
              <a:pPr marL="0" marR="0" lvl="0" indent="0" algn="ctr" defTabSz="931935"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5439">
                      <a:srgbClr val="F8F8F8"/>
                    </a:gs>
                    <a:gs pos="10000">
                      <a:srgbClr val="F8F8F8"/>
                    </a:gs>
                  </a:gsLst>
                  <a:lin ang="5400000" scaled="0"/>
                </a:gradFill>
                <a:effectLst/>
                <a:uLnTx/>
                <a:uFillTx/>
                <a:latin typeface="Segoe UI Semilight"/>
                <a:ea typeface="+mn-ea"/>
                <a:cs typeface="+mn-cs"/>
              </a:endParaRPr>
            </a:p>
          </p:txBody>
        </p:sp>
        <p:pic>
          <p:nvPicPr>
            <p:cNvPr id="196" name="Graphic 195" descr="Chat"/>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359498" y="3939247"/>
              <a:ext cx="448343" cy="448343"/>
            </a:xfrm>
            <a:prstGeom prst="rect">
              <a:avLst/>
            </a:prstGeom>
          </p:spPr>
        </p:pic>
      </p:grpSp>
      <p:cxnSp>
        <p:nvCxnSpPr>
          <p:cNvPr id="256" name="Straight Connector 255"/>
          <p:cNvCxnSpPr>
            <a:cxnSpLocks/>
          </p:cNvCxnSpPr>
          <p:nvPr/>
        </p:nvCxnSpPr>
        <p:spPr>
          <a:xfrm>
            <a:off x="8649134" y="1887129"/>
            <a:ext cx="1348392" cy="59955"/>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84" name="Group 183"/>
          <p:cNvGrpSpPr/>
          <p:nvPr/>
        </p:nvGrpSpPr>
        <p:grpSpPr>
          <a:xfrm>
            <a:off x="8682016" y="5294016"/>
            <a:ext cx="616810" cy="616810"/>
            <a:chOff x="8742516" y="1194042"/>
            <a:chExt cx="731877" cy="731877"/>
          </a:xfrm>
        </p:grpSpPr>
        <p:sp>
          <p:nvSpPr>
            <p:cNvPr id="185" name="Oval 184"/>
            <p:cNvSpPr/>
            <p:nvPr/>
          </p:nvSpPr>
          <p:spPr>
            <a:xfrm>
              <a:off x="8742516" y="1194042"/>
              <a:ext cx="731877" cy="731877"/>
            </a:xfrm>
            <a:prstGeom prst="ellipse">
              <a:avLst/>
            </a:prstGeom>
            <a:solidFill>
              <a:schemeClr val="tx2"/>
            </a:solidFill>
            <a:ln w="28575" cap="flat" cmpd="sng" algn="ctr">
              <a:noFill/>
              <a:prstDash val="solid"/>
            </a:ln>
            <a:effectLst/>
          </p:spPr>
          <p:txBody>
            <a:bodyPr rtlCol="0" anchor="ctr"/>
            <a:lstStyle/>
            <a:p>
              <a:pPr marL="0" marR="0" lvl="0" indent="0" algn="ctr" defTabSz="932060" rtl="0" eaLnBrk="1" fontAlgn="auto" latinLnBrk="0" hangingPunct="1">
                <a:lnSpc>
                  <a:spcPct val="100000"/>
                </a:lnSpc>
                <a:spcBef>
                  <a:spcPts val="0"/>
                </a:spcBef>
                <a:spcAft>
                  <a:spcPts val="0"/>
                </a:spcAft>
                <a:buClrTx/>
                <a:buSzTx/>
                <a:buFontTx/>
                <a:buNone/>
                <a:tabLst/>
                <a:defRPr/>
              </a:pPr>
              <a:endParaRPr kumimoji="0" lang="en-GB" sz="1428"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186" name="Graphic 185" descr="Projector screen"/>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901630" y="1372611"/>
              <a:ext cx="438730" cy="438730"/>
            </a:xfrm>
            <a:prstGeom prst="rect">
              <a:avLst/>
            </a:prstGeom>
          </p:spPr>
        </p:pic>
      </p:grpSp>
      <p:grpSp>
        <p:nvGrpSpPr>
          <p:cNvPr id="28" name="Group 27"/>
          <p:cNvGrpSpPr/>
          <p:nvPr/>
        </p:nvGrpSpPr>
        <p:grpSpPr>
          <a:xfrm>
            <a:off x="8298224" y="1556654"/>
            <a:ext cx="616809" cy="616809"/>
            <a:chOff x="8135676" y="1526000"/>
            <a:chExt cx="604856" cy="604856"/>
          </a:xfrm>
        </p:grpSpPr>
        <p:sp>
          <p:nvSpPr>
            <p:cNvPr id="247" name="Oval 246"/>
            <p:cNvSpPr/>
            <p:nvPr/>
          </p:nvSpPr>
          <p:spPr>
            <a:xfrm rot="5400000">
              <a:off x="8135676" y="1526000"/>
              <a:ext cx="604856" cy="604856"/>
            </a:xfrm>
            <a:prstGeom prst="ellipse">
              <a:avLst/>
            </a:prstGeom>
            <a:solidFill>
              <a:schemeClr val="accent4"/>
            </a:solidFill>
            <a:ln w="28575" cap="flat" cmpd="sng" algn="ctr">
              <a:noFill/>
              <a:prstDash val="solid"/>
            </a:ln>
            <a:effectLst/>
          </p:spPr>
          <p:txBody>
            <a:bodyPr rtlCol="0" anchor="ctr"/>
            <a:lstStyle/>
            <a:p>
              <a:pPr marL="0" marR="0" lvl="0" indent="0" algn="ctr" defTabSz="932060" rtl="0" eaLnBrk="1" fontAlgn="auto" latinLnBrk="0" hangingPunct="1">
                <a:lnSpc>
                  <a:spcPct val="100000"/>
                </a:lnSpc>
                <a:spcBef>
                  <a:spcPts val="0"/>
                </a:spcBef>
                <a:spcAft>
                  <a:spcPts val="0"/>
                </a:spcAft>
                <a:buClrTx/>
                <a:buSzTx/>
                <a:buFontTx/>
                <a:buNone/>
                <a:tabLst/>
                <a:defRPr/>
              </a:pPr>
              <a:endParaRPr kumimoji="0" lang="en-GB" sz="1428"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243" name="Graphic 242" descr="Gauge"/>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289101" y="1616171"/>
              <a:ext cx="314190" cy="314190"/>
            </a:xfrm>
            <a:prstGeom prst="rect">
              <a:avLst/>
            </a:prstGeom>
          </p:spPr>
        </p:pic>
      </p:grpSp>
      <p:sp>
        <p:nvSpPr>
          <p:cNvPr id="259" name="Title 1"/>
          <p:cNvSpPr txBox="1">
            <a:spLocks/>
          </p:cNvSpPr>
          <p:nvPr/>
        </p:nvSpPr>
        <p:spPr>
          <a:xfrm>
            <a:off x="853672" y="3298908"/>
            <a:ext cx="1270408" cy="339989"/>
          </a:xfrm>
          <a:prstGeom prst="rect">
            <a:avLst/>
          </a:prstGeom>
          <a:ln>
            <a:noFill/>
          </a:ln>
        </p:spPr>
        <p:txBody>
          <a:bodyPr vert="horz" lIns="93221" tIns="46610" rIns="93221" bIns="4661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32060" rtl="0" eaLnBrk="1" fontAlgn="auto" latinLnBrk="0" hangingPunct="1">
              <a:lnSpc>
                <a:spcPct val="100000"/>
              </a:lnSpc>
              <a:spcBef>
                <a:spcPct val="0"/>
              </a:spcBef>
              <a:spcAft>
                <a:spcPts val="0"/>
              </a:spcAft>
              <a:buClrTx/>
              <a:buSzTx/>
              <a:buFontTx/>
              <a:buNone/>
              <a:tabLst/>
              <a:defRPr/>
            </a:pPr>
            <a:r>
              <a:rPr kumimoji="0" lang="en-US" sz="1632" b="0" i="0" u="none" strike="noStrike" kern="1200" cap="none" spc="0" normalizeH="0" baseline="0" noProof="0">
                <a:ln>
                  <a:noFill/>
                </a:ln>
                <a:solidFill>
                  <a:srgbClr val="2C292A"/>
                </a:solidFill>
                <a:effectLst/>
                <a:uLnTx/>
                <a:uFillTx/>
                <a:latin typeface="Segoe UI Semibold" panose="020B0702040204020203" pitchFamily="34" charset="0"/>
                <a:ea typeface="+mj-ea"/>
                <a:cs typeface="Segoe UI" panose="020B0502040204020203" pitchFamily="34" charset="0"/>
              </a:rPr>
              <a:t>GROUPS</a:t>
            </a:r>
          </a:p>
        </p:txBody>
      </p:sp>
      <p:sp>
        <p:nvSpPr>
          <p:cNvPr id="261" name="Title 1"/>
          <p:cNvSpPr txBox="1">
            <a:spLocks/>
          </p:cNvSpPr>
          <p:nvPr/>
        </p:nvSpPr>
        <p:spPr>
          <a:xfrm>
            <a:off x="6872439" y="1718985"/>
            <a:ext cx="1270408" cy="339989"/>
          </a:xfrm>
          <a:prstGeom prst="rect">
            <a:avLst/>
          </a:prstGeom>
          <a:ln>
            <a:noFill/>
          </a:ln>
        </p:spPr>
        <p:txBody>
          <a:bodyPr vert="horz" lIns="93221" tIns="46610" rIns="93221" bIns="4661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32060" rtl="0" eaLnBrk="1" fontAlgn="auto" latinLnBrk="0" hangingPunct="1">
              <a:lnSpc>
                <a:spcPct val="100000"/>
              </a:lnSpc>
              <a:spcBef>
                <a:spcPct val="0"/>
              </a:spcBef>
              <a:spcAft>
                <a:spcPts val="0"/>
              </a:spcAft>
              <a:buClrTx/>
              <a:buSzTx/>
              <a:buFontTx/>
              <a:buNone/>
              <a:tabLst/>
              <a:defRPr/>
            </a:pPr>
            <a:r>
              <a:rPr kumimoji="0" lang="en-US" sz="1632" b="0" i="0" u="none" strike="noStrike" kern="1200" cap="none" spc="0" normalizeH="0" baseline="0" noProof="0">
                <a:ln>
                  <a:noFill/>
                </a:ln>
                <a:solidFill>
                  <a:srgbClr val="2C292A"/>
                </a:solidFill>
                <a:effectLst/>
                <a:uLnTx/>
                <a:uFillTx/>
                <a:latin typeface="Segoe UI Semibold" panose="020B0702040204020203" pitchFamily="34" charset="0"/>
                <a:ea typeface="+mj-ea"/>
                <a:cs typeface="Segoe UI" panose="020B0502040204020203" pitchFamily="34" charset="0"/>
              </a:rPr>
              <a:t>ME</a:t>
            </a:r>
          </a:p>
        </p:txBody>
      </p:sp>
      <p:cxnSp>
        <p:nvCxnSpPr>
          <p:cNvPr id="262" name="Straight Connector 261"/>
          <p:cNvCxnSpPr>
            <a:cxnSpLocks/>
          </p:cNvCxnSpPr>
          <p:nvPr/>
        </p:nvCxnSpPr>
        <p:spPr>
          <a:xfrm flipV="1">
            <a:off x="2434330" y="2549546"/>
            <a:ext cx="1525060" cy="904681"/>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a:cxnSpLocks/>
            <a:endCxn id="96" idx="2"/>
          </p:cNvCxnSpPr>
          <p:nvPr/>
        </p:nvCxnSpPr>
        <p:spPr>
          <a:xfrm flipV="1">
            <a:off x="3256464" y="5653915"/>
            <a:ext cx="3578143" cy="179996"/>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a:cxnSpLocks/>
          </p:cNvCxnSpPr>
          <p:nvPr/>
        </p:nvCxnSpPr>
        <p:spPr>
          <a:xfrm flipH="1" flipV="1">
            <a:off x="7540969" y="2553251"/>
            <a:ext cx="10730" cy="872039"/>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a:cxnSpLocks/>
            <a:endCxn id="122" idx="0"/>
          </p:cNvCxnSpPr>
          <p:nvPr/>
        </p:nvCxnSpPr>
        <p:spPr>
          <a:xfrm flipV="1">
            <a:off x="6913070" y="4789716"/>
            <a:ext cx="2847774" cy="850329"/>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a:cxnSpLocks/>
            <a:endCxn id="122" idx="15"/>
          </p:cNvCxnSpPr>
          <p:nvPr/>
        </p:nvCxnSpPr>
        <p:spPr>
          <a:xfrm>
            <a:off x="7490419" y="3468426"/>
            <a:ext cx="2363591" cy="1324605"/>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a:cxnSpLocks/>
          </p:cNvCxnSpPr>
          <p:nvPr/>
        </p:nvCxnSpPr>
        <p:spPr>
          <a:xfrm flipV="1">
            <a:off x="3967963" y="2450350"/>
            <a:ext cx="3575273" cy="66109"/>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20" name="Group 119"/>
          <p:cNvGrpSpPr>
            <a:grpSpLocks noChangeAspect="1"/>
          </p:cNvGrpSpPr>
          <p:nvPr/>
        </p:nvGrpSpPr>
        <p:grpSpPr>
          <a:xfrm>
            <a:off x="9565137" y="4446873"/>
            <a:ext cx="643460" cy="643458"/>
            <a:chOff x="4149299" y="2921794"/>
            <a:chExt cx="643734" cy="643732"/>
          </a:xfrm>
        </p:grpSpPr>
        <p:sp>
          <p:nvSpPr>
            <p:cNvPr id="121" name="Oval 120"/>
            <p:cNvSpPr/>
            <p:nvPr/>
          </p:nvSpPr>
          <p:spPr bwMode="auto">
            <a:xfrm>
              <a:off x="4149299" y="2921794"/>
              <a:ext cx="643734" cy="643732"/>
            </a:xfrm>
            <a:prstGeom prst="ellipse">
              <a:avLst/>
            </a:prstGeom>
            <a:solidFill>
              <a:schemeClr val="accent3"/>
            </a:solid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6616" rIns="0" bIns="46616" numCol="1" spcCol="0" rtlCol="0" fromWordArt="0" anchor="ctr" anchorCtr="0" forceAA="0" compatLnSpc="1">
              <a:prstTxWarp prst="textNoShape">
                <a:avLst/>
              </a:prstTxWarp>
              <a:noAutofit/>
            </a:bodyPr>
            <a:lstStyle/>
            <a:p>
              <a:pPr marL="0" marR="0" lvl="0" indent="0" algn="ctr" defTabSz="931935"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5439">
                      <a:srgbClr val="F8F8F8"/>
                    </a:gs>
                    <a:gs pos="10000">
                      <a:srgbClr val="F8F8F8"/>
                    </a:gs>
                  </a:gsLst>
                  <a:lin ang="5400000" scaled="0"/>
                </a:gradFill>
                <a:effectLst/>
                <a:uLnTx/>
                <a:uFillTx/>
                <a:latin typeface="Segoe UI Semilight"/>
                <a:ea typeface="+mn-ea"/>
                <a:cs typeface="+mn-cs"/>
              </a:endParaRPr>
            </a:p>
          </p:txBody>
        </p:sp>
        <p:sp>
          <p:nvSpPr>
            <p:cNvPr id="122" name="Freeform 20"/>
            <p:cNvSpPr>
              <a:spLocks noEditPoints="1"/>
            </p:cNvSpPr>
            <p:nvPr/>
          </p:nvSpPr>
          <p:spPr bwMode="auto">
            <a:xfrm>
              <a:off x="4325115" y="3107385"/>
              <a:ext cx="292100" cy="272550"/>
            </a:xfrm>
            <a:custGeom>
              <a:avLst/>
              <a:gdLst>
                <a:gd name="T0" fmla="*/ 24 w 351"/>
                <a:gd name="T1" fmla="*/ 190 h 329"/>
                <a:gd name="T2" fmla="*/ 80 w 351"/>
                <a:gd name="T3" fmla="*/ 134 h 329"/>
                <a:gd name="T4" fmla="*/ 136 w 351"/>
                <a:gd name="T5" fmla="*/ 190 h 329"/>
                <a:gd name="T6" fmla="*/ 80 w 351"/>
                <a:gd name="T7" fmla="*/ 246 h 329"/>
                <a:gd name="T8" fmla="*/ 24 w 351"/>
                <a:gd name="T9" fmla="*/ 190 h 329"/>
                <a:gd name="T10" fmla="*/ 163 w 351"/>
                <a:gd name="T11" fmla="*/ 328 h 329"/>
                <a:gd name="T12" fmla="*/ 81 w 351"/>
                <a:gd name="T13" fmla="*/ 246 h 329"/>
                <a:gd name="T14" fmla="*/ 0 w 351"/>
                <a:gd name="T15" fmla="*/ 328 h 329"/>
                <a:gd name="T16" fmla="*/ 217 w 351"/>
                <a:gd name="T17" fmla="*/ 112 h 329"/>
                <a:gd name="T18" fmla="*/ 273 w 351"/>
                <a:gd name="T19" fmla="*/ 56 h 329"/>
                <a:gd name="T20" fmla="*/ 217 w 351"/>
                <a:gd name="T21" fmla="*/ 0 h 329"/>
                <a:gd name="T22" fmla="*/ 161 w 351"/>
                <a:gd name="T23" fmla="*/ 56 h 329"/>
                <a:gd name="T24" fmla="*/ 217 w 351"/>
                <a:gd name="T25" fmla="*/ 112 h 329"/>
                <a:gd name="T26" fmla="*/ 300 w 351"/>
                <a:gd name="T27" fmla="*/ 194 h 329"/>
                <a:gd name="T28" fmla="*/ 218 w 351"/>
                <a:gd name="T29" fmla="*/ 112 h 329"/>
                <a:gd name="T30" fmla="*/ 136 w 351"/>
                <a:gd name="T31" fmla="*/ 194 h 329"/>
                <a:gd name="T32" fmla="*/ 296 w 351"/>
                <a:gd name="T33" fmla="*/ 329 h 329"/>
                <a:gd name="T34" fmla="*/ 351 w 351"/>
                <a:gd name="T35" fmla="*/ 273 h 329"/>
                <a:gd name="T36" fmla="*/ 296 w 351"/>
                <a:gd name="T37" fmla="*/ 218 h 329"/>
                <a:gd name="T38" fmla="*/ 351 w 351"/>
                <a:gd name="T39" fmla="*/ 273 h 329"/>
                <a:gd name="T40" fmla="*/ 249 w 351"/>
                <a:gd name="T41" fmla="*/ 273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1" h="329">
                  <a:moveTo>
                    <a:pt x="24" y="190"/>
                  </a:moveTo>
                  <a:cubicBezTo>
                    <a:pt x="24" y="159"/>
                    <a:pt x="49" y="134"/>
                    <a:pt x="80" y="134"/>
                  </a:cubicBezTo>
                  <a:cubicBezTo>
                    <a:pt x="111" y="134"/>
                    <a:pt x="136" y="159"/>
                    <a:pt x="136" y="190"/>
                  </a:cubicBezTo>
                  <a:cubicBezTo>
                    <a:pt x="136" y="221"/>
                    <a:pt x="111" y="246"/>
                    <a:pt x="80" y="246"/>
                  </a:cubicBezTo>
                  <a:cubicBezTo>
                    <a:pt x="49" y="246"/>
                    <a:pt x="24" y="221"/>
                    <a:pt x="24" y="190"/>
                  </a:cubicBezTo>
                  <a:close/>
                  <a:moveTo>
                    <a:pt x="163" y="328"/>
                  </a:moveTo>
                  <a:cubicBezTo>
                    <a:pt x="163" y="283"/>
                    <a:pt x="127" y="246"/>
                    <a:pt x="81" y="246"/>
                  </a:cubicBezTo>
                  <a:cubicBezTo>
                    <a:pt x="36" y="246"/>
                    <a:pt x="0" y="283"/>
                    <a:pt x="0" y="328"/>
                  </a:cubicBezTo>
                  <a:moveTo>
                    <a:pt x="217" y="112"/>
                  </a:moveTo>
                  <a:cubicBezTo>
                    <a:pt x="248" y="112"/>
                    <a:pt x="273" y="87"/>
                    <a:pt x="273" y="56"/>
                  </a:cubicBezTo>
                  <a:cubicBezTo>
                    <a:pt x="273" y="25"/>
                    <a:pt x="248" y="0"/>
                    <a:pt x="217" y="0"/>
                  </a:cubicBezTo>
                  <a:cubicBezTo>
                    <a:pt x="186" y="0"/>
                    <a:pt x="161" y="25"/>
                    <a:pt x="161" y="56"/>
                  </a:cubicBezTo>
                  <a:cubicBezTo>
                    <a:pt x="161" y="87"/>
                    <a:pt x="186" y="112"/>
                    <a:pt x="217" y="112"/>
                  </a:cubicBezTo>
                  <a:close/>
                  <a:moveTo>
                    <a:pt x="300" y="194"/>
                  </a:moveTo>
                  <a:cubicBezTo>
                    <a:pt x="300" y="149"/>
                    <a:pt x="263" y="112"/>
                    <a:pt x="218" y="112"/>
                  </a:cubicBezTo>
                  <a:cubicBezTo>
                    <a:pt x="173" y="112"/>
                    <a:pt x="136" y="149"/>
                    <a:pt x="136" y="194"/>
                  </a:cubicBezTo>
                  <a:moveTo>
                    <a:pt x="296" y="329"/>
                  </a:moveTo>
                  <a:cubicBezTo>
                    <a:pt x="351" y="273"/>
                    <a:pt x="351" y="273"/>
                    <a:pt x="351" y="273"/>
                  </a:cubicBezTo>
                  <a:cubicBezTo>
                    <a:pt x="296" y="218"/>
                    <a:pt x="296" y="218"/>
                    <a:pt x="296" y="218"/>
                  </a:cubicBezTo>
                  <a:moveTo>
                    <a:pt x="351" y="273"/>
                  </a:moveTo>
                  <a:cubicBezTo>
                    <a:pt x="249" y="273"/>
                    <a:pt x="249" y="273"/>
                    <a:pt x="249" y="273"/>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1" tIns="45700" rIns="91401" bIns="45700" numCol="1" anchor="t" anchorCtr="0" compatLnSpc="1">
              <a:prstTxWarp prst="textNoShape">
                <a:avLst/>
              </a:prstTxWarp>
            </a:bodyPr>
            <a:lstStyle/>
            <a:p>
              <a:pPr marL="0" marR="0" lvl="0" indent="0" algn="l" defTabSz="93220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grpSp>
        <p:nvGrpSpPr>
          <p:cNvPr id="123" name="Group 122"/>
          <p:cNvGrpSpPr>
            <a:grpSpLocks noChangeAspect="1"/>
          </p:cNvGrpSpPr>
          <p:nvPr/>
        </p:nvGrpSpPr>
        <p:grpSpPr>
          <a:xfrm>
            <a:off x="7186788" y="2071893"/>
            <a:ext cx="643460" cy="643458"/>
            <a:chOff x="3245478" y="4834995"/>
            <a:chExt cx="643734" cy="643732"/>
          </a:xfrm>
        </p:grpSpPr>
        <p:sp>
          <p:nvSpPr>
            <p:cNvPr id="124" name="Oval 123"/>
            <p:cNvSpPr/>
            <p:nvPr/>
          </p:nvSpPr>
          <p:spPr bwMode="auto">
            <a:xfrm>
              <a:off x="3245478" y="4834995"/>
              <a:ext cx="643734" cy="643732"/>
            </a:xfrm>
            <a:prstGeom prst="ellipse">
              <a:avLst/>
            </a:prstGeom>
            <a:solidFill>
              <a:schemeClr val="accent3"/>
            </a:solid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6616" rIns="0" bIns="46616" numCol="1" spcCol="0" rtlCol="0" fromWordArt="0" anchor="ctr" anchorCtr="0" forceAA="0" compatLnSpc="1">
              <a:prstTxWarp prst="textNoShape">
                <a:avLst/>
              </a:prstTxWarp>
              <a:noAutofit/>
            </a:bodyPr>
            <a:lstStyle/>
            <a:p>
              <a:pPr marL="0" marR="0" lvl="0" indent="0" algn="ctr" defTabSz="931935"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5439">
                      <a:srgbClr val="F8F8F8"/>
                    </a:gs>
                    <a:gs pos="10000">
                      <a:srgbClr val="F8F8F8"/>
                    </a:gs>
                  </a:gsLst>
                  <a:lin ang="5400000" scaled="0"/>
                </a:gradFill>
                <a:effectLst/>
                <a:uLnTx/>
                <a:uFillTx/>
                <a:latin typeface="Segoe UI Semilight"/>
                <a:ea typeface="+mn-ea"/>
                <a:cs typeface="+mn-cs"/>
              </a:endParaRPr>
            </a:p>
          </p:txBody>
        </p:sp>
        <p:sp>
          <p:nvSpPr>
            <p:cNvPr id="126" name="Freeform 5"/>
            <p:cNvSpPr>
              <a:spLocks noEditPoints="1"/>
            </p:cNvSpPr>
            <p:nvPr/>
          </p:nvSpPr>
          <p:spPr bwMode="auto">
            <a:xfrm>
              <a:off x="3470377" y="5048517"/>
              <a:ext cx="193936" cy="216688"/>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1" tIns="45700" rIns="91401" bIns="45700" numCol="1" anchor="t" anchorCtr="0" compatLnSpc="1">
              <a:prstTxWarp prst="textNoShape">
                <a:avLst/>
              </a:prstTxWarp>
            </a:bodyPr>
            <a:lstStyle/>
            <a:p>
              <a:pPr marL="0" marR="0" lvl="0" indent="0" algn="l" defTabSz="93220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cxnSp>
        <p:nvCxnSpPr>
          <p:cNvPr id="288" name="Straight Connector 287"/>
          <p:cNvCxnSpPr>
            <a:cxnSpLocks/>
            <a:stCxn id="226" idx="7"/>
            <a:endCxn id="109" idx="3"/>
          </p:cNvCxnSpPr>
          <p:nvPr/>
        </p:nvCxnSpPr>
        <p:spPr>
          <a:xfrm flipV="1">
            <a:off x="3493544" y="3704806"/>
            <a:ext cx="3842238" cy="2024694"/>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a:cxnSpLocks/>
          </p:cNvCxnSpPr>
          <p:nvPr/>
        </p:nvCxnSpPr>
        <p:spPr>
          <a:xfrm flipV="1">
            <a:off x="6828162" y="3487394"/>
            <a:ext cx="724700" cy="2040640"/>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94" name="Group 93"/>
          <p:cNvGrpSpPr>
            <a:grpSpLocks noChangeAspect="1"/>
          </p:cNvGrpSpPr>
          <p:nvPr/>
        </p:nvGrpSpPr>
        <p:grpSpPr>
          <a:xfrm>
            <a:off x="6456570" y="5334418"/>
            <a:ext cx="643460" cy="643458"/>
            <a:chOff x="2110945" y="1245128"/>
            <a:chExt cx="643734" cy="643732"/>
          </a:xfrm>
        </p:grpSpPr>
        <p:sp>
          <p:nvSpPr>
            <p:cNvPr id="95" name="Oval 94"/>
            <p:cNvSpPr/>
            <p:nvPr/>
          </p:nvSpPr>
          <p:spPr bwMode="auto">
            <a:xfrm>
              <a:off x="2110945" y="1245128"/>
              <a:ext cx="643734" cy="643732"/>
            </a:xfrm>
            <a:prstGeom prst="ellipse">
              <a:avLst/>
            </a:prstGeom>
            <a:solidFill>
              <a:schemeClr val="accent3"/>
            </a:solid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6616" rIns="0" bIns="46616" numCol="1" spcCol="0" rtlCol="0" fromWordArt="0" anchor="ctr" anchorCtr="0" forceAA="0" compatLnSpc="1">
              <a:prstTxWarp prst="textNoShape">
                <a:avLst/>
              </a:prstTxWarp>
              <a:noAutofit/>
            </a:bodyPr>
            <a:lstStyle/>
            <a:p>
              <a:pPr marL="0" marR="0" lvl="0" indent="0" algn="ctr" defTabSz="931935"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5439">
                      <a:srgbClr val="F8F8F8"/>
                    </a:gs>
                    <a:gs pos="10000">
                      <a:srgbClr val="F8F8F8"/>
                    </a:gs>
                  </a:gsLst>
                  <a:lin ang="5400000" scaled="0"/>
                </a:gradFill>
                <a:effectLst/>
                <a:uLnTx/>
                <a:uFillTx/>
                <a:latin typeface="Segoe UI Semilight"/>
                <a:ea typeface="+mn-ea"/>
                <a:cs typeface="+mn-cs"/>
              </a:endParaRPr>
            </a:p>
          </p:txBody>
        </p:sp>
        <p:sp>
          <p:nvSpPr>
            <p:cNvPr id="96" name="Freeform 5"/>
            <p:cNvSpPr>
              <a:spLocks noEditPoints="1"/>
            </p:cNvSpPr>
            <p:nvPr/>
          </p:nvSpPr>
          <p:spPr bwMode="auto">
            <a:xfrm>
              <a:off x="2279121" y="1439863"/>
              <a:ext cx="307975" cy="260350"/>
            </a:xfrm>
            <a:custGeom>
              <a:avLst/>
              <a:gdLst>
                <a:gd name="T0" fmla="*/ 110 w 349"/>
                <a:gd name="T1" fmla="*/ 142 h 296"/>
                <a:gd name="T2" fmla="*/ 174 w 349"/>
                <a:gd name="T3" fmla="*/ 78 h 296"/>
                <a:gd name="T4" fmla="*/ 238 w 349"/>
                <a:gd name="T5" fmla="*/ 142 h 296"/>
                <a:gd name="T6" fmla="*/ 174 w 349"/>
                <a:gd name="T7" fmla="*/ 206 h 296"/>
                <a:gd name="T8" fmla="*/ 110 w 349"/>
                <a:gd name="T9" fmla="*/ 142 h 296"/>
                <a:gd name="T10" fmla="*/ 264 w 349"/>
                <a:gd name="T11" fmla="*/ 296 h 296"/>
                <a:gd name="T12" fmla="*/ 174 w 349"/>
                <a:gd name="T13" fmla="*/ 207 h 296"/>
                <a:gd name="T14" fmla="*/ 85 w 349"/>
                <a:gd name="T15" fmla="*/ 296 h 296"/>
                <a:gd name="T16" fmla="*/ 56 w 349"/>
                <a:gd name="T17" fmla="*/ 80 h 296"/>
                <a:gd name="T18" fmla="*/ 96 w 349"/>
                <a:gd name="T19" fmla="*/ 40 h 296"/>
                <a:gd name="T20" fmla="*/ 56 w 349"/>
                <a:gd name="T21" fmla="*/ 0 h 296"/>
                <a:gd name="T22" fmla="*/ 16 w 349"/>
                <a:gd name="T23" fmla="*/ 40 h 296"/>
                <a:gd name="T24" fmla="*/ 56 w 349"/>
                <a:gd name="T25" fmla="*/ 80 h 296"/>
                <a:gd name="T26" fmla="*/ 111 w 349"/>
                <a:gd name="T27" fmla="*/ 136 h 296"/>
                <a:gd name="T28" fmla="*/ 56 w 349"/>
                <a:gd name="T29" fmla="*/ 81 h 296"/>
                <a:gd name="T30" fmla="*/ 0 w 349"/>
                <a:gd name="T31" fmla="*/ 136 h 296"/>
                <a:gd name="T32" fmla="*/ 293 w 349"/>
                <a:gd name="T33" fmla="*/ 80 h 296"/>
                <a:gd name="T34" fmla="*/ 333 w 349"/>
                <a:gd name="T35" fmla="*/ 40 h 296"/>
                <a:gd name="T36" fmla="*/ 293 w 349"/>
                <a:gd name="T37" fmla="*/ 0 h 296"/>
                <a:gd name="T38" fmla="*/ 253 w 349"/>
                <a:gd name="T39" fmla="*/ 40 h 296"/>
                <a:gd name="T40" fmla="*/ 293 w 349"/>
                <a:gd name="T41" fmla="*/ 80 h 296"/>
                <a:gd name="T42" fmla="*/ 349 w 349"/>
                <a:gd name="T43" fmla="*/ 136 h 296"/>
                <a:gd name="T44" fmla="*/ 293 w 349"/>
                <a:gd name="T45" fmla="*/ 81 h 296"/>
                <a:gd name="T46" fmla="*/ 237 w 349"/>
                <a:gd name="T47" fmla="*/ 136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9" h="296">
                  <a:moveTo>
                    <a:pt x="110" y="142"/>
                  </a:moveTo>
                  <a:cubicBezTo>
                    <a:pt x="110" y="107"/>
                    <a:pt x="139" y="78"/>
                    <a:pt x="174" y="78"/>
                  </a:cubicBezTo>
                  <a:cubicBezTo>
                    <a:pt x="210" y="78"/>
                    <a:pt x="238" y="107"/>
                    <a:pt x="238" y="142"/>
                  </a:cubicBezTo>
                  <a:cubicBezTo>
                    <a:pt x="238" y="177"/>
                    <a:pt x="210" y="206"/>
                    <a:pt x="174" y="206"/>
                  </a:cubicBezTo>
                  <a:cubicBezTo>
                    <a:pt x="139" y="206"/>
                    <a:pt x="110" y="177"/>
                    <a:pt x="110" y="142"/>
                  </a:cubicBezTo>
                  <a:close/>
                  <a:moveTo>
                    <a:pt x="264" y="296"/>
                  </a:moveTo>
                  <a:cubicBezTo>
                    <a:pt x="264" y="247"/>
                    <a:pt x="224" y="207"/>
                    <a:pt x="174" y="207"/>
                  </a:cubicBezTo>
                  <a:cubicBezTo>
                    <a:pt x="125" y="207"/>
                    <a:pt x="85" y="247"/>
                    <a:pt x="85" y="296"/>
                  </a:cubicBezTo>
                  <a:moveTo>
                    <a:pt x="56" y="80"/>
                  </a:moveTo>
                  <a:cubicBezTo>
                    <a:pt x="78" y="80"/>
                    <a:pt x="96" y="62"/>
                    <a:pt x="96" y="40"/>
                  </a:cubicBezTo>
                  <a:cubicBezTo>
                    <a:pt x="96" y="18"/>
                    <a:pt x="78" y="0"/>
                    <a:pt x="56" y="0"/>
                  </a:cubicBezTo>
                  <a:cubicBezTo>
                    <a:pt x="34" y="0"/>
                    <a:pt x="16" y="18"/>
                    <a:pt x="16" y="40"/>
                  </a:cubicBezTo>
                  <a:cubicBezTo>
                    <a:pt x="16" y="62"/>
                    <a:pt x="34" y="80"/>
                    <a:pt x="56" y="80"/>
                  </a:cubicBezTo>
                  <a:close/>
                  <a:moveTo>
                    <a:pt x="111" y="136"/>
                  </a:moveTo>
                  <a:cubicBezTo>
                    <a:pt x="111" y="106"/>
                    <a:pt x="86" y="81"/>
                    <a:pt x="56" y="81"/>
                  </a:cubicBezTo>
                  <a:cubicBezTo>
                    <a:pt x="25" y="81"/>
                    <a:pt x="0" y="106"/>
                    <a:pt x="0" y="136"/>
                  </a:cubicBezTo>
                  <a:moveTo>
                    <a:pt x="293" y="80"/>
                  </a:moveTo>
                  <a:cubicBezTo>
                    <a:pt x="315" y="80"/>
                    <a:pt x="333" y="62"/>
                    <a:pt x="333" y="40"/>
                  </a:cubicBezTo>
                  <a:cubicBezTo>
                    <a:pt x="333" y="18"/>
                    <a:pt x="315" y="0"/>
                    <a:pt x="293" y="0"/>
                  </a:cubicBezTo>
                  <a:cubicBezTo>
                    <a:pt x="271" y="0"/>
                    <a:pt x="253" y="18"/>
                    <a:pt x="253" y="40"/>
                  </a:cubicBezTo>
                  <a:cubicBezTo>
                    <a:pt x="253" y="62"/>
                    <a:pt x="271" y="80"/>
                    <a:pt x="293" y="80"/>
                  </a:cubicBezTo>
                  <a:close/>
                  <a:moveTo>
                    <a:pt x="349" y="136"/>
                  </a:moveTo>
                  <a:cubicBezTo>
                    <a:pt x="349" y="106"/>
                    <a:pt x="324" y="81"/>
                    <a:pt x="293" y="81"/>
                  </a:cubicBezTo>
                  <a:cubicBezTo>
                    <a:pt x="262" y="81"/>
                    <a:pt x="237" y="106"/>
                    <a:pt x="237" y="136"/>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1" tIns="45700" rIns="91401" bIns="45700" numCol="1" anchor="t" anchorCtr="0" compatLnSpc="1">
              <a:prstTxWarp prst="textNoShape">
                <a:avLst/>
              </a:prstTxWarp>
            </a:bodyPr>
            <a:lstStyle/>
            <a:p>
              <a:pPr marL="0" marR="0" lvl="0" indent="0" algn="l" defTabSz="93220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grpSp>
        <p:nvGrpSpPr>
          <p:cNvPr id="108" name="Group 107"/>
          <p:cNvGrpSpPr>
            <a:grpSpLocks noChangeAspect="1"/>
          </p:cNvGrpSpPr>
          <p:nvPr/>
        </p:nvGrpSpPr>
        <p:grpSpPr>
          <a:xfrm>
            <a:off x="7241550" y="3155581"/>
            <a:ext cx="643460" cy="643458"/>
            <a:chOff x="3397878" y="3844395"/>
            <a:chExt cx="643734" cy="643732"/>
          </a:xfrm>
        </p:grpSpPr>
        <p:sp>
          <p:nvSpPr>
            <p:cNvPr id="109" name="Oval 108"/>
            <p:cNvSpPr/>
            <p:nvPr/>
          </p:nvSpPr>
          <p:spPr bwMode="auto">
            <a:xfrm>
              <a:off x="3397878" y="3844395"/>
              <a:ext cx="643734" cy="643732"/>
            </a:xfrm>
            <a:prstGeom prst="ellipse">
              <a:avLst/>
            </a:prstGeom>
            <a:solidFill>
              <a:schemeClr val="accent3"/>
            </a:solid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6616" rIns="0" bIns="46616" numCol="1" spcCol="0" rtlCol="0" fromWordArt="0" anchor="ctr" anchorCtr="0" forceAA="0" compatLnSpc="1">
              <a:prstTxWarp prst="textNoShape">
                <a:avLst/>
              </a:prstTxWarp>
              <a:noAutofit/>
            </a:bodyPr>
            <a:lstStyle/>
            <a:p>
              <a:pPr marL="0" marR="0" lvl="0" indent="0" algn="ctr" defTabSz="931935"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5439">
                      <a:srgbClr val="F8F8F8"/>
                    </a:gs>
                    <a:gs pos="10000">
                      <a:srgbClr val="F8F8F8"/>
                    </a:gs>
                  </a:gsLst>
                  <a:lin ang="5400000" scaled="0"/>
                </a:gradFill>
                <a:effectLst/>
                <a:uLnTx/>
                <a:uFillTx/>
                <a:latin typeface="Segoe UI Semilight"/>
                <a:ea typeface="+mn-ea"/>
                <a:cs typeface="+mn-cs"/>
              </a:endParaRPr>
            </a:p>
          </p:txBody>
        </p:sp>
        <p:grpSp>
          <p:nvGrpSpPr>
            <p:cNvPr id="110" name="Group 8"/>
            <p:cNvGrpSpPr>
              <a:grpSpLocks noChangeAspect="1"/>
            </p:cNvGrpSpPr>
            <p:nvPr/>
          </p:nvGrpSpPr>
          <p:grpSpPr bwMode="auto">
            <a:xfrm>
              <a:off x="3591951" y="4026748"/>
              <a:ext cx="255588" cy="279026"/>
              <a:chOff x="1536" y="1515"/>
              <a:chExt cx="229" cy="250"/>
            </a:xfrm>
          </p:grpSpPr>
          <p:sp>
            <p:nvSpPr>
              <p:cNvPr id="112" name="Oval 9"/>
              <p:cNvSpPr>
                <a:spLocks noChangeArrowheads="1"/>
              </p:cNvSpPr>
              <p:nvPr/>
            </p:nvSpPr>
            <p:spPr bwMode="auto">
              <a:xfrm>
                <a:off x="1555" y="1617"/>
                <a:ext cx="86" cy="86"/>
              </a:xfrm>
              <a:prstGeom prst="ellipse">
                <a:avLst/>
              </a:pr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1" tIns="45700" rIns="91401" bIns="45700" numCol="1" anchor="t" anchorCtr="0" compatLnSpc="1">
                <a:prstTxWarp prst="textNoShape">
                  <a:avLst/>
                </a:prstTxWarp>
              </a:bodyPr>
              <a:lstStyle/>
              <a:p>
                <a:pPr marL="0" marR="0" lvl="0" indent="0" algn="l" defTabSz="93220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sp>
            <p:nvSpPr>
              <p:cNvPr id="113" name="Freeform 10"/>
              <p:cNvSpPr>
                <a:spLocks/>
              </p:cNvSpPr>
              <p:nvPr/>
            </p:nvSpPr>
            <p:spPr bwMode="auto">
              <a:xfrm>
                <a:off x="1536" y="1703"/>
                <a:ext cx="125" cy="62"/>
              </a:xfrm>
              <a:custGeom>
                <a:avLst/>
                <a:gdLst>
                  <a:gd name="T0" fmla="*/ 0 w 172"/>
                  <a:gd name="T1" fmla="*/ 86 h 86"/>
                  <a:gd name="T2" fmla="*/ 86 w 172"/>
                  <a:gd name="T3" fmla="*/ 0 h 86"/>
                  <a:gd name="T4" fmla="*/ 172 w 172"/>
                  <a:gd name="T5" fmla="*/ 86 h 86"/>
                </a:gdLst>
                <a:ahLst/>
                <a:cxnLst>
                  <a:cxn ang="0">
                    <a:pos x="T0" y="T1"/>
                  </a:cxn>
                  <a:cxn ang="0">
                    <a:pos x="T2" y="T3"/>
                  </a:cxn>
                  <a:cxn ang="0">
                    <a:pos x="T4" y="T5"/>
                  </a:cxn>
                </a:cxnLst>
                <a:rect l="0" t="0" r="r" b="b"/>
                <a:pathLst>
                  <a:path w="172" h="86">
                    <a:moveTo>
                      <a:pt x="0" y="86"/>
                    </a:moveTo>
                    <a:cubicBezTo>
                      <a:pt x="0" y="39"/>
                      <a:pt x="38" y="0"/>
                      <a:pt x="86" y="0"/>
                    </a:cubicBezTo>
                    <a:cubicBezTo>
                      <a:pt x="133" y="0"/>
                      <a:pt x="172" y="39"/>
                      <a:pt x="172" y="86"/>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1" tIns="45700" rIns="91401" bIns="45700" numCol="1" anchor="t" anchorCtr="0" compatLnSpc="1">
                <a:prstTxWarp prst="textNoShape">
                  <a:avLst/>
                </a:prstTxWarp>
              </a:bodyPr>
              <a:lstStyle/>
              <a:p>
                <a:pPr marL="0" marR="0" lvl="0" indent="0" algn="l" defTabSz="93220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sp>
            <p:nvSpPr>
              <p:cNvPr id="114" name="Oval 11"/>
              <p:cNvSpPr>
                <a:spLocks noChangeArrowheads="1"/>
              </p:cNvSpPr>
              <p:nvPr/>
            </p:nvSpPr>
            <p:spPr bwMode="auto">
              <a:xfrm>
                <a:off x="1660" y="1515"/>
                <a:ext cx="85" cy="86"/>
              </a:xfrm>
              <a:prstGeom prst="ellipse">
                <a:avLst/>
              </a:pr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1" tIns="45700" rIns="91401" bIns="45700" numCol="1" anchor="t" anchorCtr="0" compatLnSpc="1">
                <a:prstTxWarp prst="textNoShape">
                  <a:avLst/>
                </a:prstTxWarp>
              </a:bodyPr>
              <a:lstStyle/>
              <a:p>
                <a:pPr marL="0" marR="0" lvl="0" indent="0" algn="l" defTabSz="93220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sp>
            <p:nvSpPr>
              <p:cNvPr id="115" name="Freeform 12"/>
              <p:cNvSpPr>
                <a:spLocks/>
              </p:cNvSpPr>
              <p:nvPr/>
            </p:nvSpPr>
            <p:spPr bwMode="auto">
              <a:xfrm>
                <a:off x="1641" y="1601"/>
                <a:ext cx="124" cy="62"/>
              </a:xfrm>
              <a:custGeom>
                <a:avLst/>
                <a:gdLst>
                  <a:gd name="T0" fmla="*/ 0 w 172"/>
                  <a:gd name="T1" fmla="*/ 86 h 86"/>
                  <a:gd name="T2" fmla="*/ 86 w 172"/>
                  <a:gd name="T3" fmla="*/ 0 h 86"/>
                  <a:gd name="T4" fmla="*/ 172 w 172"/>
                  <a:gd name="T5" fmla="*/ 86 h 86"/>
                </a:gdLst>
                <a:ahLst/>
                <a:cxnLst>
                  <a:cxn ang="0">
                    <a:pos x="T0" y="T1"/>
                  </a:cxn>
                  <a:cxn ang="0">
                    <a:pos x="T2" y="T3"/>
                  </a:cxn>
                  <a:cxn ang="0">
                    <a:pos x="T4" y="T5"/>
                  </a:cxn>
                </a:cxnLst>
                <a:rect l="0" t="0" r="r" b="b"/>
                <a:pathLst>
                  <a:path w="172" h="86">
                    <a:moveTo>
                      <a:pt x="0" y="86"/>
                    </a:moveTo>
                    <a:cubicBezTo>
                      <a:pt x="0" y="39"/>
                      <a:pt x="38" y="0"/>
                      <a:pt x="86" y="0"/>
                    </a:cubicBezTo>
                    <a:cubicBezTo>
                      <a:pt x="133" y="0"/>
                      <a:pt x="172" y="39"/>
                      <a:pt x="172" y="86"/>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1" tIns="45700" rIns="91401" bIns="45700" numCol="1" anchor="t" anchorCtr="0" compatLnSpc="1">
                <a:prstTxWarp prst="textNoShape">
                  <a:avLst/>
                </a:prstTxWarp>
              </a:bodyPr>
              <a:lstStyle/>
              <a:p>
                <a:pPr marL="0" marR="0" lvl="0" indent="0" algn="l" defTabSz="93220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grpSp>
      <p:sp>
        <p:nvSpPr>
          <p:cNvPr id="292" name="Title 1"/>
          <p:cNvSpPr txBox="1">
            <a:spLocks/>
          </p:cNvSpPr>
          <p:nvPr/>
        </p:nvSpPr>
        <p:spPr>
          <a:xfrm>
            <a:off x="5105874" y="1304886"/>
            <a:ext cx="2092878" cy="339989"/>
          </a:xfrm>
          <a:prstGeom prst="rect">
            <a:avLst/>
          </a:prstGeom>
          <a:ln>
            <a:noFill/>
          </a:ln>
        </p:spPr>
        <p:txBody>
          <a:bodyPr vert="horz" lIns="93221" tIns="46610" rIns="93221" bIns="4661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32060" rtl="0" eaLnBrk="1" fontAlgn="auto" latinLnBrk="0" hangingPunct="1">
              <a:lnSpc>
                <a:spcPct val="100000"/>
              </a:lnSpc>
              <a:spcBef>
                <a:spcPct val="0"/>
              </a:spcBef>
              <a:spcAft>
                <a:spcPts val="0"/>
              </a:spcAft>
              <a:buClrTx/>
              <a:buSzTx/>
              <a:buFontTx/>
              <a:buNone/>
              <a:tabLst/>
              <a:defRPr/>
            </a:pPr>
            <a:r>
              <a:rPr kumimoji="0" lang="en-US" sz="1632" b="0" i="0" u="none" strike="noStrike" kern="1200" cap="none" spc="0" normalizeH="0" baseline="0" noProof="0">
                <a:ln>
                  <a:noFill/>
                </a:ln>
                <a:solidFill>
                  <a:srgbClr val="2C292A"/>
                </a:solidFill>
                <a:effectLst/>
                <a:uLnTx/>
                <a:uFillTx/>
                <a:latin typeface="Segoe UI Semibold" panose="020B0702040204020203" pitchFamily="34" charset="0"/>
                <a:ea typeface="+mj-ea"/>
                <a:cs typeface="Segoe UI" panose="020B0502040204020203" pitchFamily="34" charset="0"/>
              </a:rPr>
              <a:t>CONVERSATIONS</a:t>
            </a:r>
          </a:p>
        </p:txBody>
      </p:sp>
      <p:cxnSp>
        <p:nvCxnSpPr>
          <p:cNvPr id="303" name="Straight Connector 302"/>
          <p:cNvCxnSpPr>
            <a:cxnSpLocks/>
            <a:stCxn id="99" idx="1"/>
            <a:endCxn id="43" idx="5"/>
          </p:cNvCxnSpPr>
          <p:nvPr/>
        </p:nvCxnSpPr>
        <p:spPr>
          <a:xfrm flipH="1" flipV="1">
            <a:off x="1685414" y="2768461"/>
            <a:ext cx="629617" cy="644247"/>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97" name="Group 96"/>
          <p:cNvGrpSpPr>
            <a:grpSpLocks noChangeAspect="1"/>
          </p:cNvGrpSpPr>
          <p:nvPr/>
        </p:nvGrpSpPr>
        <p:grpSpPr>
          <a:xfrm>
            <a:off x="1993742" y="3152520"/>
            <a:ext cx="643460" cy="643458"/>
            <a:chOff x="2000878" y="4885795"/>
            <a:chExt cx="643734" cy="643732"/>
          </a:xfrm>
        </p:grpSpPr>
        <p:sp>
          <p:nvSpPr>
            <p:cNvPr id="98" name="Oval 97"/>
            <p:cNvSpPr/>
            <p:nvPr/>
          </p:nvSpPr>
          <p:spPr bwMode="auto">
            <a:xfrm>
              <a:off x="2000878" y="4885795"/>
              <a:ext cx="643734" cy="643732"/>
            </a:xfrm>
            <a:prstGeom prst="ellipse">
              <a:avLst/>
            </a:prstGeom>
            <a:solidFill>
              <a:schemeClr val="accent3"/>
            </a:solid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6616" rIns="0" bIns="46616" numCol="1" spcCol="0" rtlCol="0" fromWordArt="0" anchor="ctr" anchorCtr="0" forceAA="0" compatLnSpc="1">
              <a:prstTxWarp prst="textNoShape">
                <a:avLst/>
              </a:prstTxWarp>
              <a:noAutofit/>
            </a:bodyPr>
            <a:lstStyle/>
            <a:p>
              <a:pPr marL="0" marR="0" lvl="0" indent="0" algn="ctr" defTabSz="931935"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5439">
                      <a:srgbClr val="F8F8F8"/>
                    </a:gs>
                    <a:gs pos="10000">
                      <a:srgbClr val="F8F8F8"/>
                    </a:gs>
                  </a:gsLst>
                  <a:lin ang="5400000" scaled="0"/>
                </a:gradFill>
                <a:effectLst/>
                <a:uLnTx/>
                <a:uFillTx/>
                <a:latin typeface="Segoe UI Semilight"/>
                <a:ea typeface="+mn-ea"/>
                <a:cs typeface="+mn-cs"/>
              </a:endParaRPr>
            </a:p>
          </p:txBody>
        </p:sp>
        <p:sp>
          <p:nvSpPr>
            <p:cNvPr id="99" name="Freeform 5"/>
            <p:cNvSpPr>
              <a:spLocks noEditPoints="1"/>
            </p:cNvSpPr>
            <p:nvPr/>
          </p:nvSpPr>
          <p:spPr bwMode="auto">
            <a:xfrm>
              <a:off x="2168758" y="5077486"/>
              <a:ext cx="307975" cy="260350"/>
            </a:xfrm>
            <a:custGeom>
              <a:avLst/>
              <a:gdLst>
                <a:gd name="T0" fmla="*/ 110 w 349"/>
                <a:gd name="T1" fmla="*/ 142 h 296"/>
                <a:gd name="T2" fmla="*/ 174 w 349"/>
                <a:gd name="T3" fmla="*/ 78 h 296"/>
                <a:gd name="T4" fmla="*/ 238 w 349"/>
                <a:gd name="T5" fmla="*/ 142 h 296"/>
                <a:gd name="T6" fmla="*/ 174 w 349"/>
                <a:gd name="T7" fmla="*/ 206 h 296"/>
                <a:gd name="T8" fmla="*/ 110 w 349"/>
                <a:gd name="T9" fmla="*/ 142 h 296"/>
                <a:gd name="T10" fmla="*/ 264 w 349"/>
                <a:gd name="T11" fmla="*/ 296 h 296"/>
                <a:gd name="T12" fmla="*/ 174 w 349"/>
                <a:gd name="T13" fmla="*/ 207 h 296"/>
                <a:gd name="T14" fmla="*/ 85 w 349"/>
                <a:gd name="T15" fmla="*/ 296 h 296"/>
                <a:gd name="T16" fmla="*/ 56 w 349"/>
                <a:gd name="T17" fmla="*/ 80 h 296"/>
                <a:gd name="T18" fmla="*/ 96 w 349"/>
                <a:gd name="T19" fmla="*/ 40 h 296"/>
                <a:gd name="T20" fmla="*/ 56 w 349"/>
                <a:gd name="T21" fmla="*/ 0 h 296"/>
                <a:gd name="T22" fmla="*/ 16 w 349"/>
                <a:gd name="T23" fmla="*/ 40 h 296"/>
                <a:gd name="T24" fmla="*/ 56 w 349"/>
                <a:gd name="T25" fmla="*/ 80 h 296"/>
                <a:gd name="T26" fmla="*/ 111 w 349"/>
                <a:gd name="T27" fmla="*/ 136 h 296"/>
                <a:gd name="T28" fmla="*/ 56 w 349"/>
                <a:gd name="T29" fmla="*/ 81 h 296"/>
                <a:gd name="T30" fmla="*/ 0 w 349"/>
                <a:gd name="T31" fmla="*/ 136 h 296"/>
                <a:gd name="T32" fmla="*/ 293 w 349"/>
                <a:gd name="T33" fmla="*/ 80 h 296"/>
                <a:gd name="T34" fmla="*/ 333 w 349"/>
                <a:gd name="T35" fmla="*/ 40 h 296"/>
                <a:gd name="T36" fmla="*/ 293 w 349"/>
                <a:gd name="T37" fmla="*/ 0 h 296"/>
                <a:gd name="T38" fmla="*/ 253 w 349"/>
                <a:gd name="T39" fmla="*/ 40 h 296"/>
                <a:gd name="T40" fmla="*/ 293 w 349"/>
                <a:gd name="T41" fmla="*/ 80 h 296"/>
                <a:gd name="T42" fmla="*/ 349 w 349"/>
                <a:gd name="T43" fmla="*/ 136 h 296"/>
                <a:gd name="T44" fmla="*/ 293 w 349"/>
                <a:gd name="T45" fmla="*/ 81 h 296"/>
                <a:gd name="T46" fmla="*/ 237 w 349"/>
                <a:gd name="T47" fmla="*/ 136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9" h="296">
                  <a:moveTo>
                    <a:pt x="110" y="142"/>
                  </a:moveTo>
                  <a:cubicBezTo>
                    <a:pt x="110" y="107"/>
                    <a:pt x="139" y="78"/>
                    <a:pt x="174" y="78"/>
                  </a:cubicBezTo>
                  <a:cubicBezTo>
                    <a:pt x="210" y="78"/>
                    <a:pt x="238" y="107"/>
                    <a:pt x="238" y="142"/>
                  </a:cubicBezTo>
                  <a:cubicBezTo>
                    <a:pt x="238" y="177"/>
                    <a:pt x="210" y="206"/>
                    <a:pt x="174" y="206"/>
                  </a:cubicBezTo>
                  <a:cubicBezTo>
                    <a:pt x="139" y="206"/>
                    <a:pt x="110" y="177"/>
                    <a:pt x="110" y="142"/>
                  </a:cubicBezTo>
                  <a:close/>
                  <a:moveTo>
                    <a:pt x="264" y="296"/>
                  </a:moveTo>
                  <a:cubicBezTo>
                    <a:pt x="264" y="247"/>
                    <a:pt x="224" y="207"/>
                    <a:pt x="174" y="207"/>
                  </a:cubicBezTo>
                  <a:cubicBezTo>
                    <a:pt x="125" y="207"/>
                    <a:pt x="85" y="247"/>
                    <a:pt x="85" y="296"/>
                  </a:cubicBezTo>
                  <a:moveTo>
                    <a:pt x="56" y="80"/>
                  </a:moveTo>
                  <a:cubicBezTo>
                    <a:pt x="78" y="80"/>
                    <a:pt x="96" y="62"/>
                    <a:pt x="96" y="40"/>
                  </a:cubicBezTo>
                  <a:cubicBezTo>
                    <a:pt x="96" y="18"/>
                    <a:pt x="78" y="0"/>
                    <a:pt x="56" y="0"/>
                  </a:cubicBezTo>
                  <a:cubicBezTo>
                    <a:pt x="34" y="0"/>
                    <a:pt x="16" y="18"/>
                    <a:pt x="16" y="40"/>
                  </a:cubicBezTo>
                  <a:cubicBezTo>
                    <a:pt x="16" y="62"/>
                    <a:pt x="34" y="80"/>
                    <a:pt x="56" y="80"/>
                  </a:cubicBezTo>
                  <a:close/>
                  <a:moveTo>
                    <a:pt x="111" y="136"/>
                  </a:moveTo>
                  <a:cubicBezTo>
                    <a:pt x="111" y="106"/>
                    <a:pt x="86" y="81"/>
                    <a:pt x="56" y="81"/>
                  </a:cubicBezTo>
                  <a:cubicBezTo>
                    <a:pt x="25" y="81"/>
                    <a:pt x="0" y="106"/>
                    <a:pt x="0" y="136"/>
                  </a:cubicBezTo>
                  <a:moveTo>
                    <a:pt x="293" y="80"/>
                  </a:moveTo>
                  <a:cubicBezTo>
                    <a:pt x="315" y="80"/>
                    <a:pt x="333" y="62"/>
                    <a:pt x="333" y="40"/>
                  </a:cubicBezTo>
                  <a:cubicBezTo>
                    <a:pt x="333" y="18"/>
                    <a:pt x="315" y="0"/>
                    <a:pt x="293" y="0"/>
                  </a:cubicBezTo>
                  <a:cubicBezTo>
                    <a:pt x="271" y="0"/>
                    <a:pt x="253" y="18"/>
                    <a:pt x="253" y="40"/>
                  </a:cubicBezTo>
                  <a:cubicBezTo>
                    <a:pt x="253" y="62"/>
                    <a:pt x="271" y="80"/>
                    <a:pt x="293" y="80"/>
                  </a:cubicBezTo>
                  <a:close/>
                  <a:moveTo>
                    <a:pt x="349" y="136"/>
                  </a:moveTo>
                  <a:cubicBezTo>
                    <a:pt x="349" y="106"/>
                    <a:pt x="324" y="81"/>
                    <a:pt x="293" y="81"/>
                  </a:cubicBezTo>
                  <a:cubicBezTo>
                    <a:pt x="262" y="81"/>
                    <a:pt x="237" y="106"/>
                    <a:pt x="237" y="136"/>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1" tIns="45700" rIns="91401" bIns="45700" numCol="1" anchor="t" anchorCtr="0" compatLnSpc="1">
              <a:prstTxWarp prst="textNoShape">
                <a:avLst/>
              </a:prstTxWarp>
            </a:bodyPr>
            <a:lstStyle/>
            <a:p>
              <a:pPr marL="0" marR="0" lvl="0" indent="0" algn="l" defTabSz="93220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grpSp>
        <p:nvGrpSpPr>
          <p:cNvPr id="200" name="Group 199"/>
          <p:cNvGrpSpPr/>
          <p:nvPr/>
        </p:nvGrpSpPr>
        <p:grpSpPr>
          <a:xfrm>
            <a:off x="9725755" y="1575598"/>
            <a:ext cx="616810" cy="616810"/>
            <a:chOff x="9609760" y="4061544"/>
            <a:chExt cx="731877" cy="731877"/>
          </a:xfrm>
        </p:grpSpPr>
        <p:sp>
          <p:nvSpPr>
            <p:cNvPr id="201" name="Oval 200"/>
            <p:cNvSpPr/>
            <p:nvPr/>
          </p:nvSpPr>
          <p:spPr>
            <a:xfrm>
              <a:off x="9609760" y="4061544"/>
              <a:ext cx="731877" cy="731877"/>
            </a:xfrm>
            <a:prstGeom prst="ellipse">
              <a:avLst/>
            </a:prstGeom>
            <a:solidFill>
              <a:schemeClr val="tx2"/>
            </a:solidFill>
            <a:ln w="28575" cap="flat" cmpd="sng" algn="ctr">
              <a:noFill/>
              <a:prstDash val="solid"/>
            </a:ln>
            <a:effectLst/>
          </p:spPr>
          <p:txBody>
            <a:bodyPr rtlCol="0" anchor="ctr"/>
            <a:lstStyle/>
            <a:p>
              <a:pPr marL="0" marR="0" lvl="0" indent="0" algn="ctr" defTabSz="932060" rtl="0" eaLnBrk="1" fontAlgn="auto" latinLnBrk="0" hangingPunct="1">
                <a:lnSpc>
                  <a:spcPct val="100000"/>
                </a:lnSpc>
                <a:spcBef>
                  <a:spcPts val="0"/>
                </a:spcBef>
                <a:spcAft>
                  <a:spcPts val="0"/>
                </a:spcAft>
                <a:buClrTx/>
                <a:buSzTx/>
                <a:buFontTx/>
                <a:buNone/>
                <a:tabLst/>
                <a:defRPr/>
              </a:pPr>
              <a:endParaRPr kumimoji="0" lang="en-GB" sz="1428"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202" name="Graphic 201" descr="Document"/>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9796597" y="4252688"/>
              <a:ext cx="381751" cy="381751"/>
            </a:xfrm>
            <a:prstGeom prst="rect">
              <a:avLst/>
            </a:prstGeom>
          </p:spPr>
        </p:pic>
      </p:grpSp>
      <p:sp>
        <p:nvSpPr>
          <p:cNvPr id="309" name="Title 1"/>
          <p:cNvSpPr txBox="1">
            <a:spLocks/>
          </p:cNvSpPr>
          <p:nvPr/>
        </p:nvSpPr>
        <p:spPr>
          <a:xfrm>
            <a:off x="9408879" y="1228046"/>
            <a:ext cx="1270408" cy="339989"/>
          </a:xfrm>
          <a:prstGeom prst="rect">
            <a:avLst/>
          </a:prstGeom>
          <a:ln>
            <a:noFill/>
          </a:ln>
        </p:spPr>
        <p:txBody>
          <a:bodyPr vert="horz" lIns="93221" tIns="46610" rIns="93221" bIns="4661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32060" rtl="0" eaLnBrk="1" fontAlgn="auto" latinLnBrk="0" hangingPunct="1">
              <a:lnSpc>
                <a:spcPct val="100000"/>
              </a:lnSpc>
              <a:spcBef>
                <a:spcPct val="0"/>
              </a:spcBef>
              <a:spcAft>
                <a:spcPts val="0"/>
              </a:spcAft>
              <a:buClrTx/>
              <a:buSzTx/>
              <a:buFontTx/>
              <a:buNone/>
              <a:tabLst/>
              <a:defRPr/>
            </a:pPr>
            <a:r>
              <a:rPr kumimoji="0" lang="en-US" sz="1632" b="0" i="0" u="none" strike="noStrike" kern="1200" cap="none" spc="0" normalizeH="0" baseline="0" noProof="0">
                <a:ln>
                  <a:noFill/>
                </a:ln>
                <a:solidFill>
                  <a:srgbClr val="2C292A"/>
                </a:solidFill>
                <a:effectLst/>
                <a:uLnTx/>
                <a:uFillTx/>
                <a:latin typeface="Segoe UI Semibold" panose="020B0702040204020203" pitchFamily="34" charset="0"/>
                <a:ea typeface="+mj-ea"/>
                <a:cs typeface="Segoe UI" panose="020B0502040204020203" pitchFamily="34" charset="0"/>
              </a:rPr>
              <a:t>CONTENT</a:t>
            </a:r>
          </a:p>
        </p:txBody>
      </p:sp>
      <p:sp>
        <p:nvSpPr>
          <p:cNvPr id="310" name="Title 1"/>
          <p:cNvSpPr txBox="1">
            <a:spLocks/>
          </p:cNvSpPr>
          <p:nvPr/>
        </p:nvSpPr>
        <p:spPr>
          <a:xfrm>
            <a:off x="1260817" y="1699127"/>
            <a:ext cx="1305576" cy="339989"/>
          </a:xfrm>
          <a:prstGeom prst="rect">
            <a:avLst/>
          </a:prstGeom>
          <a:ln>
            <a:noFill/>
          </a:ln>
        </p:spPr>
        <p:txBody>
          <a:bodyPr vert="horz" lIns="93221" tIns="46610" rIns="93221" bIns="4661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r" defTabSz="932060" rtl="0" eaLnBrk="1" fontAlgn="auto" latinLnBrk="0" hangingPunct="1">
              <a:lnSpc>
                <a:spcPct val="100000"/>
              </a:lnSpc>
              <a:spcBef>
                <a:spcPct val="0"/>
              </a:spcBef>
              <a:spcAft>
                <a:spcPts val="0"/>
              </a:spcAft>
              <a:buClrTx/>
              <a:buSzTx/>
              <a:buFontTx/>
              <a:buNone/>
              <a:tabLst/>
              <a:defRPr/>
            </a:pPr>
            <a:r>
              <a:rPr kumimoji="0" lang="en-US" sz="1632" b="0" i="0" u="none" strike="noStrike" kern="1200" cap="none" spc="0" normalizeH="0" baseline="0" noProof="0">
                <a:ln>
                  <a:noFill/>
                </a:ln>
                <a:solidFill>
                  <a:srgbClr val="2C292A"/>
                </a:solidFill>
                <a:effectLst/>
                <a:uLnTx/>
                <a:uFillTx/>
                <a:latin typeface="Segoe UI Semibold" panose="020B0702040204020203" pitchFamily="34" charset="0"/>
                <a:ea typeface="+mj-ea"/>
                <a:cs typeface="Segoe UI" panose="020B0502040204020203" pitchFamily="34" charset="0"/>
              </a:rPr>
              <a:t>INSIGHTS</a:t>
            </a:r>
          </a:p>
        </p:txBody>
      </p:sp>
      <p:sp>
        <p:nvSpPr>
          <p:cNvPr id="171" name="Title 1">
            <a:extLst>
              <a:ext uri="{FF2B5EF4-FFF2-40B4-BE49-F238E27FC236}">
                <a16:creationId xmlns:a16="http://schemas.microsoft.com/office/drawing/2014/main" id="{0C0F2769-120C-4F13-90CC-C3DF209E17B3}"/>
              </a:ext>
            </a:extLst>
          </p:cNvPr>
          <p:cNvSpPr txBox="1">
            <a:spLocks/>
          </p:cNvSpPr>
          <p:nvPr/>
        </p:nvSpPr>
        <p:spPr>
          <a:xfrm>
            <a:off x="9298826" y="5085577"/>
            <a:ext cx="1270408" cy="339989"/>
          </a:xfrm>
          <a:prstGeom prst="rect">
            <a:avLst/>
          </a:prstGeom>
          <a:ln>
            <a:noFill/>
          </a:ln>
        </p:spPr>
        <p:txBody>
          <a:bodyPr vert="horz" lIns="93221" tIns="46610" rIns="93221" bIns="4661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32060" rtl="0" eaLnBrk="1" fontAlgn="auto" latinLnBrk="0" hangingPunct="1">
              <a:lnSpc>
                <a:spcPct val="100000"/>
              </a:lnSpc>
              <a:spcBef>
                <a:spcPct val="0"/>
              </a:spcBef>
              <a:spcAft>
                <a:spcPts val="0"/>
              </a:spcAft>
              <a:buClrTx/>
              <a:buSzTx/>
              <a:buFontTx/>
              <a:buNone/>
              <a:tabLst/>
              <a:defRPr/>
            </a:pPr>
            <a:r>
              <a:rPr kumimoji="0" lang="en-US" sz="1632" b="0" i="0" u="none" strike="noStrike" kern="1200" cap="none" spc="0" normalizeH="0" baseline="0" noProof="0">
                <a:ln>
                  <a:noFill/>
                </a:ln>
                <a:solidFill>
                  <a:srgbClr val="2C292A"/>
                </a:solidFill>
                <a:effectLst/>
                <a:uLnTx/>
                <a:uFillTx/>
                <a:latin typeface="Segoe UI Semibold" panose="020B0702040204020203" pitchFamily="34" charset="0"/>
                <a:ea typeface="+mj-ea"/>
                <a:cs typeface="Segoe UI" panose="020B0502040204020203" pitchFamily="34" charset="0"/>
              </a:rPr>
              <a:t>CONTACTS</a:t>
            </a:r>
          </a:p>
        </p:txBody>
      </p:sp>
      <p:sp>
        <p:nvSpPr>
          <p:cNvPr id="172" name="Title 1">
            <a:extLst>
              <a:ext uri="{FF2B5EF4-FFF2-40B4-BE49-F238E27FC236}">
                <a16:creationId xmlns:a16="http://schemas.microsoft.com/office/drawing/2014/main" id="{D9A7F956-C5FE-46E6-9ADE-8F72ACAF772B}"/>
              </a:ext>
            </a:extLst>
          </p:cNvPr>
          <p:cNvSpPr txBox="1">
            <a:spLocks/>
          </p:cNvSpPr>
          <p:nvPr/>
        </p:nvSpPr>
        <p:spPr>
          <a:xfrm>
            <a:off x="6165133" y="5991481"/>
            <a:ext cx="1270408" cy="339989"/>
          </a:xfrm>
          <a:prstGeom prst="rect">
            <a:avLst/>
          </a:prstGeom>
          <a:ln>
            <a:noFill/>
          </a:ln>
        </p:spPr>
        <p:txBody>
          <a:bodyPr vert="horz" lIns="93221" tIns="46610" rIns="93221" bIns="4661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32060" rtl="0" eaLnBrk="1" fontAlgn="auto" latinLnBrk="0" hangingPunct="1">
              <a:lnSpc>
                <a:spcPct val="100000"/>
              </a:lnSpc>
              <a:spcBef>
                <a:spcPct val="0"/>
              </a:spcBef>
              <a:spcAft>
                <a:spcPts val="0"/>
              </a:spcAft>
              <a:buClrTx/>
              <a:buSzTx/>
              <a:buFontTx/>
              <a:buNone/>
              <a:tabLst/>
              <a:defRPr/>
            </a:pPr>
            <a:r>
              <a:rPr kumimoji="0" lang="en-US" sz="1632" b="0" i="0" u="none" strike="noStrike" kern="1200" cap="none" spc="0" normalizeH="0" baseline="0" noProof="0">
                <a:ln>
                  <a:noFill/>
                </a:ln>
                <a:solidFill>
                  <a:srgbClr val="2C292A"/>
                </a:solidFill>
                <a:effectLst/>
                <a:uLnTx/>
                <a:uFillTx/>
                <a:latin typeface="Segoe UI Semibold" panose="020B0702040204020203" pitchFamily="34" charset="0"/>
                <a:ea typeface="+mj-ea"/>
                <a:cs typeface="Segoe UI" panose="020B0502040204020203" pitchFamily="34" charset="0"/>
              </a:rPr>
              <a:t>PEOPLE</a:t>
            </a:r>
          </a:p>
        </p:txBody>
      </p:sp>
      <p:sp>
        <p:nvSpPr>
          <p:cNvPr id="173" name="Title 1">
            <a:extLst>
              <a:ext uri="{FF2B5EF4-FFF2-40B4-BE49-F238E27FC236}">
                <a16:creationId xmlns:a16="http://schemas.microsoft.com/office/drawing/2014/main" id="{97473D93-21ED-46F5-B73A-D0B1EBC6940A}"/>
              </a:ext>
            </a:extLst>
          </p:cNvPr>
          <p:cNvSpPr txBox="1">
            <a:spLocks/>
          </p:cNvSpPr>
          <p:nvPr/>
        </p:nvSpPr>
        <p:spPr>
          <a:xfrm>
            <a:off x="3107484" y="2801778"/>
            <a:ext cx="1732192" cy="339989"/>
          </a:xfrm>
          <a:prstGeom prst="rect">
            <a:avLst/>
          </a:prstGeom>
          <a:ln>
            <a:noFill/>
          </a:ln>
        </p:spPr>
        <p:txBody>
          <a:bodyPr vert="horz" lIns="93221" tIns="46610" rIns="93221" bIns="4661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32060" rtl="0" eaLnBrk="1" fontAlgn="auto" latinLnBrk="0" hangingPunct="1">
              <a:lnSpc>
                <a:spcPct val="100000"/>
              </a:lnSpc>
              <a:spcBef>
                <a:spcPct val="0"/>
              </a:spcBef>
              <a:spcAft>
                <a:spcPts val="0"/>
              </a:spcAft>
              <a:buClrTx/>
              <a:buSzTx/>
              <a:buFontTx/>
              <a:buNone/>
              <a:tabLst/>
              <a:defRPr/>
            </a:pPr>
            <a:r>
              <a:rPr kumimoji="0" lang="en-US" sz="1632" b="0" i="0" u="none" strike="noStrike" kern="1200" cap="none" spc="0" normalizeH="0" baseline="0" noProof="0">
                <a:ln>
                  <a:noFill/>
                </a:ln>
                <a:solidFill>
                  <a:srgbClr val="2C292A"/>
                </a:solidFill>
                <a:effectLst/>
                <a:uLnTx/>
                <a:uFillTx/>
                <a:latin typeface="Segoe UI Semibold" panose="020B0702040204020203" pitchFamily="34" charset="0"/>
                <a:ea typeface="+mj-ea"/>
                <a:cs typeface="Segoe UI" panose="020B0502040204020203" pitchFamily="34" charset="0"/>
              </a:rPr>
              <a:t>ORGANIZATION</a:t>
            </a:r>
          </a:p>
        </p:txBody>
      </p:sp>
      <p:sp>
        <p:nvSpPr>
          <p:cNvPr id="175" name="Title 1">
            <a:extLst>
              <a:ext uri="{FF2B5EF4-FFF2-40B4-BE49-F238E27FC236}">
                <a16:creationId xmlns:a16="http://schemas.microsoft.com/office/drawing/2014/main" id="{8C7194C6-E5D0-44F1-B7DC-E208AAEF81F7}"/>
              </a:ext>
            </a:extLst>
          </p:cNvPr>
          <p:cNvSpPr txBox="1">
            <a:spLocks/>
          </p:cNvSpPr>
          <p:nvPr/>
        </p:nvSpPr>
        <p:spPr>
          <a:xfrm>
            <a:off x="10342566" y="6007882"/>
            <a:ext cx="1270408" cy="339989"/>
          </a:xfrm>
          <a:prstGeom prst="rect">
            <a:avLst/>
          </a:prstGeom>
          <a:ln>
            <a:noFill/>
          </a:ln>
        </p:spPr>
        <p:txBody>
          <a:bodyPr vert="horz" lIns="93221" tIns="46610" rIns="93221" bIns="4661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32060" rtl="0" eaLnBrk="1" fontAlgn="auto" latinLnBrk="0" hangingPunct="1">
              <a:lnSpc>
                <a:spcPct val="100000"/>
              </a:lnSpc>
              <a:spcBef>
                <a:spcPct val="0"/>
              </a:spcBef>
              <a:spcAft>
                <a:spcPts val="0"/>
              </a:spcAft>
              <a:buClrTx/>
              <a:buSzTx/>
              <a:buFontTx/>
              <a:buNone/>
              <a:tabLst/>
              <a:defRPr/>
            </a:pPr>
            <a:r>
              <a:rPr kumimoji="0" lang="en-US" sz="1632" b="0" i="0" u="none" strike="noStrike" kern="1200" cap="none" spc="0" normalizeH="0" baseline="0" noProof="0">
                <a:ln>
                  <a:noFill/>
                </a:ln>
                <a:solidFill>
                  <a:srgbClr val="2C292A"/>
                </a:solidFill>
                <a:effectLst/>
                <a:uLnTx/>
                <a:uFillTx/>
                <a:latin typeface="Segoe UI Semibold" panose="020B0702040204020203" pitchFamily="34" charset="0"/>
                <a:ea typeface="+mj-ea"/>
                <a:cs typeface="Segoe UI" panose="020B0502040204020203" pitchFamily="34" charset="0"/>
              </a:rPr>
              <a:t>TASKS</a:t>
            </a:r>
          </a:p>
        </p:txBody>
      </p:sp>
      <p:sp>
        <p:nvSpPr>
          <p:cNvPr id="176" name="Title 1">
            <a:extLst>
              <a:ext uri="{FF2B5EF4-FFF2-40B4-BE49-F238E27FC236}">
                <a16:creationId xmlns:a16="http://schemas.microsoft.com/office/drawing/2014/main" id="{318C1F2A-93E4-45AD-9B1D-BCF0606F97DE}"/>
              </a:ext>
            </a:extLst>
          </p:cNvPr>
          <p:cNvSpPr txBox="1">
            <a:spLocks/>
          </p:cNvSpPr>
          <p:nvPr/>
        </p:nvSpPr>
        <p:spPr>
          <a:xfrm>
            <a:off x="1012143" y="5861666"/>
            <a:ext cx="1270408" cy="339989"/>
          </a:xfrm>
          <a:prstGeom prst="rect">
            <a:avLst/>
          </a:prstGeom>
          <a:ln>
            <a:noFill/>
          </a:ln>
        </p:spPr>
        <p:txBody>
          <a:bodyPr vert="horz" lIns="93221" tIns="46610" rIns="93221" bIns="4661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32060" rtl="0" eaLnBrk="1" fontAlgn="auto" latinLnBrk="0" hangingPunct="1">
              <a:lnSpc>
                <a:spcPct val="100000"/>
              </a:lnSpc>
              <a:spcBef>
                <a:spcPct val="0"/>
              </a:spcBef>
              <a:spcAft>
                <a:spcPts val="0"/>
              </a:spcAft>
              <a:buClrTx/>
              <a:buSzTx/>
              <a:buFontTx/>
              <a:buNone/>
              <a:tabLst/>
              <a:defRPr/>
            </a:pPr>
            <a:r>
              <a:rPr kumimoji="0" lang="en-US" sz="1632" b="0" i="0" u="none" strike="noStrike" kern="1200" cap="none" spc="0" normalizeH="0" baseline="0" noProof="0">
                <a:ln>
                  <a:noFill/>
                </a:ln>
                <a:solidFill>
                  <a:srgbClr val="2C292A"/>
                </a:solidFill>
                <a:effectLst/>
                <a:uLnTx/>
                <a:uFillTx/>
                <a:latin typeface="Segoe UI Semibold" panose="020B0702040204020203" pitchFamily="34" charset="0"/>
                <a:ea typeface="+mj-ea"/>
                <a:cs typeface="Segoe UI" panose="020B0502040204020203" pitchFamily="34" charset="0"/>
              </a:rPr>
              <a:t>EMAIL</a:t>
            </a:r>
          </a:p>
        </p:txBody>
      </p:sp>
      <p:sp>
        <p:nvSpPr>
          <p:cNvPr id="177" name="Title 1">
            <a:extLst>
              <a:ext uri="{FF2B5EF4-FFF2-40B4-BE49-F238E27FC236}">
                <a16:creationId xmlns:a16="http://schemas.microsoft.com/office/drawing/2014/main" id="{86B2EFA4-9F64-4207-8F15-CFBDF9A550CC}"/>
              </a:ext>
            </a:extLst>
          </p:cNvPr>
          <p:cNvSpPr txBox="1">
            <a:spLocks/>
          </p:cNvSpPr>
          <p:nvPr/>
        </p:nvSpPr>
        <p:spPr>
          <a:xfrm>
            <a:off x="8287761" y="4113376"/>
            <a:ext cx="1270408" cy="339989"/>
          </a:xfrm>
          <a:prstGeom prst="rect">
            <a:avLst/>
          </a:prstGeom>
          <a:ln>
            <a:noFill/>
          </a:ln>
        </p:spPr>
        <p:txBody>
          <a:bodyPr vert="horz" lIns="93221" tIns="46610" rIns="93221" bIns="4661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32060" rtl="0" eaLnBrk="1" fontAlgn="auto" latinLnBrk="0" hangingPunct="1">
              <a:lnSpc>
                <a:spcPct val="100000"/>
              </a:lnSpc>
              <a:spcBef>
                <a:spcPct val="0"/>
              </a:spcBef>
              <a:spcAft>
                <a:spcPts val="0"/>
              </a:spcAft>
              <a:buClrTx/>
              <a:buSzTx/>
              <a:buFontTx/>
              <a:buNone/>
              <a:tabLst/>
              <a:defRPr/>
            </a:pPr>
            <a:r>
              <a:rPr kumimoji="0" lang="en-US" sz="1632" b="0" i="0" u="none" strike="noStrike" kern="1200" cap="none" spc="0" normalizeH="0" baseline="0" noProof="0">
                <a:ln>
                  <a:noFill/>
                </a:ln>
                <a:solidFill>
                  <a:srgbClr val="2C292A"/>
                </a:solidFill>
                <a:effectLst/>
                <a:uLnTx/>
                <a:uFillTx/>
                <a:latin typeface="Segoe UI Semibold" panose="020B0702040204020203" pitchFamily="34" charset="0"/>
                <a:ea typeface="+mj-ea"/>
                <a:cs typeface="Segoe UI" panose="020B0502040204020203" pitchFamily="34" charset="0"/>
              </a:rPr>
              <a:t>EVENTS</a:t>
            </a:r>
          </a:p>
        </p:txBody>
      </p:sp>
      <p:grpSp>
        <p:nvGrpSpPr>
          <p:cNvPr id="2" name="Group 1">
            <a:extLst>
              <a:ext uri="{FF2B5EF4-FFF2-40B4-BE49-F238E27FC236}">
                <a16:creationId xmlns:a16="http://schemas.microsoft.com/office/drawing/2014/main" id="{00D16020-22FA-485A-A618-673FC7A24ACA}"/>
              </a:ext>
            </a:extLst>
          </p:cNvPr>
          <p:cNvGrpSpPr/>
          <p:nvPr/>
        </p:nvGrpSpPr>
        <p:grpSpPr>
          <a:xfrm>
            <a:off x="3647865" y="2198586"/>
            <a:ext cx="643460" cy="643458"/>
            <a:chOff x="3575799" y="2155673"/>
            <a:chExt cx="630900" cy="630898"/>
          </a:xfrm>
        </p:grpSpPr>
        <p:sp>
          <p:nvSpPr>
            <p:cNvPr id="101" name="Oval 100"/>
            <p:cNvSpPr/>
            <p:nvPr/>
          </p:nvSpPr>
          <p:spPr bwMode="auto">
            <a:xfrm>
              <a:off x="3575799" y="2155673"/>
              <a:ext cx="630900" cy="630898"/>
            </a:xfrm>
            <a:prstGeom prst="ellipse">
              <a:avLst/>
            </a:prstGeom>
            <a:solidFill>
              <a:schemeClr val="accent3"/>
            </a:solid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6616" rIns="0" bIns="46616" numCol="1" spcCol="0" rtlCol="0" fromWordArt="0" anchor="ctr" anchorCtr="0" forceAA="0" compatLnSpc="1">
              <a:prstTxWarp prst="textNoShape">
                <a:avLst/>
              </a:prstTxWarp>
              <a:noAutofit/>
            </a:bodyPr>
            <a:lstStyle/>
            <a:p>
              <a:pPr marL="0" marR="0" lvl="0" indent="0" algn="ctr" defTabSz="931935"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5439">
                      <a:srgbClr val="F8F8F8"/>
                    </a:gs>
                    <a:gs pos="10000">
                      <a:srgbClr val="F8F8F8"/>
                    </a:gs>
                  </a:gsLst>
                  <a:lin ang="5400000" scaled="0"/>
                </a:gradFill>
                <a:effectLst/>
                <a:uLnTx/>
                <a:uFillTx/>
                <a:latin typeface="Segoe UI Semilight"/>
                <a:ea typeface="+mn-ea"/>
                <a:cs typeface="+mn-cs"/>
              </a:endParaRPr>
            </a:p>
          </p:txBody>
        </p:sp>
        <p:pic>
          <p:nvPicPr>
            <p:cNvPr id="189" name="Graphic 188" descr="Hierarchy">
              <a:extLst>
                <a:ext uri="{FF2B5EF4-FFF2-40B4-BE49-F238E27FC236}">
                  <a16:creationId xmlns:a16="http://schemas.microsoft.com/office/drawing/2014/main" id="{957B4469-ED88-405D-A2E1-9F18226A8E6E}"/>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3666454" y="2201404"/>
              <a:ext cx="464741" cy="464741"/>
            </a:xfrm>
            <a:prstGeom prst="rect">
              <a:avLst/>
            </a:prstGeom>
          </p:spPr>
        </p:pic>
      </p:grpSp>
      <p:sp>
        <p:nvSpPr>
          <p:cNvPr id="193" name="Title 1">
            <a:extLst>
              <a:ext uri="{FF2B5EF4-FFF2-40B4-BE49-F238E27FC236}">
                <a16:creationId xmlns:a16="http://schemas.microsoft.com/office/drawing/2014/main" id="{9DF8C512-568D-4903-B587-B0BF7F26194D}"/>
              </a:ext>
            </a:extLst>
          </p:cNvPr>
          <p:cNvSpPr txBox="1">
            <a:spLocks/>
          </p:cNvSpPr>
          <p:nvPr/>
        </p:nvSpPr>
        <p:spPr>
          <a:xfrm>
            <a:off x="3395666" y="3857955"/>
            <a:ext cx="1508910" cy="339989"/>
          </a:xfrm>
          <a:prstGeom prst="rect">
            <a:avLst/>
          </a:prstGeom>
          <a:ln>
            <a:noFill/>
          </a:ln>
        </p:spPr>
        <p:txBody>
          <a:bodyPr vert="horz" lIns="93221" tIns="46610" rIns="93221" bIns="4661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32060" rtl="0" eaLnBrk="1" fontAlgn="auto" latinLnBrk="0" hangingPunct="1">
              <a:lnSpc>
                <a:spcPct val="100000"/>
              </a:lnSpc>
              <a:spcBef>
                <a:spcPct val="0"/>
              </a:spcBef>
              <a:spcAft>
                <a:spcPts val="0"/>
              </a:spcAft>
              <a:buClrTx/>
              <a:buSzTx/>
              <a:buFontTx/>
              <a:buNone/>
              <a:tabLst/>
              <a:defRPr/>
            </a:pPr>
            <a:r>
              <a:rPr kumimoji="0" lang="en-US" sz="1632" b="0" i="0" u="none" strike="noStrike" kern="1200" cap="none" spc="0" normalizeH="0" baseline="0" noProof="0">
                <a:ln>
                  <a:noFill/>
                </a:ln>
                <a:solidFill>
                  <a:srgbClr val="2C292A"/>
                </a:solidFill>
                <a:effectLst/>
                <a:uLnTx/>
                <a:uFillTx/>
                <a:latin typeface="Segoe UI Semibold" panose="020B0702040204020203" pitchFamily="34" charset="0"/>
                <a:ea typeface="+mj-ea"/>
                <a:cs typeface="Segoe UI" panose="020B0502040204020203" pitchFamily="34" charset="0"/>
              </a:rPr>
              <a:t>DOCUMENTS</a:t>
            </a:r>
          </a:p>
        </p:txBody>
      </p:sp>
      <p:grpSp>
        <p:nvGrpSpPr>
          <p:cNvPr id="205" name="Group 204">
            <a:extLst>
              <a:ext uri="{FF2B5EF4-FFF2-40B4-BE49-F238E27FC236}">
                <a16:creationId xmlns:a16="http://schemas.microsoft.com/office/drawing/2014/main" id="{5F56E410-7D61-4E21-934B-1737B2A11E90}"/>
              </a:ext>
            </a:extLst>
          </p:cNvPr>
          <p:cNvGrpSpPr>
            <a:grpSpLocks noChangeAspect="1"/>
          </p:cNvGrpSpPr>
          <p:nvPr/>
        </p:nvGrpSpPr>
        <p:grpSpPr>
          <a:xfrm>
            <a:off x="741503" y="3835450"/>
            <a:ext cx="643551" cy="643549"/>
            <a:chOff x="8869606" y="1761068"/>
            <a:chExt cx="643734" cy="643732"/>
          </a:xfrm>
          <a:solidFill>
            <a:schemeClr val="accent1"/>
          </a:solidFill>
        </p:grpSpPr>
        <p:sp>
          <p:nvSpPr>
            <p:cNvPr id="206" name="Oval 205">
              <a:extLst>
                <a:ext uri="{FF2B5EF4-FFF2-40B4-BE49-F238E27FC236}">
                  <a16:creationId xmlns:a16="http://schemas.microsoft.com/office/drawing/2014/main" id="{DC8A691E-632A-4860-869C-881766ADDC57}"/>
                </a:ext>
              </a:extLst>
            </p:cNvPr>
            <p:cNvSpPr/>
            <p:nvPr/>
          </p:nvSpPr>
          <p:spPr bwMode="auto">
            <a:xfrm>
              <a:off x="8869606" y="1761068"/>
              <a:ext cx="643734" cy="643732"/>
            </a:xfrm>
            <a:prstGeom prst="ellipse">
              <a:avLst/>
            </a:prstGeom>
            <a:grp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6623" rIns="0" bIns="46623"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5439">
                      <a:srgbClr val="F8F8F8"/>
                    </a:gs>
                    <a:gs pos="10000">
                      <a:srgbClr val="F8F8F8"/>
                    </a:gs>
                  </a:gsLst>
                  <a:lin ang="5400000" scaled="0"/>
                </a:gradFill>
                <a:effectLst/>
                <a:uLnTx/>
                <a:uFillTx/>
                <a:latin typeface="Segoe UI Semilight"/>
                <a:ea typeface="+mn-ea"/>
                <a:cs typeface="+mn-cs"/>
              </a:endParaRPr>
            </a:p>
          </p:txBody>
        </p:sp>
        <p:sp>
          <p:nvSpPr>
            <p:cNvPr id="208" name="Freeform 9">
              <a:extLst>
                <a:ext uri="{FF2B5EF4-FFF2-40B4-BE49-F238E27FC236}">
                  <a16:creationId xmlns:a16="http://schemas.microsoft.com/office/drawing/2014/main" id="{566101F6-6DEF-4BC7-A5B2-054C43F041F0}"/>
                </a:ext>
              </a:extLst>
            </p:cNvPr>
            <p:cNvSpPr>
              <a:spLocks noEditPoints="1"/>
            </p:cNvSpPr>
            <p:nvPr/>
          </p:nvSpPr>
          <p:spPr bwMode="auto">
            <a:xfrm>
              <a:off x="9022853" y="1948001"/>
              <a:ext cx="337240" cy="269866"/>
            </a:xfrm>
            <a:custGeom>
              <a:avLst/>
              <a:gdLst>
                <a:gd name="T0" fmla="*/ 899 w 2698"/>
                <a:gd name="T1" fmla="*/ 720 h 2159"/>
                <a:gd name="T2" fmla="*/ 2698 w 2698"/>
                <a:gd name="T3" fmla="*/ 720 h 2159"/>
                <a:gd name="T4" fmla="*/ 2698 w 2698"/>
                <a:gd name="T5" fmla="*/ 1800 h 2159"/>
                <a:gd name="T6" fmla="*/ 899 w 2698"/>
                <a:gd name="T7" fmla="*/ 1800 h 2159"/>
                <a:gd name="T8" fmla="*/ 899 w 2698"/>
                <a:gd name="T9" fmla="*/ 720 h 2159"/>
                <a:gd name="T10" fmla="*/ 1799 w 2698"/>
                <a:gd name="T11" fmla="*/ 1800 h 2159"/>
                <a:gd name="T12" fmla="*/ 1799 w 2698"/>
                <a:gd name="T13" fmla="*/ 2159 h 2159"/>
                <a:gd name="T14" fmla="*/ 1349 w 2698"/>
                <a:gd name="T15" fmla="*/ 2159 h 2159"/>
                <a:gd name="T16" fmla="*/ 2248 w 2698"/>
                <a:gd name="T17" fmla="*/ 2159 h 2159"/>
                <a:gd name="T18" fmla="*/ 271 w 2698"/>
                <a:gd name="T19" fmla="*/ 360 h 2159"/>
                <a:gd name="T20" fmla="*/ 810 w 2698"/>
                <a:gd name="T21" fmla="*/ 360 h 2159"/>
                <a:gd name="T22" fmla="*/ 271 w 2698"/>
                <a:gd name="T23" fmla="*/ 1800 h 2159"/>
                <a:gd name="T24" fmla="*/ 899 w 2698"/>
                <a:gd name="T25" fmla="*/ 1800 h 2159"/>
                <a:gd name="T26" fmla="*/ 271 w 2698"/>
                <a:gd name="T27" fmla="*/ 1440 h 2159"/>
                <a:gd name="T28" fmla="*/ 904 w 2698"/>
                <a:gd name="T29" fmla="*/ 1440 h 2159"/>
                <a:gd name="T30" fmla="*/ 1080 w 2698"/>
                <a:gd name="T31" fmla="*/ 720 h 2159"/>
                <a:gd name="T32" fmla="*/ 1080 w 2698"/>
                <a:gd name="T33" fmla="*/ 0 h 2159"/>
                <a:gd name="T34" fmla="*/ 0 w 2698"/>
                <a:gd name="T35" fmla="*/ 0 h 2159"/>
                <a:gd name="T36" fmla="*/ 0 w 2698"/>
                <a:gd name="T37" fmla="*/ 2159 h 2159"/>
                <a:gd name="T38" fmla="*/ 1080 w 2698"/>
                <a:gd name="T39" fmla="*/ 2159 h 2159"/>
                <a:gd name="T40" fmla="*/ 1080 w 2698"/>
                <a:gd name="T41" fmla="*/ 1800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8" h="2159">
                  <a:moveTo>
                    <a:pt x="899" y="720"/>
                  </a:moveTo>
                  <a:lnTo>
                    <a:pt x="2698" y="720"/>
                  </a:lnTo>
                  <a:lnTo>
                    <a:pt x="2698" y="1800"/>
                  </a:lnTo>
                  <a:lnTo>
                    <a:pt x="899" y="1800"/>
                  </a:lnTo>
                  <a:lnTo>
                    <a:pt x="899" y="720"/>
                  </a:lnTo>
                  <a:moveTo>
                    <a:pt x="1799" y="1800"/>
                  </a:moveTo>
                  <a:lnTo>
                    <a:pt x="1799" y="2159"/>
                  </a:lnTo>
                  <a:moveTo>
                    <a:pt x="1349" y="2159"/>
                  </a:moveTo>
                  <a:lnTo>
                    <a:pt x="2248" y="2159"/>
                  </a:lnTo>
                  <a:moveTo>
                    <a:pt x="271" y="360"/>
                  </a:moveTo>
                  <a:lnTo>
                    <a:pt x="810" y="360"/>
                  </a:lnTo>
                  <a:moveTo>
                    <a:pt x="271" y="1800"/>
                  </a:moveTo>
                  <a:lnTo>
                    <a:pt x="899" y="1800"/>
                  </a:lnTo>
                  <a:moveTo>
                    <a:pt x="271" y="1440"/>
                  </a:moveTo>
                  <a:lnTo>
                    <a:pt x="904" y="1440"/>
                  </a:lnTo>
                  <a:moveTo>
                    <a:pt x="1080" y="720"/>
                  </a:moveTo>
                  <a:lnTo>
                    <a:pt x="1080" y="0"/>
                  </a:lnTo>
                  <a:lnTo>
                    <a:pt x="0" y="0"/>
                  </a:lnTo>
                  <a:lnTo>
                    <a:pt x="0" y="2159"/>
                  </a:lnTo>
                  <a:lnTo>
                    <a:pt x="1080" y="2159"/>
                  </a:lnTo>
                  <a:lnTo>
                    <a:pt x="1080" y="1800"/>
                  </a:lnTo>
                </a:path>
              </a:pathLst>
            </a:custGeom>
            <a:grpFill/>
            <a:ln w="12700" cap="flat">
              <a:solidFill>
                <a:schemeClr val="bg1"/>
              </a:solidFill>
              <a:prstDash val="solid"/>
              <a:miter lim="800000"/>
              <a:headEnd/>
              <a:tailEnd/>
            </a:ln>
            <a:extLst/>
          </p:spPr>
          <p:txBody>
            <a:bodyPr vert="horz" wrap="square" lIns="91414" tIns="45706" rIns="91414" bIns="45706" numCol="1" anchor="t" anchorCtr="0" compatLnSpc="1">
              <a:prstTxWarp prst="textNoShape">
                <a:avLst/>
              </a:prstTxWarp>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sp>
        <p:nvSpPr>
          <p:cNvPr id="209" name="Title 1">
            <a:extLst>
              <a:ext uri="{FF2B5EF4-FFF2-40B4-BE49-F238E27FC236}">
                <a16:creationId xmlns:a16="http://schemas.microsoft.com/office/drawing/2014/main" id="{4B53B456-E2A7-4003-9EA0-B163CCADD599}"/>
              </a:ext>
            </a:extLst>
          </p:cNvPr>
          <p:cNvSpPr txBox="1">
            <a:spLocks/>
          </p:cNvSpPr>
          <p:nvPr/>
        </p:nvSpPr>
        <p:spPr>
          <a:xfrm>
            <a:off x="390748" y="4491743"/>
            <a:ext cx="1270408" cy="339989"/>
          </a:xfrm>
          <a:prstGeom prst="rect">
            <a:avLst/>
          </a:prstGeom>
          <a:ln>
            <a:noFill/>
          </a:ln>
        </p:spPr>
        <p:txBody>
          <a:bodyPr vert="horz" lIns="93221" tIns="46610" rIns="93221" bIns="4661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32060" rtl="0" eaLnBrk="1" fontAlgn="auto" latinLnBrk="0" hangingPunct="1">
              <a:lnSpc>
                <a:spcPct val="100000"/>
              </a:lnSpc>
              <a:spcBef>
                <a:spcPct val="0"/>
              </a:spcBef>
              <a:spcAft>
                <a:spcPts val="0"/>
              </a:spcAft>
              <a:buClrTx/>
              <a:buSzTx/>
              <a:buFontTx/>
              <a:buNone/>
              <a:tabLst/>
              <a:defRPr/>
            </a:pPr>
            <a:r>
              <a:rPr kumimoji="0" lang="en-US" sz="1632" b="0" i="0" u="none" strike="noStrike" kern="1200" cap="none" spc="0" normalizeH="0" baseline="0" noProof="0">
                <a:ln>
                  <a:noFill/>
                </a:ln>
                <a:solidFill>
                  <a:srgbClr val="2C292A"/>
                </a:solidFill>
                <a:effectLst/>
                <a:uLnTx/>
                <a:uFillTx/>
                <a:latin typeface="Segoe UI Semibold" panose="020B0702040204020203" pitchFamily="34" charset="0"/>
                <a:ea typeface="+mj-ea"/>
                <a:cs typeface="Segoe UI" panose="020B0502040204020203" pitchFamily="34" charset="0"/>
              </a:rPr>
              <a:t>DEVICES</a:t>
            </a:r>
          </a:p>
        </p:txBody>
      </p:sp>
      <p:grpSp>
        <p:nvGrpSpPr>
          <p:cNvPr id="3" name="Group 2">
            <a:extLst>
              <a:ext uri="{FF2B5EF4-FFF2-40B4-BE49-F238E27FC236}">
                <a16:creationId xmlns:a16="http://schemas.microsoft.com/office/drawing/2014/main" id="{95A75E4E-E763-4775-B949-3900A9D0EAFD}"/>
              </a:ext>
            </a:extLst>
          </p:cNvPr>
          <p:cNvGrpSpPr/>
          <p:nvPr/>
        </p:nvGrpSpPr>
        <p:grpSpPr>
          <a:xfrm>
            <a:off x="3835595" y="4160499"/>
            <a:ext cx="609427" cy="609427"/>
            <a:chOff x="3759864" y="4079291"/>
            <a:chExt cx="597532" cy="597532"/>
          </a:xfrm>
        </p:grpSpPr>
        <p:sp>
          <p:nvSpPr>
            <p:cNvPr id="155" name="Oval 154"/>
            <p:cNvSpPr/>
            <p:nvPr/>
          </p:nvSpPr>
          <p:spPr bwMode="auto">
            <a:xfrm>
              <a:off x="3759864" y="4079291"/>
              <a:ext cx="597532" cy="597532"/>
            </a:xfrm>
            <a:prstGeom prst="ellipse">
              <a:avLst/>
            </a:prstGeom>
            <a:solidFill>
              <a:schemeClr val="tx2"/>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846"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0" name="Freeform 36">
              <a:extLst>
                <a:ext uri="{FF2B5EF4-FFF2-40B4-BE49-F238E27FC236}">
                  <a16:creationId xmlns:a16="http://schemas.microsoft.com/office/drawing/2014/main" id="{7407D0EC-561B-498C-83AD-45D816643788}"/>
                </a:ext>
              </a:extLst>
            </p:cNvPr>
            <p:cNvSpPr>
              <a:spLocks noEditPoints="1"/>
            </p:cNvSpPr>
            <p:nvPr/>
          </p:nvSpPr>
          <p:spPr bwMode="auto">
            <a:xfrm>
              <a:off x="3925917" y="4269649"/>
              <a:ext cx="266086" cy="194406"/>
            </a:xfrm>
            <a:custGeom>
              <a:avLst/>
              <a:gdLst>
                <a:gd name="T0" fmla="*/ 339 w 339"/>
                <a:gd name="T1" fmla="*/ 247 h 247"/>
                <a:gd name="T2" fmla="*/ 0 w 339"/>
                <a:gd name="T3" fmla="*/ 247 h 247"/>
                <a:gd name="T4" fmla="*/ 0 w 339"/>
                <a:gd name="T5" fmla="*/ 45 h 247"/>
                <a:gd name="T6" fmla="*/ 339 w 339"/>
                <a:gd name="T7" fmla="*/ 45 h 247"/>
                <a:gd name="T8" fmla="*/ 339 w 339"/>
                <a:gd name="T9" fmla="*/ 247 h 247"/>
                <a:gd name="T10" fmla="*/ 203 w 339"/>
                <a:gd name="T11" fmla="*/ 133 h 247"/>
                <a:gd name="T12" fmla="*/ 136 w 339"/>
                <a:gd name="T13" fmla="*/ 133 h 247"/>
                <a:gd name="T14" fmla="*/ 136 w 339"/>
                <a:gd name="T15" fmla="*/ 178 h 247"/>
                <a:gd name="T16" fmla="*/ 203 w 339"/>
                <a:gd name="T17" fmla="*/ 178 h 247"/>
                <a:gd name="T18" fmla="*/ 203 w 339"/>
                <a:gd name="T19" fmla="*/ 133 h 247"/>
                <a:gd name="T20" fmla="*/ 136 w 339"/>
                <a:gd name="T21" fmla="*/ 161 h 247"/>
                <a:gd name="T22" fmla="*/ 0 w 339"/>
                <a:gd name="T23" fmla="*/ 90 h 247"/>
                <a:gd name="T24" fmla="*/ 203 w 339"/>
                <a:gd name="T25" fmla="*/ 161 h 247"/>
                <a:gd name="T26" fmla="*/ 339 w 339"/>
                <a:gd name="T27" fmla="*/ 90 h 247"/>
                <a:gd name="T28" fmla="*/ 228 w 339"/>
                <a:gd name="T29" fmla="*/ 45 h 247"/>
                <a:gd name="T30" fmla="*/ 228 w 339"/>
                <a:gd name="T31" fmla="*/ 17 h 247"/>
                <a:gd name="T32" fmla="*/ 211 w 339"/>
                <a:gd name="T33" fmla="*/ 0 h 247"/>
                <a:gd name="T34" fmla="*/ 129 w 339"/>
                <a:gd name="T35" fmla="*/ 0 h 247"/>
                <a:gd name="T36" fmla="*/ 112 w 339"/>
                <a:gd name="T37" fmla="*/ 17 h 247"/>
                <a:gd name="T38" fmla="*/ 112 w 339"/>
                <a:gd name="T39" fmla="*/ 45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9" h="247">
                  <a:moveTo>
                    <a:pt x="339" y="247"/>
                  </a:moveTo>
                  <a:cubicBezTo>
                    <a:pt x="0" y="247"/>
                    <a:pt x="0" y="247"/>
                    <a:pt x="0" y="247"/>
                  </a:cubicBezTo>
                  <a:cubicBezTo>
                    <a:pt x="0" y="45"/>
                    <a:pt x="0" y="45"/>
                    <a:pt x="0" y="45"/>
                  </a:cubicBezTo>
                  <a:cubicBezTo>
                    <a:pt x="339" y="45"/>
                    <a:pt x="339" y="45"/>
                    <a:pt x="339" y="45"/>
                  </a:cubicBezTo>
                  <a:lnTo>
                    <a:pt x="339" y="247"/>
                  </a:lnTo>
                  <a:close/>
                  <a:moveTo>
                    <a:pt x="203" y="133"/>
                  </a:moveTo>
                  <a:cubicBezTo>
                    <a:pt x="136" y="133"/>
                    <a:pt x="136" y="133"/>
                    <a:pt x="136" y="133"/>
                  </a:cubicBezTo>
                  <a:cubicBezTo>
                    <a:pt x="136" y="178"/>
                    <a:pt x="136" y="178"/>
                    <a:pt x="136" y="178"/>
                  </a:cubicBezTo>
                  <a:cubicBezTo>
                    <a:pt x="203" y="178"/>
                    <a:pt x="203" y="178"/>
                    <a:pt x="203" y="178"/>
                  </a:cubicBezTo>
                  <a:lnTo>
                    <a:pt x="203" y="133"/>
                  </a:lnTo>
                  <a:close/>
                  <a:moveTo>
                    <a:pt x="136" y="161"/>
                  </a:moveTo>
                  <a:cubicBezTo>
                    <a:pt x="0" y="90"/>
                    <a:pt x="0" y="90"/>
                    <a:pt x="0" y="90"/>
                  </a:cubicBezTo>
                  <a:moveTo>
                    <a:pt x="203" y="161"/>
                  </a:moveTo>
                  <a:cubicBezTo>
                    <a:pt x="339" y="90"/>
                    <a:pt x="339" y="90"/>
                    <a:pt x="339" y="90"/>
                  </a:cubicBezTo>
                  <a:moveTo>
                    <a:pt x="228" y="45"/>
                  </a:moveTo>
                  <a:cubicBezTo>
                    <a:pt x="228" y="17"/>
                    <a:pt x="228" y="17"/>
                    <a:pt x="228" y="17"/>
                  </a:cubicBezTo>
                  <a:cubicBezTo>
                    <a:pt x="228" y="7"/>
                    <a:pt x="220" y="0"/>
                    <a:pt x="211" y="0"/>
                  </a:cubicBezTo>
                  <a:cubicBezTo>
                    <a:pt x="129" y="0"/>
                    <a:pt x="129" y="0"/>
                    <a:pt x="129" y="0"/>
                  </a:cubicBezTo>
                  <a:cubicBezTo>
                    <a:pt x="119" y="0"/>
                    <a:pt x="112" y="7"/>
                    <a:pt x="112" y="17"/>
                  </a:cubicBezTo>
                  <a:cubicBezTo>
                    <a:pt x="112" y="45"/>
                    <a:pt x="112" y="45"/>
                    <a:pt x="112" y="45"/>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sp>
        <p:nvSpPr>
          <p:cNvPr id="221" name="Title 1">
            <a:extLst>
              <a:ext uri="{FF2B5EF4-FFF2-40B4-BE49-F238E27FC236}">
                <a16:creationId xmlns:a16="http://schemas.microsoft.com/office/drawing/2014/main" id="{86A6C382-6164-47D5-A9CD-9BC5545B7418}"/>
              </a:ext>
            </a:extLst>
          </p:cNvPr>
          <p:cNvSpPr txBox="1">
            <a:spLocks/>
          </p:cNvSpPr>
          <p:nvPr/>
        </p:nvSpPr>
        <p:spPr>
          <a:xfrm>
            <a:off x="4691321" y="3449771"/>
            <a:ext cx="2092878" cy="339989"/>
          </a:xfrm>
          <a:prstGeom prst="rect">
            <a:avLst/>
          </a:prstGeom>
          <a:ln>
            <a:noFill/>
          </a:ln>
        </p:spPr>
        <p:txBody>
          <a:bodyPr vert="horz" lIns="93221" tIns="46610" rIns="93221" bIns="4661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32060" rtl="0" eaLnBrk="1" fontAlgn="auto" latinLnBrk="0" hangingPunct="1">
              <a:lnSpc>
                <a:spcPct val="100000"/>
              </a:lnSpc>
              <a:spcBef>
                <a:spcPct val="0"/>
              </a:spcBef>
              <a:spcAft>
                <a:spcPts val="0"/>
              </a:spcAft>
              <a:buClrTx/>
              <a:buSzTx/>
              <a:buFontTx/>
              <a:buNone/>
              <a:tabLst/>
              <a:defRPr/>
            </a:pPr>
            <a:r>
              <a:rPr kumimoji="0" lang="en-US" sz="1632" b="0" i="0" u="none" strike="noStrike" kern="1200" cap="none" spc="0" normalizeH="0" baseline="0" noProof="0">
                <a:ln>
                  <a:noFill/>
                </a:ln>
                <a:solidFill>
                  <a:srgbClr val="2C292A"/>
                </a:solidFill>
                <a:effectLst/>
                <a:uLnTx/>
                <a:uFillTx/>
                <a:latin typeface="Segoe UI Semibold" panose="020B0702040204020203" pitchFamily="34" charset="0"/>
                <a:ea typeface="+mj-ea"/>
                <a:cs typeface="Segoe UI" panose="020B0502040204020203" pitchFamily="34" charset="0"/>
              </a:rPr>
              <a:t>CHATS</a:t>
            </a:r>
          </a:p>
        </p:txBody>
      </p:sp>
      <p:grpSp>
        <p:nvGrpSpPr>
          <p:cNvPr id="222" name="Group 221">
            <a:extLst>
              <a:ext uri="{FF2B5EF4-FFF2-40B4-BE49-F238E27FC236}">
                <a16:creationId xmlns:a16="http://schemas.microsoft.com/office/drawing/2014/main" id="{CF8BDF32-452D-403B-9F6F-B940523E8A26}"/>
              </a:ext>
            </a:extLst>
          </p:cNvPr>
          <p:cNvGrpSpPr/>
          <p:nvPr/>
        </p:nvGrpSpPr>
        <p:grpSpPr>
          <a:xfrm>
            <a:off x="3049642" y="5539917"/>
            <a:ext cx="643496" cy="643496"/>
            <a:chOff x="9874665" y="4331032"/>
            <a:chExt cx="820389" cy="822960"/>
          </a:xfrm>
          <a:solidFill>
            <a:srgbClr val="505050"/>
          </a:solidFill>
        </p:grpSpPr>
        <p:sp>
          <p:nvSpPr>
            <p:cNvPr id="224" name="Oval 223">
              <a:extLst>
                <a:ext uri="{FF2B5EF4-FFF2-40B4-BE49-F238E27FC236}">
                  <a16:creationId xmlns:a16="http://schemas.microsoft.com/office/drawing/2014/main" id="{8D12AA90-0896-4BFE-A3F1-3D336346EE79}"/>
                </a:ext>
              </a:extLst>
            </p:cNvPr>
            <p:cNvSpPr/>
            <p:nvPr/>
          </p:nvSpPr>
          <p:spPr bwMode="auto">
            <a:xfrm>
              <a:off x="9874665" y="4331032"/>
              <a:ext cx="820389" cy="82296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0171C7"/>
                </a:solidFill>
                <a:effectLst/>
                <a:uLnTx/>
                <a:uFillTx/>
                <a:latin typeface="Segoe UI Semilight"/>
                <a:ea typeface="Segoe UI" pitchFamily="34" charset="0"/>
                <a:cs typeface="Segoe UI" pitchFamily="34" charset="0"/>
              </a:endParaRPr>
            </a:p>
          </p:txBody>
        </p:sp>
        <p:grpSp>
          <p:nvGrpSpPr>
            <p:cNvPr id="225" name="Group 224">
              <a:extLst>
                <a:ext uri="{FF2B5EF4-FFF2-40B4-BE49-F238E27FC236}">
                  <a16:creationId xmlns:a16="http://schemas.microsoft.com/office/drawing/2014/main" id="{4D632D47-06D0-4AC7-B1BD-F13F2E3A7DFF}"/>
                </a:ext>
              </a:extLst>
            </p:cNvPr>
            <p:cNvGrpSpPr/>
            <p:nvPr/>
          </p:nvGrpSpPr>
          <p:grpSpPr>
            <a:xfrm>
              <a:off x="10019748" y="4449016"/>
              <a:ext cx="520838" cy="488936"/>
              <a:chOff x="11364423" y="5182110"/>
              <a:chExt cx="530223" cy="523521"/>
            </a:xfrm>
            <a:grpFill/>
          </p:grpSpPr>
          <p:sp>
            <p:nvSpPr>
              <p:cNvPr id="226" name="Oval 225">
                <a:extLst>
                  <a:ext uri="{FF2B5EF4-FFF2-40B4-BE49-F238E27FC236}">
                    <a16:creationId xmlns:a16="http://schemas.microsoft.com/office/drawing/2014/main" id="{C253D11D-1343-410F-8867-6FC855B0B18D}"/>
                  </a:ext>
                </a:extLst>
              </p:cNvPr>
              <p:cNvSpPr/>
              <p:nvPr/>
            </p:nvSpPr>
            <p:spPr bwMode="auto">
              <a:xfrm>
                <a:off x="11402606" y="5248431"/>
                <a:ext cx="457200" cy="457200"/>
              </a:xfrm>
              <a:prstGeom prst="ellipse">
                <a:avLst/>
              </a:prstGeom>
              <a:grpFill/>
              <a:ln w="19050">
                <a:solidFill>
                  <a:schemeClr val="bg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0171C7"/>
                  </a:solidFill>
                  <a:effectLst/>
                  <a:uLnTx/>
                  <a:uFillTx/>
                  <a:latin typeface="Segoe UI Semilight"/>
                  <a:ea typeface="Segoe UI" pitchFamily="34" charset="0"/>
                  <a:cs typeface="Segoe UI" pitchFamily="34" charset="0"/>
                </a:endParaRPr>
              </a:p>
            </p:txBody>
          </p:sp>
          <p:sp>
            <p:nvSpPr>
              <p:cNvPr id="228" name="Oval 227">
                <a:extLst>
                  <a:ext uri="{FF2B5EF4-FFF2-40B4-BE49-F238E27FC236}">
                    <a16:creationId xmlns:a16="http://schemas.microsoft.com/office/drawing/2014/main" id="{084D4C50-8417-4A6C-A094-175946DF9388}"/>
                  </a:ext>
                </a:extLst>
              </p:cNvPr>
              <p:cNvSpPr/>
              <p:nvPr/>
            </p:nvSpPr>
            <p:spPr bwMode="auto">
              <a:xfrm>
                <a:off x="11562626" y="5182110"/>
                <a:ext cx="137160" cy="137160"/>
              </a:xfrm>
              <a:prstGeom prst="ellipse">
                <a:avLst/>
              </a:prstGeom>
              <a:grpFill/>
              <a:ln w="19050">
                <a:solidFill>
                  <a:schemeClr val="bg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0171C7"/>
                  </a:solidFill>
                  <a:effectLst/>
                  <a:uLnTx/>
                  <a:uFillTx/>
                  <a:latin typeface="Segoe UI Semilight"/>
                  <a:ea typeface="Segoe UI" pitchFamily="34" charset="0"/>
                  <a:cs typeface="Segoe UI" pitchFamily="34" charset="0"/>
                </a:endParaRPr>
              </a:p>
            </p:txBody>
          </p:sp>
          <p:sp>
            <p:nvSpPr>
              <p:cNvPr id="229" name="Oval 228">
                <a:extLst>
                  <a:ext uri="{FF2B5EF4-FFF2-40B4-BE49-F238E27FC236}">
                    <a16:creationId xmlns:a16="http://schemas.microsoft.com/office/drawing/2014/main" id="{D1426F4A-614D-42FB-8566-6CE07B3773B5}"/>
                  </a:ext>
                </a:extLst>
              </p:cNvPr>
              <p:cNvSpPr/>
              <p:nvPr/>
            </p:nvSpPr>
            <p:spPr bwMode="auto">
              <a:xfrm>
                <a:off x="11364423" y="5521270"/>
                <a:ext cx="137160" cy="137160"/>
              </a:xfrm>
              <a:prstGeom prst="ellipse">
                <a:avLst/>
              </a:prstGeom>
              <a:grpFill/>
              <a:ln w="19050">
                <a:solidFill>
                  <a:schemeClr val="bg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0171C7"/>
                  </a:solidFill>
                  <a:effectLst/>
                  <a:uLnTx/>
                  <a:uFillTx/>
                  <a:latin typeface="Segoe UI Semilight"/>
                  <a:ea typeface="Segoe UI" pitchFamily="34" charset="0"/>
                  <a:cs typeface="Segoe UI" pitchFamily="34" charset="0"/>
                </a:endParaRPr>
              </a:p>
            </p:txBody>
          </p:sp>
          <p:sp>
            <p:nvSpPr>
              <p:cNvPr id="231" name="Oval 230">
                <a:extLst>
                  <a:ext uri="{FF2B5EF4-FFF2-40B4-BE49-F238E27FC236}">
                    <a16:creationId xmlns:a16="http://schemas.microsoft.com/office/drawing/2014/main" id="{9DB60579-2DED-40F3-B7FD-2127B23E967D}"/>
                  </a:ext>
                </a:extLst>
              </p:cNvPr>
              <p:cNvSpPr/>
              <p:nvPr/>
            </p:nvSpPr>
            <p:spPr bwMode="auto">
              <a:xfrm>
                <a:off x="11757486" y="5521270"/>
                <a:ext cx="137160" cy="137160"/>
              </a:xfrm>
              <a:prstGeom prst="ellipse">
                <a:avLst/>
              </a:prstGeom>
              <a:grpFill/>
              <a:ln w="19050">
                <a:solidFill>
                  <a:schemeClr val="bg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0171C7"/>
                  </a:solidFill>
                  <a:effectLst/>
                  <a:uLnTx/>
                  <a:uFillTx/>
                  <a:latin typeface="Segoe UI Semilight"/>
                  <a:ea typeface="Segoe UI" pitchFamily="34" charset="0"/>
                  <a:cs typeface="Segoe UI" pitchFamily="34" charset="0"/>
                </a:endParaRPr>
              </a:p>
            </p:txBody>
          </p:sp>
        </p:grpSp>
      </p:grpSp>
      <p:sp>
        <p:nvSpPr>
          <p:cNvPr id="232" name="Title 1">
            <a:extLst>
              <a:ext uri="{FF2B5EF4-FFF2-40B4-BE49-F238E27FC236}">
                <a16:creationId xmlns:a16="http://schemas.microsoft.com/office/drawing/2014/main" id="{C593EB6D-87ED-4D0D-821F-2649526A1ABB}"/>
              </a:ext>
            </a:extLst>
          </p:cNvPr>
          <p:cNvSpPr txBox="1">
            <a:spLocks/>
          </p:cNvSpPr>
          <p:nvPr/>
        </p:nvSpPr>
        <p:spPr>
          <a:xfrm>
            <a:off x="2367640" y="6165846"/>
            <a:ext cx="1886268" cy="339989"/>
          </a:xfrm>
          <a:prstGeom prst="rect">
            <a:avLst/>
          </a:prstGeom>
          <a:ln>
            <a:noFill/>
          </a:ln>
        </p:spPr>
        <p:txBody>
          <a:bodyPr vert="horz" lIns="93221" tIns="46610" rIns="93221" bIns="4661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32060" rtl="0" eaLnBrk="1" fontAlgn="auto" latinLnBrk="0" hangingPunct="1">
              <a:lnSpc>
                <a:spcPct val="100000"/>
              </a:lnSpc>
              <a:spcBef>
                <a:spcPct val="0"/>
              </a:spcBef>
              <a:spcAft>
                <a:spcPts val="0"/>
              </a:spcAft>
              <a:buClrTx/>
              <a:buSzTx/>
              <a:buFontTx/>
              <a:buNone/>
              <a:tabLst/>
              <a:defRPr/>
            </a:pPr>
            <a:r>
              <a:rPr kumimoji="0" lang="en-US" sz="1632" b="0" i="0" u="none" strike="noStrike" kern="1200" cap="none" spc="0" normalizeH="0" baseline="0" noProof="0">
                <a:ln>
                  <a:noFill/>
                </a:ln>
                <a:solidFill>
                  <a:srgbClr val="2C292A"/>
                </a:solidFill>
                <a:effectLst/>
                <a:uLnTx/>
                <a:uFillTx/>
                <a:latin typeface="Segoe UI Semibold" panose="020B0702040204020203" pitchFamily="34" charset="0"/>
                <a:ea typeface="+mj-ea"/>
                <a:cs typeface="Segoe UI" panose="020B0502040204020203" pitchFamily="34" charset="0"/>
              </a:rPr>
              <a:t>COLLABORATION</a:t>
            </a:r>
          </a:p>
        </p:txBody>
      </p:sp>
      <p:sp>
        <p:nvSpPr>
          <p:cNvPr id="234" name="Title 1">
            <a:extLst>
              <a:ext uri="{FF2B5EF4-FFF2-40B4-BE49-F238E27FC236}">
                <a16:creationId xmlns:a16="http://schemas.microsoft.com/office/drawing/2014/main" id="{BAF9542F-8BEA-4164-90B9-B4FDA460C075}"/>
              </a:ext>
            </a:extLst>
          </p:cNvPr>
          <p:cNvSpPr txBox="1">
            <a:spLocks/>
          </p:cNvSpPr>
          <p:nvPr/>
        </p:nvSpPr>
        <p:spPr>
          <a:xfrm>
            <a:off x="7899517" y="1242010"/>
            <a:ext cx="1305576" cy="339989"/>
          </a:xfrm>
          <a:prstGeom prst="rect">
            <a:avLst/>
          </a:prstGeom>
          <a:ln>
            <a:noFill/>
          </a:ln>
        </p:spPr>
        <p:txBody>
          <a:bodyPr vert="horz" lIns="93221" tIns="46610" rIns="93221" bIns="4661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32060" rtl="0" eaLnBrk="1" fontAlgn="auto" latinLnBrk="0" hangingPunct="1">
              <a:lnSpc>
                <a:spcPct val="100000"/>
              </a:lnSpc>
              <a:spcBef>
                <a:spcPct val="0"/>
              </a:spcBef>
              <a:spcAft>
                <a:spcPts val="0"/>
              </a:spcAft>
              <a:buClrTx/>
              <a:buSzTx/>
              <a:buFontTx/>
              <a:buNone/>
              <a:tabLst/>
              <a:defRPr/>
            </a:pPr>
            <a:r>
              <a:rPr kumimoji="0" lang="en-US" sz="1632" b="0" i="0" u="none" strike="noStrike" kern="1200" cap="none" spc="0" normalizeH="0" baseline="0" noProof="0">
                <a:ln>
                  <a:noFill/>
                </a:ln>
                <a:solidFill>
                  <a:srgbClr val="2C292A"/>
                </a:solidFill>
                <a:effectLst/>
                <a:uLnTx/>
                <a:uFillTx/>
                <a:latin typeface="Segoe UI Semibold" panose="020B0702040204020203" pitchFamily="34" charset="0"/>
                <a:ea typeface="+mj-ea"/>
                <a:cs typeface="Segoe UI" panose="020B0502040204020203" pitchFamily="34" charset="0"/>
              </a:rPr>
              <a:t>ACTIVITY</a:t>
            </a:r>
          </a:p>
        </p:txBody>
      </p:sp>
      <p:sp>
        <p:nvSpPr>
          <p:cNvPr id="237" name="Title 1">
            <a:extLst>
              <a:ext uri="{FF2B5EF4-FFF2-40B4-BE49-F238E27FC236}">
                <a16:creationId xmlns:a16="http://schemas.microsoft.com/office/drawing/2014/main" id="{A1EC9845-D99C-4DAC-ADFF-C81394AD9406}"/>
              </a:ext>
            </a:extLst>
          </p:cNvPr>
          <p:cNvSpPr txBox="1">
            <a:spLocks/>
          </p:cNvSpPr>
          <p:nvPr/>
        </p:nvSpPr>
        <p:spPr>
          <a:xfrm>
            <a:off x="4830635" y="2487462"/>
            <a:ext cx="1305576" cy="339989"/>
          </a:xfrm>
          <a:prstGeom prst="rect">
            <a:avLst/>
          </a:prstGeom>
          <a:ln>
            <a:noFill/>
          </a:ln>
        </p:spPr>
        <p:txBody>
          <a:bodyPr vert="horz" lIns="93221" tIns="46610" rIns="93221" bIns="4661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r" defTabSz="932060" rtl="0" eaLnBrk="1" fontAlgn="auto" latinLnBrk="0" hangingPunct="1">
              <a:lnSpc>
                <a:spcPct val="100000"/>
              </a:lnSpc>
              <a:spcBef>
                <a:spcPct val="0"/>
              </a:spcBef>
              <a:spcAft>
                <a:spcPts val="0"/>
              </a:spcAft>
              <a:buClrTx/>
              <a:buSzTx/>
              <a:buFontTx/>
              <a:buNone/>
              <a:tabLst/>
              <a:defRPr/>
            </a:pPr>
            <a:r>
              <a:rPr kumimoji="0" lang="en-US" sz="1632" b="0" i="0" u="none" strike="noStrike" kern="1200" cap="none" spc="0" normalizeH="0" baseline="0" noProof="0">
                <a:ln>
                  <a:noFill/>
                </a:ln>
                <a:solidFill>
                  <a:srgbClr val="2C292A"/>
                </a:solidFill>
                <a:effectLst/>
                <a:uLnTx/>
                <a:uFillTx/>
                <a:latin typeface="Segoe UI Semibold" panose="020B0702040204020203" pitchFamily="34" charset="0"/>
                <a:ea typeface="+mj-ea"/>
                <a:cs typeface="Segoe UI" panose="020B0502040204020203" pitchFamily="34" charset="0"/>
              </a:rPr>
              <a:t>TRENDING</a:t>
            </a:r>
          </a:p>
        </p:txBody>
      </p:sp>
      <p:sp>
        <p:nvSpPr>
          <p:cNvPr id="238" name="Title 1">
            <a:extLst>
              <a:ext uri="{FF2B5EF4-FFF2-40B4-BE49-F238E27FC236}">
                <a16:creationId xmlns:a16="http://schemas.microsoft.com/office/drawing/2014/main" id="{AB978287-01E2-41BF-AD91-27FCA035C62A}"/>
              </a:ext>
            </a:extLst>
          </p:cNvPr>
          <p:cNvSpPr txBox="1">
            <a:spLocks/>
          </p:cNvSpPr>
          <p:nvPr/>
        </p:nvSpPr>
        <p:spPr>
          <a:xfrm>
            <a:off x="6958530" y="4813818"/>
            <a:ext cx="1305576" cy="339989"/>
          </a:xfrm>
          <a:prstGeom prst="rect">
            <a:avLst/>
          </a:prstGeom>
          <a:ln>
            <a:noFill/>
          </a:ln>
        </p:spPr>
        <p:txBody>
          <a:bodyPr vert="horz" lIns="93221" tIns="46610" rIns="93221" bIns="4661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32060" rtl="0" eaLnBrk="1" fontAlgn="auto" latinLnBrk="0" hangingPunct="1">
              <a:lnSpc>
                <a:spcPct val="100000"/>
              </a:lnSpc>
              <a:spcBef>
                <a:spcPct val="0"/>
              </a:spcBef>
              <a:spcAft>
                <a:spcPts val="0"/>
              </a:spcAft>
              <a:buClrTx/>
              <a:buSzTx/>
              <a:buFontTx/>
              <a:buNone/>
              <a:tabLst/>
              <a:defRPr/>
            </a:pPr>
            <a:r>
              <a:rPr kumimoji="0" lang="en-US" sz="1632" b="0" i="0" u="none" strike="noStrike" kern="1200" cap="none" spc="0" normalizeH="0" baseline="0" noProof="0">
                <a:ln>
                  <a:noFill/>
                </a:ln>
                <a:solidFill>
                  <a:srgbClr val="2C292A"/>
                </a:solidFill>
                <a:effectLst/>
                <a:uLnTx/>
                <a:uFillTx/>
                <a:latin typeface="Segoe UI Semibold" panose="020B0702040204020203" pitchFamily="34" charset="0"/>
                <a:ea typeface="+mj-ea"/>
                <a:cs typeface="Segoe UI" panose="020B0502040204020203" pitchFamily="34" charset="0"/>
              </a:rPr>
              <a:t>SHARED</a:t>
            </a:r>
          </a:p>
        </p:txBody>
      </p:sp>
      <p:sp>
        <p:nvSpPr>
          <p:cNvPr id="240" name="Title 1">
            <a:extLst>
              <a:ext uri="{FF2B5EF4-FFF2-40B4-BE49-F238E27FC236}">
                <a16:creationId xmlns:a16="http://schemas.microsoft.com/office/drawing/2014/main" id="{8FE42111-4414-400A-85FD-2815F42C6A58}"/>
              </a:ext>
            </a:extLst>
          </p:cNvPr>
          <p:cNvSpPr txBox="1">
            <a:spLocks/>
          </p:cNvSpPr>
          <p:nvPr/>
        </p:nvSpPr>
        <p:spPr>
          <a:xfrm>
            <a:off x="6946684" y="3739500"/>
            <a:ext cx="1270408" cy="339989"/>
          </a:xfrm>
          <a:prstGeom prst="rect">
            <a:avLst/>
          </a:prstGeom>
          <a:ln>
            <a:noFill/>
          </a:ln>
        </p:spPr>
        <p:txBody>
          <a:bodyPr vert="horz" lIns="93221" tIns="46610" rIns="93221" bIns="4661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32060" rtl="0" eaLnBrk="1" fontAlgn="auto" latinLnBrk="0" hangingPunct="1">
              <a:lnSpc>
                <a:spcPct val="100000"/>
              </a:lnSpc>
              <a:spcBef>
                <a:spcPct val="0"/>
              </a:spcBef>
              <a:spcAft>
                <a:spcPts val="0"/>
              </a:spcAft>
              <a:buClrTx/>
              <a:buSzTx/>
              <a:buFontTx/>
              <a:buNone/>
              <a:tabLst/>
              <a:defRPr/>
            </a:pPr>
            <a:r>
              <a:rPr kumimoji="0" lang="en-US" sz="1632" b="0" i="0" u="none" strike="noStrike" kern="1200" cap="none" spc="0" normalizeH="0" baseline="0" noProof="0">
                <a:ln>
                  <a:noFill/>
                </a:ln>
                <a:solidFill>
                  <a:srgbClr val="2C292A"/>
                </a:solidFill>
                <a:effectLst/>
                <a:uLnTx/>
                <a:uFillTx/>
                <a:latin typeface="Segoe UI Semibold" panose="020B0702040204020203" pitchFamily="34" charset="0"/>
                <a:ea typeface="+mj-ea"/>
                <a:cs typeface="Segoe UI" panose="020B0502040204020203" pitchFamily="34" charset="0"/>
              </a:rPr>
              <a:t>REPORTS</a:t>
            </a:r>
          </a:p>
        </p:txBody>
      </p:sp>
      <p:sp>
        <p:nvSpPr>
          <p:cNvPr id="5" name="Title 4">
            <a:extLst>
              <a:ext uri="{FF2B5EF4-FFF2-40B4-BE49-F238E27FC236}">
                <a16:creationId xmlns:a16="http://schemas.microsoft.com/office/drawing/2014/main" id="{AD61C1B2-81D6-43BB-9D72-E0E8591880AD}"/>
              </a:ext>
            </a:extLst>
          </p:cNvPr>
          <p:cNvSpPr>
            <a:spLocks noGrp="1"/>
          </p:cNvSpPr>
          <p:nvPr>
            <p:ph type="title"/>
          </p:nvPr>
        </p:nvSpPr>
        <p:spPr/>
        <p:txBody>
          <a:bodyPr/>
          <a:lstStyle/>
          <a:p>
            <a:r>
              <a:rPr lang="en-US"/>
              <a:t>Microsoft Graph</a:t>
            </a:r>
          </a:p>
        </p:txBody>
      </p:sp>
      <p:sp>
        <p:nvSpPr>
          <p:cNvPr id="6" name="Text Placeholder 5">
            <a:extLst>
              <a:ext uri="{FF2B5EF4-FFF2-40B4-BE49-F238E27FC236}">
                <a16:creationId xmlns:a16="http://schemas.microsoft.com/office/drawing/2014/main" id="{B6A61179-F8C0-4E17-8DA9-3CC96AF8834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1098113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THENA.CUSTOMXMLID" val="{BF5AD089-A8D0-4539-89DC-90FB8679FE8D}"/>
  <p:tag name="ATHENA.CUSTOMXMLCONTENT" val="&lt;?xml version=&quot;1.0&quot;?&gt;&lt;athena xmlns=&quot;http://schemas.microsoft.com/edu/athena&quot; version=&quot;0.1.3396.0&quot;&gt;&lt;timings duration=&quot;67288&quot;/&gt;&lt;/athena&gt;"/>
</p:tagLst>
</file>

<file path=ppt/tags/tag2.xml><?xml version="1.0" encoding="utf-8"?>
<p:tagLst xmlns:a="http://schemas.openxmlformats.org/drawingml/2006/main" xmlns:r="http://schemas.openxmlformats.org/officeDocument/2006/relationships" xmlns:p="http://schemas.openxmlformats.org/presentationml/2006/main">
  <p:tag name="ATHENA.CUSTOMXMLID" val="{C556B207-714A-467E-AC42-E37FA114FFC3}"/>
  <p:tag name="ATHENA.CUSTOMXMLCONTENT" val="&lt;?xml version=&quot;1.0&quot;?&gt;&lt;athena xmlns=&quot;http://schemas.microsoft.com/edu/athena&quot; version=&quot;0.1.3396.0&quot;&gt;&lt;ink scale=&quot;0.5713244&quot;&gt;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lt;/ink&gt;&lt;/athena&gt;"/>
</p:tagLst>
</file>

<file path=ppt/theme/theme1.xml><?xml version="1.0" encoding="utf-8"?>
<a:theme xmlns:a="http://schemas.openxmlformats.org/drawingml/2006/main" name="Connect_2016_Template_Light">
  <a:themeElements>
    <a:clrScheme name="Custom 1">
      <a:dk1>
        <a:srgbClr val="505050"/>
      </a:dk1>
      <a:lt1>
        <a:srgbClr val="FFFFFF"/>
      </a:lt1>
      <a:dk2>
        <a:srgbClr val="6E3382"/>
      </a:dk2>
      <a:lt2>
        <a:srgbClr val="FFFFFF"/>
      </a:lt2>
      <a:accent1>
        <a:srgbClr val="6E3382"/>
      </a:accent1>
      <a:accent2>
        <a:srgbClr val="0078D7"/>
      </a:accent2>
      <a:accent3>
        <a:srgbClr val="00827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Connect_2016_SlideTemplate.potx" id="{C234CE7A-26D5-49BB-B05A-16F212610622}" vid="{5650B0BA-FAE4-45A0-B96B-B7C7DED0CDE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Microsoft_Ready_Template_16x9</Template>
  <TotalTime>0</TotalTime>
  <Words>2863</Words>
  <Application>Microsoft Office PowerPoint</Application>
  <PresentationFormat>Custom</PresentationFormat>
  <Paragraphs>637</Paragraphs>
  <Slides>34</Slides>
  <Notes>34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34</vt:i4>
      </vt:variant>
    </vt:vector>
  </HeadingPairs>
  <TitlesOfParts>
    <vt:vector size="45" baseType="lpstr">
      <vt:lpstr>FontAwesome</vt:lpstr>
      <vt:lpstr>Arial</vt:lpstr>
      <vt:lpstr>Calibri</vt:lpstr>
      <vt:lpstr>Consolas</vt:lpstr>
      <vt:lpstr>Courier New</vt:lpstr>
      <vt:lpstr>Segoe UI</vt:lpstr>
      <vt:lpstr>Segoe UI Light</vt:lpstr>
      <vt:lpstr>Segoe UI Semibold</vt:lpstr>
      <vt:lpstr>Segoe UI Semilight</vt:lpstr>
      <vt:lpstr>Wingdings</vt:lpstr>
      <vt:lpstr>Connect_2016_Template_Light</vt:lpstr>
      <vt:lpstr>Microsoft Graph for the .NET Developer</vt:lpstr>
      <vt:lpstr>Session objectives and takeaways</vt:lpstr>
      <vt:lpstr>PowerPoint Presentation</vt:lpstr>
      <vt:lpstr>Opportunity</vt:lpstr>
      <vt:lpstr>PowerPoint Presentation</vt:lpstr>
      <vt:lpstr>PowerPoint Presentation</vt:lpstr>
      <vt:lpstr>Microsoft Graph</vt:lpstr>
      <vt:lpstr>    - User, group and organizational </vt:lpstr>
      <vt:lpstr>Microsoft Graph</vt:lpstr>
      <vt:lpstr>With Microsoft Graph </vt:lpstr>
      <vt:lpstr>With Microsoft Graph </vt:lpstr>
      <vt:lpstr>With Microsoft Graph </vt:lpstr>
      <vt:lpstr>Capabilities</vt:lpstr>
      <vt:lpstr>With Microsoft Graph </vt:lpstr>
      <vt:lpstr>With Microsoft Graph</vt:lpstr>
      <vt:lpstr>Extending Microsoft Graph</vt:lpstr>
      <vt:lpstr>Graph Explorer</vt:lpstr>
      <vt:lpstr>Imagine what you can build</vt:lpstr>
      <vt:lpstr>PowerPoint Presentation</vt:lpstr>
      <vt:lpstr>Calling the API</vt:lpstr>
      <vt:lpstr>Common queries</vt:lpstr>
      <vt:lpstr>Demos</vt:lpstr>
      <vt:lpstr>SDKs, samples and tooling</vt:lpstr>
      <vt:lpstr>SDKs, samples and tooling</vt:lpstr>
      <vt:lpstr>Demos</vt:lpstr>
      <vt:lpstr>Auth</vt:lpstr>
      <vt:lpstr>Permissions </vt:lpstr>
      <vt:lpstr>Demos</vt:lpstr>
      <vt:lpstr>PowerPoint Presentation</vt:lpstr>
      <vt:lpstr>Microsoft Graph – September 2017</vt:lpstr>
      <vt:lpstr>Microsoft Graph – September 2017</vt:lpstr>
      <vt:lpstr>Remember</vt:lpstr>
      <vt:lpstr>Q&amp;A</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2017-09-22T00:50:59Z</dcterms:created>
  <dcterms:modified xsi:type="dcterms:W3CDTF">2017-09-22T00:51:14Z</dcterms:modified>
  <cp:category/>
</cp:coreProperties>
</file>