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7556500" cy="10693400"/>
  <p:notesSz cx="7556500" cy="10693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0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23B8EB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8BB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23B8EB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8BB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23B8EB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8BB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23B8EB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23B8EB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6543" y="740819"/>
            <a:ext cx="2346325" cy="127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8BB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25181" y="10466684"/>
            <a:ext cx="1430654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75371" y="10444112"/>
            <a:ext cx="1016634" cy="16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23B8EB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755" algn="r">
              <a:lnSpc>
                <a:spcPct val="101299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55" dirty="0"/>
              <a:t>r</a:t>
            </a:r>
            <a:r>
              <a:rPr spc="-30" dirty="0"/>
              <a:t>c</a:t>
            </a:r>
            <a:r>
              <a:rPr spc="20" dirty="0"/>
              <a:t>h</a:t>
            </a:r>
            <a:r>
              <a:rPr spc="10" dirty="0"/>
              <a:t>itettu</a:t>
            </a:r>
            <a:r>
              <a:rPr spc="55" dirty="0"/>
              <a:t>r</a:t>
            </a:r>
            <a:r>
              <a:rPr spc="15" dirty="0"/>
              <a:t>a  dei</a:t>
            </a:r>
            <a:r>
              <a:rPr spc="-80" dirty="0"/>
              <a:t> </a:t>
            </a:r>
            <a:r>
              <a:rPr spc="15" dirty="0"/>
              <a:t>Sistemi </a:t>
            </a:r>
            <a:r>
              <a:rPr spc="-885" dirty="0"/>
              <a:t> </a:t>
            </a:r>
            <a:r>
              <a:rPr spc="20" dirty="0"/>
              <a:t>Software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8070" y="328333"/>
            <a:ext cx="2202180" cy="1910714"/>
            <a:chOff x="768070" y="328333"/>
            <a:chExt cx="2202180" cy="1910714"/>
          </a:xfrm>
        </p:grpSpPr>
        <p:sp>
          <p:nvSpPr>
            <p:cNvPr id="5" name="object 5"/>
            <p:cNvSpPr/>
            <p:nvPr/>
          </p:nvSpPr>
          <p:spPr>
            <a:xfrm>
              <a:off x="19734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159283" y="0"/>
                  </a:lnTo>
                  <a:lnTo>
                    <a:pt x="0" y="273888"/>
                  </a:lnTo>
                  <a:lnTo>
                    <a:pt x="317525" y="273888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4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317525" y="273888"/>
                  </a:lnTo>
                  <a:lnTo>
                    <a:pt x="0" y="273888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9426" y="1197737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4">
                  <a:moveTo>
                    <a:pt x="317004" y="0"/>
                  </a:moveTo>
                  <a:lnTo>
                    <a:pt x="0" y="0"/>
                  </a:lnTo>
                  <a:lnTo>
                    <a:pt x="159283" y="273367"/>
                  </a:lnTo>
                  <a:lnTo>
                    <a:pt x="476288" y="273367"/>
                  </a:lnTo>
                  <a:lnTo>
                    <a:pt x="317004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9426" y="1197737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4">
                  <a:moveTo>
                    <a:pt x="476288" y="273367"/>
                  </a:moveTo>
                  <a:lnTo>
                    <a:pt x="317004" y="0"/>
                  </a:lnTo>
                  <a:lnTo>
                    <a:pt x="0" y="0"/>
                  </a:lnTo>
                  <a:lnTo>
                    <a:pt x="159283" y="273367"/>
                  </a:lnTo>
                  <a:lnTo>
                    <a:pt x="476288" y="273367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1253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60" h="565785">
                  <a:moveTo>
                    <a:pt x="163499" y="0"/>
                  </a:moveTo>
                  <a:lnTo>
                    <a:pt x="0" y="282828"/>
                  </a:lnTo>
                  <a:lnTo>
                    <a:pt x="163499" y="565657"/>
                  </a:lnTo>
                  <a:lnTo>
                    <a:pt x="327507" y="282828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1253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60" h="565785">
                  <a:moveTo>
                    <a:pt x="0" y="282828"/>
                  </a:moveTo>
                  <a:lnTo>
                    <a:pt x="163499" y="0"/>
                  </a:lnTo>
                  <a:lnTo>
                    <a:pt x="327507" y="282828"/>
                  </a:lnTo>
                  <a:lnTo>
                    <a:pt x="163499" y="565657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9426" y="1523669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288" y="0"/>
                  </a:moveTo>
                  <a:lnTo>
                    <a:pt x="159283" y="0"/>
                  </a:lnTo>
                  <a:lnTo>
                    <a:pt x="0" y="272834"/>
                  </a:lnTo>
                  <a:lnTo>
                    <a:pt x="317525" y="272834"/>
                  </a:lnTo>
                  <a:lnTo>
                    <a:pt x="47628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9426" y="1523669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288" y="0"/>
                  </a:moveTo>
                  <a:lnTo>
                    <a:pt x="317525" y="272834"/>
                  </a:lnTo>
                  <a:lnTo>
                    <a:pt x="0" y="272834"/>
                  </a:lnTo>
                  <a:lnTo>
                    <a:pt x="159283" y="0"/>
                  </a:lnTo>
                  <a:lnTo>
                    <a:pt x="47628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9116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7525" y="0"/>
                  </a:moveTo>
                  <a:lnTo>
                    <a:pt x="0" y="0"/>
                  </a:lnTo>
                  <a:lnTo>
                    <a:pt x="159283" y="272834"/>
                  </a:lnTo>
                  <a:lnTo>
                    <a:pt x="476288" y="272834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9116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288" y="272834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9283" y="272834"/>
                  </a:lnTo>
                  <a:lnTo>
                    <a:pt x="47628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0422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3349"/>
                  </a:lnTo>
                  <a:lnTo>
                    <a:pt x="164020" y="566178"/>
                  </a:lnTo>
                  <a:lnTo>
                    <a:pt x="328041" y="283349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0422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3349"/>
                  </a:moveTo>
                  <a:lnTo>
                    <a:pt x="164020" y="0"/>
                  </a:lnTo>
                  <a:lnTo>
                    <a:pt x="328041" y="283349"/>
                  </a:lnTo>
                  <a:lnTo>
                    <a:pt x="164020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9116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288" y="0"/>
                  </a:moveTo>
                  <a:lnTo>
                    <a:pt x="159283" y="0"/>
                  </a:lnTo>
                  <a:lnTo>
                    <a:pt x="0" y="273367"/>
                  </a:lnTo>
                  <a:lnTo>
                    <a:pt x="317004" y="273367"/>
                  </a:lnTo>
                  <a:lnTo>
                    <a:pt x="47628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9116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288" y="0"/>
                  </a:moveTo>
                  <a:lnTo>
                    <a:pt x="317004" y="273367"/>
                  </a:lnTo>
                  <a:lnTo>
                    <a:pt x="0" y="273367"/>
                  </a:lnTo>
                  <a:lnTo>
                    <a:pt x="159283" y="0"/>
                  </a:lnTo>
                  <a:lnTo>
                    <a:pt x="47628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6013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8046" y="0"/>
                  </a:move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lnTo>
                    <a:pt x="318046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6013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8046" y="0"/>
                  </a:ln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7319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3349"/>
                  </a:lnTo>
                  <a:lnTo>
                    <a:pt x="164020" y="566178"/>
                  </a:lnTo>
                  <a:lnTo>
                    <a:pt x="328041" y="283349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67319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3349"/>
                  </a:moveTo>
                  <a:lnTo>
                    <a:pt x="164020" y="0"/>
                  </a:lnTo>
                  <a:lnTo>
                    <a:pt x="328041" y="283349"/>
                  </a:lnTo>
                  <a:lnTo>
                    <a:pt x="164020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6013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159283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6013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3431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8046" y="0"/>
                  </a:move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lnTo>
                    <a:pt x="318046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3431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8046" y="0"/>
                  </a:ln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5257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163499" y="0"/>
                  </a:moveTo>
                  <a:lnTo>
                    <a:pt x="0" y="283349"/>
                  </a:lnTo>
                  <a:lnTo>
                    <a:pt x="163499" y="566178"/>
                  </a:lnTo>
                  <a:lnTo>
                    <a:pt x="327507" y="283349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5257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0" y="283349"/>
                  </a:moveTo>
                  <a:lnTo>
                    <a:pt x="163499" y="0"/>
                  </a:lnTo>
                  <a:lnTo>
                    <a:pt x="327507" y="283349"/>
                  </a:lnTo>
                  <a:lnTo>
                    <a:pt x="163499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3431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159283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93431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0836" y="1625663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318058" y="0"/>
                  </a:moveTo>
                  <a:lnTo>
                    <a:pt x="0" y="0"/>
                  </a:lnTo>
                  <a:lnTo>
                    <a:pt x="159296" y="272834"/>
                  </a:lnTo>
                  <a:lnTo>
                    <a:pt x="477342" y="272834"/>
                  </a:lnTo>
                  <a:lnTo>
                    <a:pt x="318058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0836" y="1625663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477342" y="272834"/>
                  </a:moveTo>
                  <a:lnTo>
                    <a:pt x="318058" y="0"/>
                  </a:lnTo>
                  <a:lnTo>
                    <a:pt x="0" y="0"/>
                  </a:lnTo>
                  <a:lnTo>
                    <a:pt x="159296" y="272834"/>
                  </a:lnTo>
                  <a:lnTo>
                    <a:pt x="477342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2675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163499" y="0"/>
                  </a:moveTo>
                  <a:lnTo>
                    <a:pt x="0" y="283349"/>
                  </a:lnTo>
                  <a:lnTo>
                    <a:pt x="163499" y="566178"/>
                  </a:lnTo>
                  <a:lnTo>
                    <a:pt x="327507" y="283349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2675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0" y="283349"/>
                  </a:moveTo>
                  <a:lnTo>
                    <a:pt x="163499" y="0"/>
                  </a:lnTo>
                  <a:lnTo>
                    <a:pt x="327507" y="283349"/>
                  </a:lnTo>
                  <a:lnTo>
                    <a:pt x="163499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0836" y="1951062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5">
                  <a:moveTo>
                    <a:pt x="477342" y="0"/>
                  </a:moveTo>
                  <a:lnTo>
                    <a:pt x="159816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7342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0836" y="1951062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5">
                  <a:moveTo>
                    <a:pt x="477342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816" y="0"/>
                  </a:lnTo>
                  <a:lnTo>
                    <a:pt x="477342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4765" y="1197737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317525" y="0"/>
                  </a:move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4765" y="1197737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273367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6604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59" h="565785">
                  <a:moveTo>
                    <a:pt x="163499" y="0"/>
                  </a:moveTo>
                  <a:lnTo>
                    <a:pt x="0" y="282828"/>
                  </a:lnTo>
                  <a:lnTo>
                    <a:pt x="163499" y="565657"/>
                  </a:lnTo>
                  <a:lnTo>
                    <a:pt x="327507" y="282828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26604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59" h="565785">
                  <a:moveTo>
                    <a:pt x="0" y="282828"/>
                  </a:moveTo>
                  <a:lnTo>
                    <a:pt x="163499" y="0"/>
                  </a:lnTo>
                  <a:lnTo>
                    <a:pt x="327507" y="282828"/>
                  </a:lnTo>
                  <a:lnTo>
                    <a:pt x="163499" y="565657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4765" y="1523669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477342" y="0"/>
                  </a:moveTo>
                  <a:lnTo>
                    <a:pt x="159296" y="0"/>
                  </a:lnTo>
                  <a:lnTo>
                    <a:pt x="0" y="272834"/>
                  </a:lnTo>
                  <a:lnTo>
                    <a:pt x="318058" y="272834"/>
                  </a:lnTo>
                  <a:lnTo>
                    <a:pt x="477342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4765" y="1523669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477342" y="0"/>
                  </a:moveTo>
                  <a:lnTo>
                    <a:pt x="318058" y="272834"/>
                  </a:lnTo>
                  <a:lnTo>
                    <a:pt x="0" y="272834"/>
                  </a:lnTo>
                  <a:lnTo>
                    <a:pt x="159296" y="0"/>
                  </a:lnTo>
                  <a:lnTo>
                    <a:pt x="477342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908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7525" y="0"/>
                  </a:move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908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72108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2828"/>
                  </a:lnTo>
                  <a:lnTo>
                    <a:pt x="164020" y="566178"/>
                  </a:lnTo>
                  <a:lnTo>
                    <a:pt x="328041" y="282828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72108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2828"/>
                  </a:moveTo>
                  <a:lnTo>
                    <a:pt x="164020" y="0"/>
                  </a:lnTo>
                  <a:lnTo>
                    <a:pt x="328041" y="282828"/>
                  </a:lnTo>
                  <a:lnTo>
                    <a:pt x="164020" y="566178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908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159283" y="0"/>
                  </a:lnTo>
                  <a:lnTo>
                    <a:pt x="0" y="273888"/>
                  </a:lnTo>
                  <a:lnTo>
                    <a:pt x="317525" y="273888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908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317525" y="273888"/>
                  </a:lnTo>
                  <a:lnTo>
                    <a:pt x="0" y="273888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32089" y="342938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317525" y="0"/>
                  </a:move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32089" y="342938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273367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13928" y="358724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60" h="566419">
                  <a:moveTo>
                    <a:pt x="163499" y="0"/>
                  </a:moveTo>
                  <a:lnTo>
                    <a:pt x="0" y="283349"/>
                  </a:lnTo>
                  <a:lnTo>
                    <a:pt x="163499" y="566178"/>
                  </a:lnTo>
                  <a:lnTo>
                    <a:pt x="327507" y="283349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13928" y="358724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60" h="566419">
                  <a:moveTo>
                    <a:pt x="0" y="283349"/>
                  </a:moveTo>
                  <a:lnTo>
                    <a:pt x="163499" y="0"/>
                  </a:lnTo>
                  <a:lnTo>
                    <a:pt x="327507" y="283349"/>
                  </a:lnTo>
                  <a:lnTo>
                    <a:pt x="163499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32089" y="668350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0"/>
                  </a:moveTo>
                  <a:lnTo>
                    <a:pt x="159816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7342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32089" y="668350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816" y="0"/>
                  </a:lnTo>
                  <a:lnTo>
                    <a:pt x="477342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734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8046" y="0"/>
                  </a:move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lnTo>
                    <a:pt x="318046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34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8046" y="0"/>
                  </a:ln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54695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2828"/>
                  </a:lnTo>
                  <a:lnTo>
                    <a:pt x="164020" y="566178"/>
                  </a:lnTo>
                  <a:lnTo>
                    <a:pt x="328041" y="282828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4695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2828"/>
                  </a:moveTo>
                  <a:lnTo>
                    <a:pt x="164020" y="0"/>
                  </a:lnTo>
                  <a:lnTo>
                    <a:pt x="328041" y="282828"/>
                  </a:lnTo>
                  <a:lnTo>
                    <a:pt x="164020" y="566178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734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159283" y="0"/>
                  </a:lnTo>
                  <a:lnTo>
                    <a:pt x="0" y="273888"/>
                  </a:lnTo>
                  <a:lnTo>
                    <a:pt x="317525" y="273888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734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317525" y="273888"/>
                  </a:lnTo>
                  <a:lnTo>
                    <a:pt x="0" y="273888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19426" y="1197737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4">
                  <a:moveTo>
                    <a:pt x="317004" y="0"/>
                  </a:moveTo>
                  <a:lnTo>
                    <a:pt x="0" y="0"/>
                  </a:lnTo>
                  <a:lnTo>
                    <a:pt x="159283" y="273367"/>
                  </a:lnTo>
                  <a:lnTo>
                    <a:pt x="476288" y="273367"/>
                  </a:lnTo>
                  <a:lnTo>
                    <a:pt x="317004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19426" y="1197737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4">
                  <a:moveTo>
                    <a:pt x="476288" y="273367"/>
                  </a:moveTo>
                  <a:lnTo>
                    <a:pt x="317004" y="0"/>
                  </a:lnTo>
                  <a:lnTo>
                    <a:pt x="0" y="0"/>
                  </a:lnTo>
                  <a:lnTo>
                    <a:pt x="159283" y="273367"/>
                  </a:lnTo>
                  <a:lnTo>
                    <a:pt x="476288" y="273367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01253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60" h="565785">
                  <a:moveTo>
                    <a:pt x="163499" y="0"/>
                  </a:moveTo>
                  <a:lnTo>
                    <a:pt x="0" y="282828"/>
                  </a:lnTo>
                  <a:lnTo>
                    <a:pt x="163499" y="565657"/>
                  </a:lnTo>
                  <a:lnTo>
                    <a:pt x="327507" y="282828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01253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60" h="565785">
                  <a:moveTo>
                    <a:pt x="0" y="282828"/>
                  </a:moveTo>
                  <a:lnTo>
                    <a:pt x="163499" y="0"/>
                  </a:lnTo>
                  <a:lnTo>
                    <a:pt x="327507" y="282828"/>
                  </a:lnTo>
                  <a:lnTo>
                    <a:pt x="163499" y="565657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9426" y="1523669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288" y="0"/>
                  </a:moveTo>
                  <a:lnTo>
                    <a:pt x="159283" y="0"/>
                  </a:lnTo>
                  <a:lnTo>
                    <a:pt x="0" y="272834"/>
                  </a:lnTo>
                  <a:lnTo>
                    <a:pt x="317525" y="272834"/>
                  </a:lnTo>
                  <a:lnTo>
                    <a:pt x="47628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19426" y="1523669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288" y="0"/>
                  </a:moveTo>
                  <a:lnTo>
                    <a:pt x="317525" y="272834"/>
                  </a:lnTo>
                  <a:lnTo>
                    <a:pt x="0" y="272834"/>
                  </a:lnTo>
                  <a:lnTo>
                    <a:pt x="159283" y="0"/>
                  </a:lnTo>
                  <a:lnTo>
                    <a:pt x="47628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79116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7525" y="0"/>
                  </a:moveTo>
                  <a:lnTo>
                    <a:pt x="0" y="0"/>
                  </a:lnTo>
                  <a:lnTo>
                    <a:pt x="159283" y="272834"/>
                  </a:lnTo>
                  <a:lnTo>
                    <a:pt x="476288" y="272834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79116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288" y="272834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9283" y="272834"/>
                  </a:lnTo>
                  <a:lnTo>
                    <a:pt x="47628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0422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3349"/>
                  </a:lnTo>
                  <a:lnTo>
                    <a:pt x="164020" y="566178"/>
                  </a:lnTo>
                  <a:lnTo>
                    <a:pt x="328041" y="283349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0422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3349"/>
                  </a:moveTo>
                  <a:lnTo>
                    <a:pt x="164020" y="0"/>
                  </a:lnTo>
                  <a:lnTo>
                    <a:pt x="328041" y="283349"/>
                  </a:lnTo>
                  <a:lnTo>
                    <a:pt x="164020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79116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288" y="0"/>
                  </a:moveTo>
                  <a:lnTo>
                    <a:pt x="159283" y="0"/>
                  </a:lnTo>
                  <a:lnTo>
                    <a:pt x="0" y="273367"/>
                  </a:lnTo>
                  <a:lnTo>
                    <a:pt x="317004" y="273367"/>
                  </a:lnTo>
                  <a:lnTo>
                    <a:pt x="47628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79116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288" y="0"/>
                  </a:moveTo>
                  <a:lnTo>
                    <a:pt x="317004" y="273367"/>
                  </a:lnTo>
                  <a:lnTo>
                    <a:pt x="0" y="273367"/>
                  </a:lnTo>
                  <a:lnTo>
                    <a:pt x="159283" y="0"/>
                  </a:lnTo>
                  <a:lnTo>
                    <a:pt x="47628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86013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8046" y="0"/>
                  </a:move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lnTo>
                    <a:pt x="318046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6013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8046" y="0"/>
                  </a:ln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67319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3349"/>
                  </a:lnTo>
                  <a:lnTo>
                    <a:pt x="164020" y="566178"/>
                  </a:lnTo>
                  <a:lnTo>
                    <a:pt x="328041" y="283349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67319" y="1640903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3349"/>
                  </a:moveTo>
                  <a:lnTo>
                    <a:pt x="164020" y="0"/>
                  </a:lnTo>
                  <a:lnTo>
                    <a:pt x="328041" y="283349"/>
                  </a:lnTo>
                  <a:lnTo>
                    <a:pt x="164020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86013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159283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86013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93431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8046" y="0"/>
                  </a:move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lnTo>
                    <a:pt x="318046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93431" y="162566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8046" y="0"/>
                  </a:lnTo>
                  <a:lnTo>
                    <a:pt x="0" y="0"/>
                  </a:lnTo>
                  <a:lnTo>
                    <a:pt x="159283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75257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163499" y="0"/>
                  </a:moveTo>
                  <a:lnTo>
                    <a:pt x="0" y="283349"/>
                  </a:lnTo>
                  <a:lnTo>
                    <a:pt x="163499" y="566178"/>
                  </a:lnTo>
                  <a:lnTo>
                    <a:pt x="327507" y="283349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257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0" y="283349"/>
                  </a:moveTo>
                  <a:lnTo>
                    <a:pt x="163499" y="0"/>
                  </a:lnTo>
                  <a:lnTo>
                    <a:pt x="327507" y="283349"/>
                  </a:lnTo>
                  <a:lnTo>
                    <a:pt x="163499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93431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159283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93431" y="1951062"/>
              <a:ext cx="476884" cy="273685"/>
            </a:xfrm>
            <a:custGeom>
              <a:avLst/>
              <a:gdLst/>
              <a:ahLst/>
              <a:cxnLst/>
              <a:rect l="l" t="t" r="r" b="b"/>
              <a:pathLst>
                <a:path w="476885" h="273685">
                  <a:moveTo>
                    <a:pt x="476808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00836" y="1625663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318058" y="0"/>
                  </a:moveTo>
                  <a:lnTo>
                    <a:pt x="0" y="0"/>
                  </a:lnTo>
                  <a:lnTo>
                    <a:pt x="159296" y="272834"/>
                  </a:lnTo>
                  <a:lnTo>
                    <a:pt x="477342" y="272834"/>
                  </a:lnTo>
                  <a:lnTo>
                    <a:pt x="318058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00836" y="1625663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477342" y="272834"/>
                  </a:moveTo>
                  <a:lnTo>
                    <a:pt x="318058" y="0"/>
                  </a:lnTo>
                  <a:lnTo>
                    <a:pt x="0" y="0"/>
                  </a:lnTo>
                  <a:lnTo>
                    <a:pt x="159296" y="272834"/>
                  </a:lnTo>
                  <a:lnTo>
                    <a:pt x="477342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82675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163499" y="0"/>
                  </a:moveTo>
                  <a:lnTo>
                    <a:pt x="0" y="283349"/>
                  </a:lnTo>
                  <a:lnTo>
                    <a:pt x="163499" y="566178"/>
                  </a:lnTo>
                  <a:lnTo>
                    <a:pt x="327507" y="283349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2675" y="1640903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59" h="566419">
                  <a:moveTo>
                    <a:pt x="0" y="283349"/>
                  </a:moveTo>
                  <a:lnTo>
                    <a:pt x="163499" y="0"/>
                  </a:lnTo>
                  <a:lnTo>
                    <a:pt x="327507" y="283349"/>
                  </a:lnTo>
                  <a:lnTo>
                    <a:pt x="163499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00836" y="1951062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5">
                  <a:moveTo>
                    <a:pt x="477342" y="0"/>
                  </a:moveTo>
                  <a:lnTo>
                    <a:pt x="159816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7342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0836" y="1951062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5">
                  <a:moveTo>
                    <a:pt x="477342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816" y="0"/>
                  </a:lnTo>
                  <a:lnTo>
                    <a:pt x="477342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44765" y="1197737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317525" y="0"/>
                  </a:move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44765" y="1197737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273367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26604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59" h="565785">
                  <a:moveTo>
                    <a:pt x="163499" y="0"/>
                  </a:moveTo>
                  <a:lnTo>
                    <a:pt x="0" y="282828"/>
                  </a:lnTo>
                  <a:lnTo>
                    <a:pt x="163499" y="565657"/>
                  </a:lnTo>
                  <a:lnTo>
                    <a:pt x="327507" y="282828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6604" y="1214031"/>
              <a:ext cx="327660" cy="565785"/>
            </a:xfrm>
            <a:custGeom>
              <a:avLst/>
              <a:gdLst/>
              <a:ahLst/>
              <a:cxnLst/>
              <a:rect l="l" t="t" r="r" b="b"/>
              <a:pathLst>
                <a:path w="327659" h="565785">
                  <a:moveTo>
                    <a:pt x="0" y="282828"/>
                  </a:moveTo>
                  <a:lnTo>
                    <a:pt x="163499" y="0"/>
                  </a:lnTo>
                  <a:lnTo>
                    <a:pt x="327507" y="282828"/>
                  </a:lnTo>
                  <a:lnTo>
                    <a:pt x="163499" y="565657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44765" y="1523669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477342" y="0"/>
                  </a:moveTo>
                  <a:lnTo>
                    <a:pt x="159296" y="0"/>
                  </a:lnTo>
                  <a:lnTo>
                    <a:pt x="0" y="272834"/>
                  </a:lnTo>
                  <a:lnTo>
                    <a:pt x="318058" y="272834"/>
                  </a:lnTo>
                  <a:lnTo>
                    <a:pt x="477342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4765" y="1523669"/>
              <a:ext cx="477520" cy="273050"/>
            </a:xfrm>
            <a:custGeom>
              <a:avLst/>
              <a:gdLst/>
              <a:ahLst/>
              <a:cxnLst/>
              <a:rect l="l" t="t" r="r" b="b"/>
              <a:pathLst>
                <a:path w="477519" h="273050">
                  <a:moveTo>
                    <a:pt x="477342" y="0"/>
                  </a:moveTo>
                  <a:lnTo>
                    <a:pt x="318058" y="272834"/>
                  </a:lnTo>
                  <a:lnTo>
                    <a:pt x="0" y="272834"/>
                  </a:lnTo>
                  <a:lnTo>
                    <a:pt x="159296" y="0"/>
                  </a:lnTo>
                  <a:lnTo>
                    <a:pt x="477342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908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7525" y="0"/>
                  </a:move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908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72108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2828"/>
                  </a:lnTo>
                  <a:lnTo>
                    <a:pt x="164020" y="566178"/>
                  </a:lnTo>
                  <a:lnTo>
                    <a:pt x="328041" y="282828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108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2828"/>
                  </a:moveTo>
                  <a:lnTo>
                    <a:pt x="164020" y="0"/>
                  </a:lnTo>
                  <a:lnTo>
                    <a:pt x="328041" y="282828"/>
                  </a:lnTo>
                  <a:lnTo>
                    <a:pt x="164020" y="566178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908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159283" y="0"/>
                  </a:lnTo>
                  <a:lnTo>
                    <a:pt x="0" y="273888"/>
                  </a:lnTo>
                  <a:lnTo>
                    <a:pt x="317525" y="273888"/>
                  </a:lnTo>
                  <a:lnTo>
                    <a:pt x="476808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490802" y="1095755"/>
              <a:ext cx="476884" cy="274320"/>
            </a:xfrm>
            <a:custGeom>
              <a:avLst/>
              <a:gdLst/>
              <a:ahLst/>
              <a:cxnLst/>
              <a:rect l="l" t="t" r="r" b="b"/>
              <a:pathLst>
                <a:path w="476885" h="274319">
                  <a:moveTo>
                    <a:pt x="476808" y="0"/>
                  </a:moveTo>
                  <a:lnTo>
                    <a:pt x="317525" y="273888"/>
                  </a:lnTo>
                  <a:lnTo>
                    <a:pt x="0" y="273888"/>
                  </a:lnTo>
                  <a:lnTo>
                    <a:pt x="159283" y="0"/>
                  </a:lnTo>
                  <a:lnTo>
                    <a:pt x="476808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32089" y="342938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317525" y="0"/>
                  </a:move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lnTo>
                    <a:pt x="31752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32089" y="342938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273367"/>
                  </a:moveTo>
                  <a:lnTo>
                    <a:pt x="317525" y="0"/>
                  </a:lnTo>
                  <a:lnTo>
                    <a:pt x="0" y="0"/>
                  </a:lnTo>
                  <a:lnTo>
                    <a:pt x="159816" y="273367"/>
                  </a:lnTo>
                  <a:lnTo>
                    <a:pt x="477342" y="273367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13928" y="358724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60" h="566419">
                  <a:moveTo>
                    <a:pt x="163499" y="0"/>
                  </a:moveTo>
                  <a:lnTo>
                    <a:pt x="0" y="283349"/>
                  </a:lnTo>
                  <a:lnTo>
                    <a:pt x="163499" y="566178"/>
                  </a:lnTo>
                  <a:lnTo>
                    <a:pt x="327507" y="283349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13928" y="358724"/>
              <a:ext cx="327660" cy="566420"/>
            </a:xfrm>
            <a:custGeom>
              <a:avLst/>
              <a:gdLst/>
              <a:ahLst/>
              <a:cxnLst/>
              <a:rect l="l" t="t" r="r" b="b"/>
              <a:pathLst>
                <a:path w="327660" h="566419">
                  <a:moveTo>
                    <a:pt x="0" y="283349"/>
                  </a:moveTo>
                  <a:lnTo>
                    <a:pt x="163499" y="0"/>
                  </a:lnTo>
                  <a:lnTo>
                    <a:pt x="327507" y="283349"/>
                  </a:lnTo>
                  <a:lnTo>
                    <a:pt x="163499" y="566178"/>
                  </a:lnTo>
                  <a:lnTo>
                    <a:pt x="0" y="283349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32089" y="668350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0"/>
                  </a:moveTo>
                  <a:lnTo>
                    <a:pt x="159816" y="0"/>
                  </a:lnTo>
                  <a:lnTo>
                    <a:pt x="0" y="273367"/>
                  </a:lnTo>
                  <a:lnTo>
                    <a:pt x="317525" y="273367"/>
                  </a:lnTo>
                  <a:lnTo>
                    <a:pt x="477342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32089" y="668350"/>
              <a:ext cx="477520" cy="273685"/>
            </a:xfrm>
            <a:custGeom>
              <a:avLst/>
              <a:gdLst/>
              <a:ahLst/>
              <a:cxnLst/>
              <a:rect l="l" t="t" r="r" b="b"/>
              <a:pathLst>
                <a:path w="477519" h="273684">
                  <a:moveTo>
                    <a:pt x="477342" y="0"/>
                  </a:moveTo>
                  <a:lnTo>
                    <a:pt x="317525" y="273367"/>
                  </a:lnTo>
                  <a:lnTo>
                    <a:pt x="0" y="273367"/>
                  </a:lnTo>
                  <a:lnTo>
                    <a:pt x="159816" y="0"/>
                  </a:lnTo>
                  <a:lnTo>
                    <a:pt x="477342" y="0"/>
                  </a:lnTo>
                  <a:close/>
                </a:path>
              </a:pathLst>
            </a:custGeom>
            <a:ln w="28905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734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318046" y="0"/>
                  </a:move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lnTo>
                    <a:pt x="318046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973402" y="770343"/>
              <a:ext cx="476884" cy="273050"/>
            </a:xfrm>
            <a:custGeom>
              <a:avLst/>
              <a:gdLst/>
              <a:ahLst/>
              <a:cxnLst/>
              <a:rect l="l" t="t" r="r" b="b"/>
              <a:pathLst>
                <a:path w="476885" h="273050">
                  <a:moveTo>
                    <a:pt x="476808" y="272834"/>
                  </a:moveTo>
                  <a:lnTo>
                    <a:pt x="318046" y="0"/>
                  </a:lnTo>
                  <a:lnTo>
                    <a:pt x="0" y="0"/>
                  </a:lnTo>
                  <a:lnTo>
                    <a:pt x="158762" y="272834"/>
                  </a:lnTo>
                  <a:lnTo>
                    <a:pt x="476808" y="272834"/>
                  </a:lnTo>
                  <a:close/>
                </a:path>
              </a:pathLst>
            </a:custGeom>
            <a:ln w="28905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54695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164020" y="0"/>
                  </a:moveTo>
                  <a:lnTo>
                    <a:pt x="0" y="282828"/>
                  </a:lnTo>
                  <a:lnTo>
                    <a:pt x="164020" y="566178"/>
                  </a:lnTo>
                  <a:lnTo>
                    <a:pt x="328041" y="282828"/>
                  </a:lnTo>
                  <a:lnTo>
                    <a:pt x="164020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54695" y="786104"/>
              <a:ext cx="328295" cy="566420"/>
            </a:xfrm>
            <a:custGeom>
              <a:avLst/>
              <a:gdLst/>
              <a:ahLst/>
              <a:cxnLst/>
              <a:rect l="l" t="t" r="r" b="b"/>
              <a:pathLst>
                <a:path w="328294" h="566419">
                  <a:moveTo>
                    <a:pt x="0" y="282828"/>
                  </a:moveTo>
                  <a:lnTo>
                    <a:pt x="164020" y="0"/>
                  </a:lnTo>
                  <a:lnTo>
                    <a:pt x="328041" y="282828"/>
                  </a:lnTo>
                  <a:lnTo>
                    <a:pt x="164020" y="566178"/>
                  </a:lnTo>
                  <a:lnTo>
                    <a:pt x="0" y="282828"/>
                  </a:lnTo>
                  <a:close/>
                </a:path>
              </a:pathLst>
            </a:custGeom>
            <a:ln w="28905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989194" y="2449881"/>
            <a:ext cx="5577840" cy="90614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165985" marR="5080" indent="-2153920">
              <a:lnSpc>
                <a:spcPts val="3279"/>
              </a:lnSpc>
              <a:spcBef>
                <a:spcPts val="515"/>
              </a:spcBef>
            </a:pPr>
            <a:r>
              <a:rPr sz="3050" spc="-10" dirty="0">
                <a:solidFill>
                  <a:srgbClr val="5E5E5E"/>
                </a:solidFill>
                <a:latin typeface="Arial Black"/>
                <a:cs typeface="Arial Black"/>
              </a:rPr>
              <a:t>Comunicazione</a:t>
            </a:r>
            <a:r>
              <a:rPr sz="3050" spc="-105" dirty="0">
                <a:solidFill>
                  <a:srgbClr val="5E5E5E"/>
                </a:solidFill>
                <a:latin typeface="Arial Black"/>
                <a:cs typeface="Arial Black"/>
              </a:rPr>
              <a:t> </a:t>
            </a:r>
            <a:r>
              <a:rPr sz="3050" spc="-10" dirty="0">
                <a:solidFill>
                  <a:srgbClr val="5E5E5E"/>
                </a:solidFill>
                <a:latin typeface="Arial Black"/>
                <a:cs typeface="Arial Black"/>
              </a:rPr>
              <a:t>asincrona: </a:t>
            </a:r>
            <a:r>
              <a:rPr sz="3050" spc="-1000" dirty="0">
                <a:solidFill>
                  <a:srgbClr val="5E5E5E"/>
                </a:solidFill>
                <a:latin typeface="Arial Black"/>
                <a:cs typeface="Arial Black"/>
              </a:rPr>
              <a:t> </a:t>
            </a:r>
            <a:r>
              <a:rPr sz="3050" spc="-10" dirty="0">
                <a:solidFill>
                  <a:srgbClr val="5E5E5E"/>
                </a:solidFill>
                <a:latin typeface="Arial Black"/>
                <a:cs typeface="Arial Black"/>
              </a:rPr>
              <a:t>Kafka</a:t>
            </a:r>
            <a:endParaRPr sz="3050">
              <a:latin typeface="Arial Black"/>
              <a:cs typeface="Arial Black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95562" y="511729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944171" y="3789989"/>
            <a:ext cx="30067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60" dirty="0">
                <a:solidFill>
                  <a:srgbClr val="7E7E7E"/>
                </a:solidFill>
                <a:latin typeface="Segoe Print"/>
                <a:cs typeface="Segoe Print"/>
              </a:rPr>
              <a:t>When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5" dirty="0">
                <a:solidFill>
                  <a:srgbClr val="7E7E7E"/>
                </a:solidFill>
                <a:latin typeface="Segoe Print"/>
                <a:cs typeface="Segoe Print"/>
              </a:rPr>
              <a:t>you</a:t>
            </a:r>
            <a:r>
              <a:rPr sz="1450" spc="-4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60" dirty="0">
                <a:solidFill>
                  <a:srgbClr val="7E7E7E"/>
                </a:solidFill>
                <a:latin typeface="Segoe Print"/>
                <a:cs typeface="Segoe Print"/>
              </a:rPr>
              <a:t>come</a:t>
            </a:r>
            <a:r>
              <a:rPr sz="1450" spc="-4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out</a:t>
            </a:r>
            <a:r>
              <a:rPr sz="1450" spc="-40" dirty="0">
                <a:solidFill>
                  <a:srgbClr val="7E7E7E"/>
                </a:solidFill>
                <a:latin typeface="Segoe Print"/>
                <a:cs typeface="Segoe Print"/>
              </a:rPr>
              <a:t> of </a:t>
            </a:r>
            <a:r>
              <a:rPr sz="1450" spc="-45" dirty="0">
                <a:solidFill>
                  <a:srgbClr val="7E7E7E"/>
                </a:solidFill>
                <a:latin typeface="Segoe Print"/>
                <a:cs typeface="Segoe Print"/>
              </a:rPr>
              <a:t>the</a:t>
            </a:r>
            <a:r>
              <a:rPr sz="1450" spc="-3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storm,</a:t>
            </a:r>
            <a:endParaRPr sz="1450">
              <a:latin typeface="Segoe Print"/>
              <a:cs typeface="Segoe Prin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83774" y="3998691"/>
            <a:ext cx="266763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you</a:t>
            </a:r>
            <a:r>
              <a:rPr sz="1450" spc="-5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won’t</a:t>
            </a:r>
            <a:r>
              <a:rPr sz="1450" spc="-5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be</a:t>
            </a:r>
            <a:r>
              <a:rPr sz="1450" spc="-40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45" dirty="0">
                <a:solidFill>
                  <a:srgbClr val="7E7E7E"/>
                </a:solidFill>
                <a:latin typeface="Segoe Print"/>
                <a:cs typeface="Segoe Print"/>
              </a:rPr>
              <a:t>the</a:t>
            </a:r>
            <a:r>
              <a:rPr sz="1450" spc="-40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5" dirty="0">
                <a:solidFill>
                  <a:srgbClr val="7E7E7E"/>
                </a:solidFill>
                <a:latin typeface="Segoe Print"/>
                <a:cs typeface="Segoe Print"/>
              </a:rPr>
              <a:t>same</a:t>
            </a:r>
            <a:r>
              <a:rPr sz="1450" spc="-40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person</a:t>
            </a:r>
            <a:endParaRPr sz="1450">
              <a:latin typeface="Segoe Print"/>
              <a:cs typeface="Segoe Prin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603813" y="4206871"/>
            <a:ext cx="134556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60" dirty="0">
                <a:solidFill>
                  <a:srgbClr val="7E7E7E"/>
                </a:solidFill>
                <a:latin typeface="Segoe Print"/>
                <a:cs typeface="Segoe Print"/>
              </a:rPr>
              <a:t>who</a:t>
            </a:r>
            <a:r>
              <a:rPr sz="1450" spc="-70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5" dirty="0">
                <a:solidFill>
                  <a:srgbClr val="7E7E7E"/>
                </a:solidFill>
                <a:latin typeface="Segoe Print"/>
                <a:cs typeface="Segoe Print"/>
              </a:rPr>
              <a:t>walked</a:t>
            </a:r>
            <a:r>
              <a:rPr sz="1450" spc="-70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40" dirty="0">
                <a:solidFill>
                  <a:srgbClr val="7E7E7E"/>
                </a:solidFill>
                <a:latin typeface="Segoe Print"/>
                <a:cs typeface="Segoe Print"/>
              </a:rPr>
              <a:t>in.</a:t>
            </a:r>
            <a:endParaRPr sz="1450">
              <a:latin typeface="Segoe Print"/>
              <a:cs typeface="Segoe Prin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919996" y="4415573"/>
            <a:ext cx="30314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solidFill>
                  <a:srgbClr val="7E7E7E"/>
                </a:solidFill>
                <a:latin typeface="Segoe Print"/>
                <a:cs typeface="Segoe Print"/>
              </a:rPr>
              <a:t>That’s</a:t>
            </a:r>
            <a:r>
              <a:rPr sz="1450" spc="-2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5" dirty="0">
                <a:solidFill>
                  <a:srgbClr val="7E7E7E"/>
                </a:solidFill>
                <a:latin typeface="Segoe Print"/>
                <a:cs typeface="Segoe Print"/>
              </a:rPr>
              <a:t>what</a:t>
            </a:r>
            <a:r>
              <a:rPr sz="1450" spc="-3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40" dirty="0">
                <a:solidFill>
                  <a:srgbClr val="7E7E7E"/>
                </a:solidFill>
                <a:latin typeface="Segoe Print"/>
                <a:cs typeface="Segoe Print"/>
              </a:rPr>
              <a:t>this</a:t>
            </a:r>
            <a:r>
              <a:rPr sz="1450" spc="-3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storm’s</a:t>
            </a:r>
            <a:r>
              <a:rPr sz="1450" spc="-45" dirty="0">
                <a:solidFill>
                  <a:srgbClr val="7E7E7E"/>
                </a:solidFill>
                <a:latin typeface="Segoe Print"/>
                <a:cs typeface="Segoe Print"/>
              </a:rPr>
              <a:t> </a:t>
            </a:r>
            <a:r>
              <a:rPr sz="1450" spc="-35" dirty="0">
                <a:solidFill>
                  <a:srgbClr val="7E7E7E"/>
                </a:solidFill>
                <a:latin typeface="Segoe Print"/>
                <a:cs typeface="Segoe Print"/>
              </a:rPr>
              <a:t>all </a:t>
            </a:r>
            <a:r>
              <a:rPr sz="1450" spc="-50" dirty="0">
                <a:solidFill>
                  <a:srgbClr val="7E7E7E"/>
                </a:solidFill>
                <a:latin typeface="Segoe Print"/>
                <a:cs typeface="Segoe Print"/>
              </a:rPr>
              <a:t>about.</a:t>
            </a:r>
            <a:endParaRPr sz="1450" dirty="0">
              <a:latin typeface="Segoe Print"/>
              <a:cs typeface="Segoe Print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122" name="object 122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550757" y="5535363"/>
            <a:ext cx="6426835" cy="4029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Riferimenti</a:t>
            </a:r>
            <a:endParaRPr sz="2100">
              <a:latin typeface="Arial MT"/>
              <a:cs typeface="Arial MT"/>
            </a:endParaRPr>
          </a:p>
          <a:p>
            <a:pPr marL="213995" marR="160655" indent="-201930">
              <a:lnSpc>
                <a:spcPct val="101400"/>
              </a:lnSpc>
              <a:spcBef>
                <a:spcPts val="2030"/>
              </a:spcBef>
              <a:buClr>
                <a:srgbClr val="33339A"/>
              </a:buClr>
              <a:buSzPct val="63333"/>
              <a:buFont typeface="Wingdings"/>
              <a:buChar char=""/>
              <a:tabLst>
                <a:tab pos="214629" algn="l"/>
              </a:tabLst>
            </a:pPr>
            <a:r>
              <a:rPr sz="1500" spc="5" dirty="0">
                <a:latin typeface="Arial MT"/>
                <a:cs typeface="Arial MT"/>
              </a:rPr>
              <a:t>Luca Cabibbo.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b="1" dirty="0">
                <a:solidFill>
                  <a:srgbClr val="800080"/>
                </a:solidFill>
                <a:latin typeface="Arial"/>
                <a:cs typeface="Arial"/>
              </a:rPr>
              <a:t>Architettura</a:t>
            </a:r>
            <a:r>
              <a:rPr sz="1500" b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500" b="1" spc="5" dirty="0">
                <a:solidFill>
                  <a:srgbClr val="800080"/>
                </a:solidFill>
                <a:latin typeface="Arial"/>
                <a:cs typeface="Arial"/>
              </a:rPr>
              <a:t>del Software</a:t>
            </a:r>
            <a:r>
              <a:rPr sz="1500" spc="5" dirty="0">
                <a:solidFill>
                  <a:srgbClr val="800080"/>
                </a:solidFill>
                <a:latin typeface="Arial MT"/>
                <a:cs typeface="Arial MT"/>
              </a:rPr>
              <a:t>:</a:t>
            </a:r>
            <a:r>
              <a:rPr sz="1500" dirty="0">
                <a:solidFill>
                  <a:srgbClr val="800080"/>
                </a:solidFill>
                <a:latin typeface="Arial MT"/>
                <a:cs typeface="Arial MT"/>
              </a:rPr>
              <a:t> Strutture </a:t>
            </a:r>
            <a:r>
              <a:rPr sz="1500" spc="10" dirty="0">
                <a:solidFill>
                  <a:srgbClr val="800080"/>
                </a:solidFill>
                <a:latin typeface="Arial MT"/>
                <a:cs typeface="Arial MT"/>
              </a:rPr>
              <a:t>e</a:t>
            </a:r>
            <a:r>
              <a:rPr sz="1500" spc="5" dirty="0">
                <a:solidFill>
                  <a:srgbClr val="800080"/>
                </a:solidFill>
                <a:latin typeface="Arial MT"/>
                <a:cs typeface="Arial MT"/>
              </a:rPr>
              <a:t> Qualità</a:t>
            </a:r>
            <a:r>
              <a:rPr sz="1500" spc="5" dirty="0">
                <a:latin typeface="Arial MT"/>
                <a:cs typeface="Arial MT"/>
              </a:rPr>
              <a:t>.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Edizioni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Efesto,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2021.</a:t>
            </a:r>
            <a:endParaRPr sz="150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250"/>
              </a:spcBef>
              <a:buClr>
                <a:srgbClr val="FF6500"/>
              </a:buClr>
              <a:buSzPct val="86666"/>
              <a:buFont typeface="Wingdings"/>
              <a:buChar char=""/>
              <a:tabLst>
                <a:tab pos="486409" algn="l"/>
              </a:tabLst>
            </a:pPr>
            <a:r>
              <a:rPr sz="1500" dirty="0">
                <a:latin typeface="Arial MT"/>
                <a:cs typeface="Arial MT"/>
              </a:rPr>
              <a:t>Capitolo</a:t>
            </a:r>
            <a:r>
              <a:rPr sz="1500" spc="5" dirty="0">
                <a:latin typeface="Arial MT"/>
                <a:cs typeface="Arial MT"/>
              </a:rPr>
              <a:t> 25,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3339A"/>
                </a:solidFill>
                <a:latin typeface="Arial MT"/>
                <a:cs typeface="Arial MT"/>
              </a:rPr>
              <a:t>Comunicazione asincrona</a:t>
            </a:r>
            <a:endParaRPr sz="1500">
              <a:latin typeface="Arial MT"/>
              <a:cs typeface="Arial MT"/>
            </a:endParaRPr>
          </a:p>
          <a:p>
            <a:pPr marL="213995" marR="672465" indent="-201930">
              <a:lnSpc>
                <a:spcPct val="101200"/>
              </a:lnSpc>
              <a:spcBef>
                <a:spcPts val="1510"/>
              </a:spcBef>
              <a:buClr>
                <a:srgbClr val="33339A"/>
              </a:buClr>
              <a:buSzPct val="63333"/>
              <a:buFont typeface="Wingdings"/>
              <a:buChar char=""/>
              <a:tabLst>
                <a:tab pos="214629" algn="l"/>
              </a:tabLst>
            </a:pPr>
            <a:r>
              <a:rPr sz="1500" dirty="0">
                <a:latin typeface="Arial MT"/>
                <a:cs typeface="Arial MT"/>
              </a:rPr>
              <a:t>Richardson, </a:t>
            </a:r>
            <a:r>
              <a:rPr sz="1500" spc="5" dirty="0">
                <a:latin typeface="Arial MT"/>
                <a:cs typeface="Arial MT"/>
              </a:rPr>
              <a:t>C. </a:t>
            </a:r>
            <a:r>
              <a:rPr sz="1500" b="1" spc="5" dirty="0">
                <a:solidFill>
                  <a:srgbClr val="800080"/>
                </a:solidFill>
                <a:latin typeface="Arial"/>
                <a:cs typeface="Arial"/>
              </a:rPr>
              <a:t>Microservices Patterns</a:t>
            </a:r>
            <a:r>
              <a:rPr sz="1500" spc="5" dirty="0">
                <a:solidFill>
                  <a:srgbClr val="800080"/>
                </a:solidFill>
                <a:latin typeface="Arial MT"/>
                <a:cs typeface="Arial MT"/>
              </a:rPr>
              <a:t>: With examples in Java</a:t>
            </a:r>
            <a:r>
              <a:rPr sz="1500" spc="5" dirty="0">
                <a:latin typeface="Arial MT"/>
                <a:cs typeface="Arial MT"/>
              </a:rPr>
              <a:t>.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Manning,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2019.</a:t>
            </a:r>
            <a:endParaRPr sz="150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390"/>
              </a:spcBef>
              <a:buClr>
                <a:srgbClr val="FF6500"/>
              </a:buClr>
              <a:buSzPct val="86666"/>
              <a:buFont typeface="Wingdings"/>
              <a:buChar char=""/>
              <a:tabLst>
                <a:tab pos="486409" algn="l"/>
              </a:tabLst>
            </a:pPr>
            <a:r>
              <a:rPr sz="1500" spc="5" dirty="0">
                <a:latin typeface="Arial MT"/>
                <a:cs typeface="Arial MT"/>
              </a:rPr>
              <a:t>Chapter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3,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3339A"/>
                </a:solidFill>
                <a:latin typeface="Arial MT"/>
                <a:cs typeface="Arial MT"/>
              </a:rPr>
              <a:t>Interprocess</a:t>
            </a:r>
            <a:r>
              <a:rPr sz="150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3339A"/>
                </a:solidFill>
                <a:latin typeface="Arial MT"/>
                <a:cs typeface="Arial MT"/>
              </a:rPr>
              <a:t>communication</a:t>
            </a:r>
            <a:r>
              <a:rPr sz="150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50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50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3339A"/>
                </a:solidFill>
                <a:latin typeface="Arial MT"/>
                <a:cs typeface="Arial MT"/>
              </a:rPr>
              <a:t>microservice architecture</a:t>
            </a:r>
            <a:endParaRPr sz="15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1375"/>
              </a:spcBef>
              <a:buClr>
                <a:srgbClr val="33339A"/>
              </a:buClr>
              <a:buSzPct val="63333"/>
              <a:buFont typeface="Wingdings"/>
              <a:buChar char=""/>
              <a:tabLst>
                <a:tab pos="214629" algn="l"/>
              </a:tabLst>
            </a:pPr>
            <a:r>
              <a:rPr sz="1500" spc="5" dirty="0">
                <a:latin typeface="Arial MT"/>
                <a:cs typeface="Arial MT"/>
              </a:rPr>
              <a:t>Scott,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D, </a:t>
            </a:r>
            <a:r>
              <a:rPr sz="1500" spc="10" dirty="0">
                <a:latin typeface="Arial MT"/>
                <a:cs typeface="Arial MT"/>
              </a:rPr>
              <a:t>Gamov,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V.,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Klein, D.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spc="5" dirty="0">
                <a:solidFill>
                  <a:srgbClr val="800080"/>
                </a:solidFill>
                <a:latin typeface="Arial"/>
                <a:cs typeface="Arial"/>
              </a:rPr>
              <a:t>Kafka</a:t>
            </a:r>
            <a:r>
              <a:rPr sz="1500" b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500" b="1" spc="5" dirty="0">
                <a:solidFill>
                  <a:srgbClr val="800080"/>
                </a:solidFill>
                <a:latin typeface="Arial"/>
                <a:cs typeface="Arial"/>
              </a:rPr>
              <a:t>in</a:t>
            </a:r>
            <a:r>
              <a:rPr sz="1500" b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500" b="1" spc="5" dirty="0">
                <a:solidFill>
                  <a:srgbClr val="800080"/>
                </a:solidFill>
                <a:latin typeface="Arial"/>
                <a:cs typeface="Arial"/>
              </a:rPr>
              <a:t>Action</a:t>
            </a:r>
            <a:r>
              <a:rPr sz="1500" spc="5" dirty="0">
                <a:latin typeface="Arial MT"/>
                <a:cs typeface="Arial MT"/>
              </a:rPr>
              <a:t>, Manning,</a:t>
            </a:r>
            <a:r>
              <a:rPr sz="1500" dirty="0">
                <a:latin typeface="Arial MT"/>
                <a:cs typeface="Arial MT"/>
              </a:rPr>
              <a:t> 2022.</a:t>
            </a:r>
            <a:endParaRPr sz="15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1375"/>
              </a:spcBef>
              <a:buClr>
                <a:srgbClr val="33339A"/>
              </a:buClr>
              <a:buSzPct val="63333"/>
              <a:buFont typeface="Wingdings"/>
              <a:buChar char=""/>
              <a:tabLst>
                <a:tab pos="214629" algn="l"/>
              </a:tabLst>
            </a:pPr>
            <a:r>
              <a:rPr sz="1500" spc="10" dirty="0">
                <a:latin typeface="Arial MT"/>
                <a:cs typeface="Arial MT"/>
              </a:rPr>
              <a:t>Apache </a:t>
            </a:r>
            <a:r>
              <a:rPr sz="1500" spc="5" dirty="0">
                <a:latin typeface="Arial MT"/>
                <a:cs typeface="Arial MT"/>
              </a:rPr>
              <a:t>Kafka: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1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distributed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streaming </a:t>
            </a:r>
            <a:r>
              <a:rPr sz="1500" dirty="0">
                <a:latin typeface="Arial MT"/>
                <a:cs typeface="Arial MT"/>
              </a:rPr>
              <a:t>platform</a:t>
            </a:r>
            <a:endParaRPr sz="150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385"/>
              </a:spcBef>
              <a:buClr>
                <a:srgbClr val="FF6500"/>
              </a:buClr>
              <a:buSzPct val="86666"/>
              <a:buFont typeface="Wingdings"/>
              <a:buChar char=""/>
              <a:tabLst>
                <a:tab pos="486409" algn="l"/>
              </a:tabLst>
            </a:pPr>
            <a:r>
              <a:rPr sz="1500" dirty="0">
                <a:solidFill>
                  <a:srgbClr val="008000"/>
                </a:solidFill>
                <a:latin typeface="Arial MT"/>
                <a:cs typeface="Arial MT"/>
              </a:rPr>
              <a:t>https://kafka.apache.org/</a:t>
            </a:r>
            <a:endParaRPr sz="15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1375"/>
              </a:spcBef>
              <a:buClr>
                <a:srgbClr val="33339A"/>
              </a:buClr>
              <a:buSzPct val="63333"/>
              <a:buFont typeface="Wingdings"/>
              <a:buChar char=""/>
              <a:tabLst>
                <a:tab pos="214629" algn="l"/>
              </a:tabLst>
            </a:pPr>
            <a:r>
              <a:rPr sz="1500" spc="5" dirty="0">
                <a:latin typeface="Arial MT"/>
                <a:cs typeface="Arial MT"/>
              </a:rPr>
              <a:t>Spring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10" dirty="0">
                <a:latin typeface="Arial MT"/>
                <a:cs typeface="Arial MT"/>
              </a:rPr>
              <a:t>Apache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Kafka</a:t>
            </a:r>
            <a:endParaRPr sz="150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390"/>
              </a:spcBef>
              <a:buClr>
                <a:srgbClr val="FF6500"/>
              </a:buClr>
              <a:buSzPct val="86666"/>
              <a:buFont typeface="Wingdings"/>
              <a:buChar char=""/>
              <a:tabLst>
                <a:tab pos="486409" algn="l"/>
              </a:tabLst>
            </a:pPr>
            <a:r>
              <a:rPr sz="1500" dirty="0">
                <a:solidFill>
                  <a:srgbClr val="008000"/>
                </a:solidFill>
                <a:latin typeface="Arial MT"/>
                <a:cs typeface="Arial MT"/>
              </a:rPr>
              <a:t>https://spring.io/projects/spring-kafka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495562" y="10466684"/>
            <a:ext cx="7937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076950" cy="4077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0" dirty="0">
                <a:solidFill>
                  <a:srgbClr val="5E5E5E"/>
                </a:solidFill>
                <a:latin typeface="Arial MT"/>
                <a:cs typeface="Arial MT"/>
              </a:rPr>
              <a:t>Installazione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configurazione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Script</a:t>
            </a:r>
            <a:r>
              <a:rPr sz="1650" spc="10" dirty="0">
                <a:latin typeface="Arial MT"/>
                <a:cs typeface="Arial MT"/>
              </a:rPr>
              <a:t> per creare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topic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asw.alpha</a:t>
            </a:r>
            <a:r>
              <a:rPr sz="1650" spc="-5" dirty="0">
                <a:latin typeface="Arial MT"/>
                <a:cs typeface="Arial MT"/>
              </a:rPr>
              <a:t>,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asw.beta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latin typeface="Arial MT"/>
                <a:cs typeface="Arial MT"/>
              </a:rPr>
              <a:t>e </a:t>
            </a:r>
            <a:r>
              <a:rPr sz="1650" dirty="0">
                <a:solidFill>
                  <a:srgbClr val="800080"/>
                </a:solidFill>
                <a:latin typeface="Microsoft Sans Serif"/>
                <a:cs typeface="Microsoft Sans Serif"/>
              </a:rPr>
              <a:t>asw.gamma</a:t>
            </a:r>
            <a:endParaRPr sz="1650">
              <a:latin typeface="Microsoft Sans Serif"/>
              <a:cs typeface="Microsoft Sans Serif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 4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partizioni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 con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replicazione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1</a:t>
            </a:r>
            <a:endParaRPr sz="1650">
              <a:latin typeface="Arial MT"/>
              <a:cs typeface="Arial MT"/>
            </a:endParaRPr>
          </a:p>
          <a:p>
            <a:pPr marL="231775" marR="4448175">
              <a:lnSpc>
                <a:spcPct val="152000"/>
              </a:lnSpc>
              <a:spcBef>
                <a:spcPts val="745"/>
              </a:spcBef>
            </a:pPr>
            <a:r>
              <a:rPr sz="1350" spc="5" dirty="0">
                <a:latin typeface="SimSun"/>
                <a:cs typeface="SimSun"/>
              </a:rPr>
              <a:t>#!/bin/bash </a:t>
            </a:r>
            <a:r>
              <a:rPr sz="1350" spc="1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KAFKA_DOCKER=...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latin typeface="SimSun"/>
                <a:cs typeface="SimSun"/>
              </a:rPr>
              <a:t>docker</a:t>
            </a:r>
            <a:r>
              <a:rPr sz="1350" spc="-1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exec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-it</a:t>
            </a:r>
            <a:r>
              <a:rPr sz="1350" spc="-1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$KAFKA_DOCKER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\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SimSun"/>
                <a:cs typeface="SimSun"/>
              </a:rPr>
              <a:t>kafka-topics.sh</a:t>
            </a:r>
            <a:r>
              <a:rPr sz="1350" spc="-2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--bootstrap-server</a:t>
            </a:r>
            <a:r>
              <a:rPr sz="1350" spc="-1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localhost:9092</a:t>
            </a:r>
            <a:r>
              <a:rPr sz="1350" spc="-20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\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SimSun"/>
                <a:cs typeface="SimSun"/>
              </a:rPr>
              <a:t>--create</a:t>
            </a:r>
            <a:r>
              <a:rPr sz="1350" spc="-1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--topic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asw.alpha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--replication-factor</a:t>
            </a:r>
            <a:r>
              <a:rPr sz="1350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1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--partitions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4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latin typeface="SimSun"/>
                <a:cs typeface="SimSun"/>
              </a:rPr>
              <a:t>docker</a:t>
            </a:r>
            <a:r>
              <a:rPr sz="1350" spc="-1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exec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-it</a:t>
            </a:r>
            <a:r>
              <a:rPr sz="1350" spc="-1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$KAFKA_DOCKER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\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latin typeface="SimSun"/>
                <a:cs typeface="SimSun"/>
              </a:rPr>
              <a:t>kafka-topics.sh</a:t>
            </a:r>
            <a:r>
              <a:rPr sz="1350" spc="-2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--bootstrap-server</a:t>
            </a:r>
            <a:r>
              <a:rPr sz="1350" spc="-1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localhost:9092</a:t>
            </a:r>
            <a:r>
              <a:rPr sz="1350" spc="-20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\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latin typeface="SimSun"/>
                <a:cs typeface="SimSun"/>
              </a:rPr>
              <a:t>--create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--topic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asw.beta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--replication-factor</a:t>
            </a:r>
            <a:r>
              <a:rPr sz="1350" spc="-10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1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--partitions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4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latin typeface="SimSun"/>
                <a:cs typeface="SimSun"/>
              </a:rPr>
              <a:t>docker</a:t>
            </a:r>
            <a:r>
              <a:rPr sz="1350" spc="-1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exec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-it</a:t>
            </a:r>
            <a:r>
              <a:rPr sz="1350" spc="-1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$KAFKA_DOCKER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\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latin typeface="SimSun"/>
                <a:cs typeface="SimSun"/>
              </a:rPr>
              <a:t>kafka-topics.sh</a:t>
            </a:r>
            <a:r>
              <a:rPr sz="1350" spc="-2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--bootstrap-server</a:t>
            </a:r>
            <a:r>
              <a:rPr sz="1350" spc="-1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localhost:9092</a:t>
            </a:r>
            <a:r>
              <a:rPr sz="1350" spc="-20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\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latin typeface="SimSun"/>
                <a:cs typeface="SimSun"/>
              </a:rPr>
              <a:t>--create</a:t>
            </a:r>
            <a:r>
              <a:rPr sz="1350" spc="-1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--topic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asw.gamma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--replication-factor</a:t>
            </a:r>
            <a:r>
              <a:rPr sz="1350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1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--partitions</a:t>
            </a:r>
            <a:r>
              <a:rPr sz="1350" spc="-5" dirty="0">
                <a:latin typeface="SimSun"/>
                <a:cs typeface="SimSun"/>
              </a:rPr>
              <a:t> </a:t>
            </a:r>
            <a:r>
              <a:rPr sz="1350" spc="10" dirty="0">
                <a:latin typeface="SimSun"/>
                <a:cs typeface="SimSun"/>
              </a:rPr>
              <a:t>4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311900" cy="3869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72745" algn="ctr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Un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50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un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marR="98425" indent="-201930">
              <a:lnSpc>
                <a:spcPct val="101499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Consideriamo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ora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semplice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esempio,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produttore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consumatore, che </a:t>
            </a:r>
            <a:r>
              <a:rPr sz="1650" spc="5" dirty="0">
                <a:latin typeface="Arial MT"/>
                <a:cs typeface="Arial MT"/>
              </a:rPr>
              <a:t>si </a:t>
            </a:r>
            <a:r>
              <a:rPr sz="1650" spc="10" dirty="0">
                <a:latin typeface="Arial MT"/>
                <a:cs typeface="Arial MT"/>
              </a:rPr>
              <a:t>scambiano messaggi </a:t>
            </a:r>
            <a:r>
              <a:rPr sz="1650" spc="5" dirty="0">
                <a:latin typeface="Arial MT"/>
                <a:cs typeface="Arial MT"/>
              </a:rPr>
              <a:t>testuali </a:t>
            </a:r>
            <a:r>
              <a:rPr sz="1650" spc="10" dirty="0">
                <a:latin typeface="Arial MT"/>
                <a:cs typeface="Arial MT"/>
              </a:rPr>
              <a:t>su 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(</a:t>
            </a:r>
            <a:r>
              <a:rPr sz="1650" dirty="0">
                <a:solidFill>
                  <a:srgbClr val="800080"/>
                </a:solidFill>
                <a:latin typeface="Microsoft Sans Serif"/>
                <a:cs typeface="Microsoft Sans Serif"/>
              </a:rPr>
              <a:t>asw.alpha</a:t>
            </a:r>
            <a:r>
              <a:rPr sz="1650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marR="76835" lvl="1" indent="-135255">
              <a:lnSpc>
                <a:spcPct val="101800"/>
              </a:lnSpc>
              <a:spcBef>
                <a:spcPts val="38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realizziamo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un’applicazione</a:t>
            </a:r>
            <a:r>
              <a:rPr sz="16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Spring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Boot,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base è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asw.kafka.simpleproducer</a:t>
            </a:r>
            <a:endParaRPr sz="1650">
              <a:latin typeface="Microsoft Sans Serif"/>
              <a:cs typeface="Microsoft Sans Serif"/>
            </a:endParaRPr>
          </a:p>
          <a:p>
            <a:pPr marL="485775" marR="86360" lvl="1" indent="-135255">
              <a:lnSpc>
                <a:spcPct val="101600"/>
              </a:lnSpc>
              <a:spcBef>
                <a:spcPts val="38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realizziamo anche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come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un’altra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applicazione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Spring Boot,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base è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asw.kafka.simpleconsumer</a:t>
            </a:r>
            <a:endParaRPr sz="1650">
              <a:latin typeface="Microsoft Sans Serif"/>
              <a:cs typeface="Microsoft Sans Serif"/>
            </a:endParaRPr>
          </a:p>
          <a:p>
            <a:pPr marL="485775" marR="5080" lvl="1" indent="-135255">
              <a:lnSpc>
                <a:spcPct val="1012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utilizziamo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progetto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Spring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for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 Apache Kafka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,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semplifica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l’accesso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mediante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l’uso 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template</a:t>
            </a:r>
            <a:endParaRPr sz="1650">
              <a:latin typeface="Arial MT"/>
              <a:cs typeface="Arial MT"/>
            </a:endParaRPr>
          </a:p>
          <a:p>
            <a:pPr marL="757555" marR="1824989" lvl="2" indent="-135255">
              <a:lnSpc>
                <a:spcPct val="1014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utilizzata 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dipendenza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starter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800080"/>
                </a:solidFill>
                <a:latin typeface="Arial MT"/>
                <a:cs typeface="Arial MT"/>
              </a:rPr>
              <a:t>org.springframework.kafka:spring-kafka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407785" cy="409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Il </a:t>
            </a:r>
            <a:r>
              <a:rPr sz="1650" spc="10" dirty="0">
                <a:latin typeface="Arial MT"/>
                <a:cs typeface="Arial MT"/>
              </a:rPr>
              <a:t>produttore </a:t>
            </a:r>
            <a:r>
              <a:rPr sz="1650" spc="5" dirty="0">
                <a:latin typeface="Arial MT"/>
                <a:cs typeface="Arial MT"/>
              </a:rPr>
              <a:t>definisce </a:t>
            </a:r>
            <a:r>
              <a:rPr sz="1650" spc="10" dirty="0">
                <a:latin typeface="Arial MT"/>
                <a:cs typeface="Arial MT"/>
              </a:rPr>
              <a:t>un semplice </a:t>
            </a:r>
            <a:r>
              <a:rPr sz="1650" spc="5" dirty="0">
                <a:latin typeface="Arial MT"/>
                <a:cs typeface="Arial MT"/>
              </a:rPr>
              <a:t>servizio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10" dirty="0">
                <a:latin typeface="Arial MT"/>
                <a:cs typeface="Arial MT"/>
              </a:rPr>
              <a:t>pubblicazione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testuali</a:t>
            </a:r>
            <a:endParaRPr sz="1650">
              <a:latin typeface="Arial MT"/>
              <a:cs typeface="Arial MT"/>
            </a:endParaRPr>
          </a:p>
          <a:p>
            <a:pPr marL="231775" marR="2173605">
              <a:lnSpc>
                <a:spcPct val="152000"/>
              </a:lnSpc>
              <a:spcBef>
                <a:spcPts val="49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1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asw.kafka.simpleproducer.domain;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7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org.springframework.stereotype.Service;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org.springframework.beans.factory.annotation.Autowired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@Service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SimpleProducerService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simpleMessagePublisher;</a:t>
            </a:r>
            <a:endParaRPr sz="1350">
              <a:latin typeface="SimSun"/>
              <a:cs typeface="SimSun"/>
            </a:endParaRPr>
          </a:p>
          <a:p>
            <a:pPr marL="775970" marR="2150110" indent="-269875">
              <a:lnSpc>
                <a:spcPct val="101200"/>
              </a:lnSpc>
              <a:spcBef>
                <a:spcPts val="8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 void publish(String message)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 </a:t>
            </a:r>
            <a:r>
              <a:rPr sz="1350" spc="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simpleMessagePublisher.publish(message);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5801995" cy="37103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Ecco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porzione</a:t>
            </a:r>
            <a:r>
              <a:rPr sz="1650" spc="5" dirty="0">
                <a:latin typeface="Arial MT"/>
                <a:cs typeface="Arial MT"/>
              </a:rPr>
              <a:t> di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esempio</a:t>
            </a:r>
            <a:r>
              <a:rPr sz="1650" spc="5" dirty="0">
                <a:latin typeface="Arial MT"/>
                <a:cs typeface="Arial MT"/>
              </a:rPr>
              <a:t> del </a:t>
            </a:r>
            <a:r>
              <a:rPr sz="1650" spc="10" dirty="0">
                <a:latin typeface="Arial MT"/>
                <a:cs typeface="Arial MT"/>
              </a:rPr>
              <a:t>produttore</a:t>
            </a:r>
            <a:r>
              <a:rPr sz="1650" spc="5" dirty="0">
                <a:latin typeface="Arial MT"/>
                <a:cs typeface="Arial MT"/>
              </a:rPr>
              <a:t> “finale”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qui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che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definita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logica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applicativa 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produttore</a:t>
            </a:r>
            <a:endParaRPr sz="1650">
              <a:latin typeface="Arial MT"/>
              <a:cs typeface="Arial MT"/>
            </a:endParaRPr>
          </a:p>
          <a:p>
            <a:pPr marL="231775" marR="2088514">
              <a:lnSpc>
                <a:spcPct val="152000"/>
              </a:lnSpc>
              <a:spcBef>
                <a:spcPts val="3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asw.kafka.simpleproducer.domain;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...;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SimpleProducerRunner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implements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CommandLineRunner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SimpleProducerService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simpleProducerService;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run(String[]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args)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 message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b="1" i="1" spc="185" dirty="0">
                <a:solidFill>
                  <a:srgbClr val="FF0000"/>
                </a:solidFill>
                <a:latin typeface="Trebuchet MS"/>
                <a:cs typeface="Trebuchet MS"/>
              </a:rPr>
              <a:t>...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55" dirty="0">
                <a:solidFill>
                  <a:srgbClr val="FF0000"/>
                </a:solidFill>
                <a:latin typeface="Trebuchet MS"/>
                <a:cs typeface="Trebuchet MS"/>
              </a:rPr>
              <a:t>produce</a:t>
            </a:r>
            <a:r>
              <a:rPr sz="1350" b="1" i="1" spc="2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75" dirty="0">
                <a:solidFill>
                  <a:srgbClr val="FF0000"/>
                </a:solidFill>
                <a:latin typeface="Trebuchet MS"/>
                <a:cs typeface="Trebuchet MS"/>
              </a:rPr>
              <a:t>un</a:t>
            </a:r>
            <a:r>
              <a:rPr sz="1350" b="1" i="1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50" dirty="0">
                <a:solidFill>
                  <a:srgbClr val="FF0000"/>
                </a:solidFill>
                <a:latin typeface="Trebuchet MS"/>
                <a:cs typeface="Trebuchet MS"/>
              </a:rPr>
              <a:t>messaggio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90" dirty="0">
                <a:solidFill>
                  <a:srgbClr val="FF0000"/>
                </a:solidFill>
                <a:latin typeface="Trebuchet MS"/>
                <a:cs typeface="Trebuchet MS"/>
              </a:rPr>
              <a:t>message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180" dirty="0">
                <a:solidFill>
                  <a:srgbClr val="FF000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77597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simpleProducerService.publish(message);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4921" y="9323570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9975" y="9636362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45252" y="9130728"/>
            <a:ext cx="632460" cy="302260"/>
          </a:xfrm>
          <a:custGeom>
            <a:avLst/>
            <a:gdLst/>
            <a:ahLst/>
            <a:cxnLst/>
            <a:rect l="l" t="t" r="r" b="b"/>
            <a:pathLst>
              <a:path w="632460" h="302259">
                <a:moveTo>
                  <a:pt x="631901" y="301751"/>
                </a:moveTo>
                <a:lnTo>
                  <a:pt x="0" y="0"/>
                </a:lnTo>
              </a:path>
            </a:pathLst>
          </a:custGeom>
          <a:ln w="19304">
            <a:solidFill>
              <a:srgbClr val="95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37721" y="9440367"/>
            <a:ext cx="1861820" cy="876300"/>
          </a:xfrm>
          <a:prstGeom prst="rect">
            <a:avLst/>
          </a:prstGeom>
          <a:solidFill>
            <a:srgbClr val="CCFFFF"/>
          </a:solidFill>
          <a:ln w="19303">
            <a:solidFill>
              <a:srgbClr val="95BCBC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28270" marR="123825" indent="1270" algn="ctr">
              <a:lnSpc>
                <a:spcPct val="101400"/>
              </a:lnSpc>
              <a:spcBef>
                <a:spcPts val="940"/>
              </a:spcBef>
            </a:pPr>
            <a:r>
              <a:rPr sz="1350" spc="10" dirty="0">
                <a:latin typeface="Arial MT"/>
                <a:cs typeface="Arial MT"/>
              </a:rPr>
              <a:t>Qui </a:t>
            </a:r>
            <a:r>
              <a:rPr sz="1350" spc="5" dirty="0">
                <a:latin typeface="Arial MT"/>
                <a:cs typeface="Arial MT"/>
              </a:rPr>
              <a:t>va </a:t>
            </a:r>
            <a:r>
              <a:rPr sz="1350" dirty="0">
                <a:latin typeface="Arial MT"/>
                <a:cs typeface="Arial MT"/>
              </a:rPr>
              <a:t>definita la 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logica applicativa del </a:t>
            </a:r>
            <a:r>
              <a:rPr sz="1350" spc="-36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produttore.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5826760" cy="274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consentire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l’invio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necessario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outbound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 </a:t>
            </a:r>
            <a:r>
              <a:rPr sz="1650" spc="15" dirty="0"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latin typeface="Arial MT"/>
                <a:cs typeface="Arial MT"/>
              </a:rPr>
              <a:t>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ecco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interfaccia</a:t>
            </a:r>
            <a:endParaRPr sz="1650">
              <a:latin typeface="Arial MT"/>
              <a:cs typeface="Arial MT"/>
            </a:endParaRPr>
          </a:p>
          <a:p>
            <a:pPr marL="231775" marR="2026920">
              <a:lnSpc>
                <a:spcPct val="152000"/>
              </a:lnSpc>
              <a:spcBef>
                <a:spcPts val="56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asw.kafka.simpleproducer.domain;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interface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78485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publish(String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message);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063615" cy="376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endParaRPr sz="2100">
              <a:latin typeface="Arial MT"/>
              <a:cs typeface="Arial MT"/>
            </a:endParaRPr>
          </a:p>
          <a:p>
            <a:pPr marL="213995" marR="24130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consentire</a:t>
            </a:r>
            <a:r>
              <a:rPr sz="1650" spc="5" dirty="0">
                <a:latin typeface="Arial MT"/>
                <a:cs typeface="Arial MT"/>
              </a:rPr>
              <a:t> l’invio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necessario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outbound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 </a:t>
            </a:r>
            <a:r>
              <a:rPr sz="1650" spc="15" dirty="0"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latin typeface="Arial MT"/>
                <a:cs typeface="Arial MT"/>
              </a:rPr>
              <a:t>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ecco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sua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implementazione</a:t>
            </a:r>
            <a:endParaRPr sz="16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12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asw.kafka.simpleproducer.messagepublisher;</a:t>
            </a:r>
            <a:endParaRPr sz="1350">
              <a:latin typeface="SimSun"/>
              <a:cs typeface="SimSun"/>
            </a:endParaRPr>
          </a:p>
          <a:p>
            <a:pPr marL="231775" marR="440055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 asw.kafka.simpleproducer.domain.SimpleMessagePublisher;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import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org.springframework.kafka.core.KafkaTemplate;</a:t>
            </a:r>
            <a:endParaRPr sz="1350">
              <a:latin typeface="SimSun"/>
              <a:cs typeface="SimSun"/>
            </a:endParaRPr>
          </a:p>
          <a:p>
            <a:pPr marL="231775" marR="4955540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...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SimpleMessagePublisherImpl</a:t>
            </a:r>
            <a:endParaRPr sz="1350">
              <a:latin typeface="SimSun"/>
              <a:cs typeface="SimSun"/>
            </a:endParaRPr>
          </a:p>
          <a:p>
            <a:pPr marL="3011805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implements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40" dirty="0">
                <a:solidFill>
                  <a:srgbClr val="800080"/>
                </a:solidFill>
                <a:latin typeface="Trebuchet MS"/>
                <a:cs typeface="Trebuchet MS"/>
              </a:rPr>
              <a:t>vedi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60" dirty="0">
                <a:solidFill>
                  <a:srgbClr val="800080"/>
                </a:solidFill>
                <a:latin typeface="Trebuchet MS"/>
                <a:cs typeface="Trebuchet MS"/>
              </a:rPr>
              <a:t>dopo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975" y="9377191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12433" y="8078075"/>
            <a:ext cx="3312795" cy="2307590"/>
            <a:chOff x="3712433" y="8078075"/>
            <a:chExt cx="3312795" cy="2307590"/>
          </a:xfrm>
        </p:grpSpPr>
        <p:sp>
          <p:nvSpPr>
            <p:cNvPr id="36" name="object 36"/>
            <p:cNvSpPr/>
            <p:nvPr/>
          </p:nvSpPr>
          <p:spPr>
            <a:xfrm>
              <a:off x="3722275" y="9170554"/>
              <a:ext cx="3293110" cy="1205230"/>
            </a:xfrm>
            <a:custGeom>
              <a:avLst/>
              <a:gdLst/>
              <a:ahLst/>
              <a:cxnLst/>
              <a:rect l="l" t="t" r="r" b="b"/>
              <a:pathLst>
                <a:path w="3293109" h="1205229">
                  <a:moveTo>
                    <a:pt x="2003988" y="0"/>
                  </a:moveTo>
                  <a:lnTo>
                    <a:pt x="1952974" y="2382"/>
                  </a:lnTo>
                  <a:lnTo>
                    <a:pt x="1903511" y="8599"/>
                  </a:lnTo>
                  <a:lnTo>
                    <a:pt x="1856525" y="18492"/>
                  </a:lnTo>
                  <a:lnTo>
                    <a:pt x="1812939" y="31898"/>
                  </a:lnTo>
                  <a:lnTo>
                    <a:pt x="1773678" y="48658"/>
                  </a:lnTo>
                  <a:lnTo>
                    <a:pt x="1739665" y="68609"/>
                  </a:lnTo>
                  <a:lnTo>
                    <a:pt x="1711825" y="91592"/>
                  </a:lnTo>
                  <a:lnTo>
                    <a:pt x="1689944" y="81747"/>
                  </a:lnTo>
                  <a:lnTo>
                    <a:pt x="1642629" y="64618"/>
                  </a:lnTo>
                  <a:lnTo>
                    <a:pt x="1566775" y="46141"/>
                  </a:lnTo>
                  <a:lnTo>
                    <a:pt x="1515031" y="38501"/>
                  </a:lnTo>
                  <a:lnTo>
                    <a:pt x="1462620" y="34409"/>
                  </a:lnTo>
                  <a:lnTo>
                    <a:pt x="1410192" y="33768"/>
                  </a:lnTo>
                  <a:lnTo>
                    <a:pt x="1358399" y="36478"/>
                  </a:lnTo>
                  <a:lnTo>
                    <a:pt x="1307892" y="42442"/>
                  </a:lnTo>
                  <a:lnTo>
                    <a:pt x="1259324" y="51560"/>
                  </a:lnTo>
                  <a:lnTo>
                    <a:pt x="1213346" y="63734"/>
                  </a:lnTo>
                  <a:lnTo>
                    <a:pt x="1170610" y="78866"/>
                  </a:lnTo>
                  <a:lnTo>
                    <a:pt x="1131767" y="96857"/>
                  </a:lnTo>
                  <a:lnTo>
                    <a:pt x="1097469" y="117608"/>
                  </a:lnTo>
                  <a:lnTo>
                    <a:pt x="1068367" y="141021"/>
                  </a:lnTo>
                  <a:lnTo>
                    <a:pt x="1024808" y="129696"/>
                  </a:lnTo>
                  <a:lnTo>
                    <a:pt x="979521" y="120532"/>
                  </a:lnTo>
                  <a:lnTo>
                    <a:pt x="932837" y="113566"/>
                  </a:lnTo>
                  <a:lnTo>
                    <a:pt x="885087" y="108835"/>
                  </a:lnTo>
                  <a:lnTo>
                    <a:pt x="836602" y="106376"/>
                  </a:lnTo>
                  <a:lnTo>
                    <a:pt x="787713" y="106225"/>
                  </a:lnTo>
                  <a:lnTo>
                    <a:pt x="738751" y="108420"/>
                  </a:lnTo>
                  <a:lnTo>
                    <a:pt x="675409" y="114701"/>
                  </a:lnTo>
                  <a:lnTo>
                    <a:pt x="615466" y="124629"/>
                  </a:lnTo>
                  <a:lnTo>
                    <a:pt x="559336" y="137931"/>
                  </a:lnTo>
                  <a:lnTo>
                    <a:pt x="507433" y="154334"/>
                  </a:lnTo>
                  <a:lnTo>
                    <a:pt x="460170" y="173566"/>
                  </a:lnTo>
                  <a:lnTo>
                    <a:pt x="417961" y="195353"/>
                  </a:lnTo>
                  <a:lnTo>
                    <a:pt x="381219" y="219423"/>
                  </a:lnTo>
                  <a:lnTo>
                    <a:pt x="350357" y="245503"/>
                  </a:lnTo>
                  <a:lnTo>
                    <a:pt x="307931" y="302602"/>
                  </a:lnTo>
                  <a:lnTo>
                    <a:pt x="293990" y="364468"/>
                  </a:lnTo>
                  <a:lnTo>
                    <a:pt x="298735" y="396507"/>
                  </a:lnTo>
                  <a:lnTo>
                    <a:pt x="296106" y="400710"/>
                  </a:lnTo>
                  <a:lnTo>
                    <a:pt x="234900" y="406759"/>
                  </a:lnTo>
                  <a:lnTo>
                    <a:pt x="177755" y="418310"/>
                  </a:lnTo>
                  <a:lnTo>
                    <a:pt x="126086" y="434932"/>
                  </a:lnTo>
                  <a:lnTo>
                    <a:pt x="81304" y="456196"/>
                  </a:lnTo>
                  <a:lnTo>
                    <a:pt x="44823" y="481673"/>
                  </a:lnTo>
                  <a:lnTo>
                    <a:pt x="16870" y="512151"/>
                  </a:lnTo>
                  <a:lnTo>
                    <a:pt x="0" y="575818"/>
                  </a:lnTo>
                  <a:lnTo>
                    <a:pt x="10121" y="607184"/>
                  </a:lnTo>
                  <a:lnTo>
                    <a:pt x="31972" y="637022"/>
                  </a:lnTo>
                  <a:lnTo>
                    <a:pt x="65072" y="664421"/>
                  </a:lnTo>
                  <a:lnTo>
                    <a:pt x="108941" y="688469"/>
                  </a:lnTo>
                  <a:lnTo>
                    <a:pt x="163099" y="708254"/>
                  </a:lnTo>
                  <a:lnTo>
                    <a:pt x="119663" y="737145"/>
                  </a:lnTo>
                  <a:lnTo>
                    <a:pt x="90027" y="769490"/>
                  </a:lnTo>
                  <a:lnTo>
                    <a:pt x="74982" y="804201"/>
                  </a:lnTo>
                  <a:lnTo>
                    <a:pt x="75316" y="840194"/>
                  </a:lnTo>
                  <a:lnTo>
                    <a:pt x="109555" y="896118"/>
                  </a:lnTo>
                  <a:lnTo>
                    <a:pt x="140013" y="920202"/>
                  </a:lnTo>
                  <a:lnTo>
                    <a:pt x="177974" y="941157"/>
                  </a:lnTo>
                  <a:lnTo>
                    <a:pt x="222396" y="958577"/>
                  </a:lnTo>
                  <a:lnTo>
                    <a:pt x="272235" y="972056"/>
                  </a:lnTo>
                  <a:lnTo>
                    <a:pt x="326449" y="981185"/>
                  </a:lnTo>
                  <a:lnTo>
                    <a:pt x="383995" y="985559"/>
                  </a:lnTo>
                  <a:lnTo>
                    <a:pt x="443832" y="984771"/>
                  </a:lnTo>
                  <a:lnTo>
                    <a:pt x="445928" y="986866"/>
                  </a:lnTo>
                  <a:lnTo>
                    <a:pt x="481591" y="1013623"/>
                  </a:lnTo>
                  <a:lnTo>
                    <a:pt x="516740" y="1035212"/>
                  </a:lnTo>
                  <a:lnTo>
                    <a:pt x="555239" y="1054754"/>
                  </a:lnTo>
                  <a:lnTo>
                    <a:pt x="596750" y="1072209"/>
                  </a:lnTo>
                  <a:lnTo>
                    <a:pt x="640935" y="1087535"/>
                  </a:lnTo>
                  <a:lnTo>
                    <a:pt x="687455" y="1100691"/>
                  </a:lnTo>
                  <a:lnTo>
                    <a:pt x="735973" y="1111636"/>
                  </a:lnTo>
                  <a:lnTo>
                    <a:pt x="786150" y="1120329"/>
                  </a:lnTo>
                  <a:lnTo>
                    <a:pt x="837647" y="1126729"/>
                  </a:lnTo>
                  <a:lnTo>
                    <a:pt x="890126" y="1130794"/>
                  </a:lnTo>
                  <a:lnTo>
                    <a:pt x="943249" y="1132484"/>
                  </a:lnTo>
                  <a:lnTo>
                    <a:pt x="996678" y="1131757"/>
                  </a:lnTo>
                  <a:lnTo>
                    <a:pt x="1050075" y="1128572"/>
                  </a:lnTo>
                  <a:lnTo>
                    <a:pt x="1103100" y="1122889"/>
                  </a:lnTo>
                  <a:lnTo>
                    <a:pt x="1155417" y="1114666"/>
                  </a:lnTo>
                  <a:lnTo>
                    <a:pt x="1206686" y="1103861"/>
                  </a:lnTo>
                  <a:lnTo>
                    <a:pt x="1256569" y="1090435"/>
                  </a:lnTo>
                  <a:lnTo>
                    <a:pt x="1292282" y="1114060"/>
                  </a:lnTo>
                  <a:lnTo>
                    <a:pt x="1332888" y="1135393"/>
                  </a:lnTo>
                  <a:lnTo>
                    <a:pt x="1377936" y="1154244"/>
                  </a:lnTo>
                  <a:lnTo>
                    <a:pt x="1426971" y="1170423"/>
                  </a:lnTo>
                  <a:lnTo>
                    <a:pt x="1479542" y="1183739"/>
                  </a:lnTo>
                  <a:lnTo>
                    <a:pt x="1535194" y="1194003"/>
                  </a:lnTo>
                  <a:lnTo>
                    <a:pt x="1593578" y="1201007"/>
                  </a:lnTo>
                  <a:lnTo>
                    <a:pt x="1651935" y="1204534"/>
                  </a:lnTo>
                  <a:lnTo>
                    <a:pt x="1709787" y="1204712"/>
                  </a:lnTo>
                  <a:lnTo>
                    <a:pt x="1766655" y="1201668"/>
                  </a:lnTo>
                  <a:lnTo>
                    <a:pt x="1822061" y="1195530"/>
                  </a:lnTo>
                  <a:lnTo>
                    <a:pt x="1875527" y="1186425"/>
                  </a:lnTo>
                  <a:lnTo>
                    <a:pt x="1926574" y="1174482"/>
                  </a:lnTo>
                  <a:lnTo>
                    <a:pt x="1974725" y="1159826"/>
                  </a:lnTo>
                  <a:lnTo>
                    <a:pt x="2019502" y="1142587"/>
                  </a:lnTo>
                  <a:lnTo>
                    <a:pt x="2060425" y="1122892"/>
                  </a:lnTo>
                  <a:lnTo>
                    <a:pt x="2097017" y="1100867"/>
                  </a:lnTo>
                  <a:lnTo>
                    <a:pt x="2128799" y="1076641"/>
                  </a:lnTo>
                  <a:lnTo>
                    <a:pt x="2176023" y="1022096"/>
                  </a:lnTo>
                  <a:lnTo>
                    <a:pt x="2218535" y="1033821"/>
                  </a:lnTo>
                  <a:lnTo>
                    <a:pt x="2263168" y="1043099"/>
                  </a:lnTo>
                  <a:lnTo>
                    <a:pt x="2309519" y="1049878"/>
                  </a:lnTo>
                  <a:lnTo>
                    <a:pt x="2357182" y="1054109"/>
                  </a:lnTo>
                  <a:lnTo>
                    <a:pt x="2405753" y="1055738"/>
                  </a:lnTo>
                  <a:lnTo>
                    <a:pt x="2465583" y="1053987"/>
                  </a:lnTo>
                  <a:lnTo>
                    <a:pt x="2523022" y="1048380"/>
                  </a:lnTo>
                  <a:lnTo>
                    <a:pt x="2577541" y="1039181"/>
                  </a:lnTo>
                  <a:lnTo>
                    <a:pt x="2628609" y="1026652"/>
                  </a:lnTo>
                  <a:lnTo>
                    <a:pt x="2675699" y="1011057"/>
                  </a:lnTo>
                  <a:lnTo>
                    <a:pt x="2718280" y="992657"/>
                  </a:lnTo>
                  <a:lnTo>
                    <a:pt x="2755823" y="971717"/>
                  </a:lnTo>
                  <a:lnTo>
                    <a:pt x="2787799" y="948499"/>
                  </a:lnTo>
                  <a:lnTo>
                    <a:pt x="2832931" y="896278"/>
                  </a:lnTo>
                  <a:lnTo>
                    <a:pt x="2849441" y="838098"/>
                  </a:lnTo>
                  <a:lnTo>
                    <a:pt x="2901486" y="832999"/>
                  </a:lnTo>
                  <a:lnTo>
                    <a:pt x="2952017" y="825327"/>
                  </a:lnTo>
                  <a:lnTo>
                    <a:pt x="3000655" y="815158"/>
                  </a:lnTo>
                  <a:lnTo>
                    <a:pt x="3047022" y="802566"/>
                  </a:lnTo>
                  <a:lnTo>
                    <a:pt x="3090741" y="787629"/>
                  </a:lnTo>
                  <a:lnTo>
                    <a:pt x="3143414" y="764460"/>
                  </a:lnTo>
                  <a:lnTo>
                    <a:pt x="3188330" y="738609"/>
                  </a:lnTo>
                  <a:lnTo>
                    <a:pt x="3225374" y="710506"/>
                  </a:lnTo>
                  <a:lnTo>
                    <a:pt x="3254435" y="680580"/>
                  </a:lnTo>
                  <a:lnTo>
                    <a:pt x="3288149" y="616972"/>
                  </a:lnTo>
                  <a:lnTo>
                    <a:pt x="3292578" y="584149"/>
                  </a:lnTo>
                  <a:lnTo>
                    <a:pt x="3288569" y="551219"/>
                  </a:lnTo>
                  <a:lnTo>
                    <a:pt x="3276010" y="518609"/>
                  </a:lnTo>
                  <a:lnTo>
                    <a:pt x="3254788" y="486750"/>
                  </a:lnTo>
                  <a:lnTo>
                    <a:pt x="3224790" y="456071"/>
                  </a:lnTo>
                  <a:lnTo>
                    <a:pt x="3185902" y="426999"/>
                  </a:lnTo>
                  <a:lnTo>
                    <a:pt x="3191213" y="420602"/>
                  </a:lnTo>
                  <a:lnTo>
                    <a:pt x="3216454" y="368213"/>
                  </a:lnTo>
                  <a:lnTo>
                    <a:pt x="3218010" y="336037"/>
                  </a:lnTo>
                  <a:lnTo>
                    <a:pt x="3209549" y="304693"/>
                  </a:lnTo>
                  <a:lnTo>
                    <a:pt x="3164932" y="246547"/>
                  </a:lnTo>
                  <a:lnTo>
                    <a:pt x="3129957" y="220767"/>
                  </a:lnTo>
                  <a:lnTo>
                    <a:pt x="3087323" y="197863"/>
                  </a:lnTo>
                  <a:lnTo>
                    <a:pt x="3037620" y="178347"/>
                  </a:lnTo>
                  <a:lnTo>
                    <a:pt x="2981438" y="162731"/>
                  </a:lnTo>
                  <a:lnTo>
                    <a:pt x="2919367" y="151524"/>
                  </a:lnTo>
                  <a:lnTo>
                    <a:pt x="2902622" y="120865"/>
                  </a:lnTo>
                  <a:lnTo>
                    <a:pt x="2875728" y="92324"/>
                  </a:lnTo>
                  <a:lnTo>
                    <a:pt x="2839373" y="66443"/>
                  </a:lnTo>
                  <a:lnTo>
                    <a:pt x="2794246" y="43764"/>
                  </a:lnTo>
                  <a:lnTo>
                    <a:pt x="2750013" y="27711"/>
                  </a:lnTo>
                  <a:lnTo>
                    <a:pt x="2702729" y="15374"/>
                  </a:lnTo>
                  <a:lnTo>
                    <a:pt x="2653205" y="6716"/>
                  </a:lnTo>
                  <a:lnTo>
                    <a:pt x="2602247" y="1698"/>
                  </a:lnTo>
                  <a:lnTo>
                    <a:pt x="2550664" y="283"/>
                  </a:lnTo>
                  <a:lnTo>
                    <a:pt x="2499264" y="2432"/>
                  </a:lnTo>
                  <a:lnTo>
                    <a:pt x="2448854" y="8108"/>
                  </a:lnTo>
                  <a:lnTo>
                    <a:pt x="2400242" y="17272"/>
                  </a:lnTo>
                  <a:lnTo>
                    <a:pt x="2354238" y="29887"/>
                  </a:lnTo>
                  <a:lnTo>
                    <a:pt x="2311647" y="45914"/>
                  </a:lnTo>
                  <a:lnTo>
                    <a:pt x="2273280" y="65316"/>
                  </a:lnTo>
                  <a:lnTo>
                    <a:pt x="2248469" y="51040"/>
                  </a:lnTo>
                  <a:lnTo>
                    <a:pt x="2190184" y="27022"/>
                  </a:lnTo>
                  <a:lnTo>
                    <a:pt x="2106975" y="7385"/>
                  </a:lnTo>
                  <a:lnTo>
                    <a:pt x="2055630" y="1614"/>
                  </a:lnTo>
                  <a:lnTo>
                    <a:pt x="200398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22275" y="9170554"/>
              <a:ext cx="3293110" cy="1205230"/>
            </a:xfrm>
            <a:custGeom>
              <a:avLst/>
              <a:gdLst/>
              <a:ahLst/>
              <a:cxnLst/>
              <a:rect l="l" t="t" r="r" b="b"/>
              <a:pathLst>
                <a:path w="3293109" h="1205229">
                  <a:moveTo>
                    <a:pt x="298735" y="396507"/>
                  </a:moveTo>
                  <a:lnTo>
                    <a:pt x="293990" y="364468"/>
                  </a:lnTo>
                  <a:lnTo>
                    <a:pt x="297193" y="333076"/>
                  </a:lnTo>
                  <a:lnTo>
                    <a:pt x="307931" y="302602"/>
                  </a:lnTo>
                  <a:lnTo>
                    <a:pt x="350357" y="245503"/>
                  </a:lnTo>
                  <a:lnTo>
                    <a:pt x="381219" y="219423"/>
                  </a:lnTo>
                  <a:lnTo>
                    <a:pt x="417961" y="195353"/>
                  </a:lnTo>
                  <a:lnTo>
                    <a:pt x="460170" y="173566"/>
                  </a:lnTo>
                  <a:lnTo>
                    <a:pt x="507433" y="154334"/>
                  </a:lnTo>
                  <a:lnTo>
                    <a:pt x="559336" y="137931"/>
                  </a:lnTo>
                  <a:lnTo>
                    <a:pt x="615466" y="124629"/>
                  </a:lnTo>
                  <a:lnTo>
                    <a:pt x="675409" y="114701"/>
                  </a:lnTo>
                  <a:lnTo>
                    <a:pt x="738751" y="108420"/>
                  </a:lnTo>
                  <a:lnTo>
                    <a:pt x="787713" y="106225"/>
                  </a:lnTo>
                  <a:lnTo>
                    <a:pt x="836602" y="106376"/>
                  </a:lnTo>
                  <a:lnTo>
                    <a:pt x="885087" y="108835"/>
                  </a:lnTo>
                  <a:lnTo>
                    <a:pt x="932837" y="113566"/>
                  </a:lnTo>
                  <a:lnTo>
                    <a:pt x="979521" y="120532"/>
                  </a:lnTo>
                  <a:lnTo>
                    <a:pt x="1024808" y="129696"/>
                  </a:lnTo>
                  <a:lnTo>
                    <a:pt x="1068367" y="141021"/>
                  </a:lnTo>
                  <a:lnTo>
                    <a:pt x="1097469" y="117608"/>
                  </a:lnTo>
                  <a:lnTo>
                    <a:pt x="1131767" y="96857"/>
                  </a:lnTo>
                  <a:lnTo>
                    <a:pt x="1170610" y="78866"/>
                  </a:lnTo>
                  <a:lnTo>
                    <a:pt x="1213346" y="63734"/>
                  </a:lnTo>
                  <a:lnTo>
                    <a:pt x="1259324" y="51560"/>
                  </a:lnTo>
                  <a:lnTo>
                    <a:pt x="1307892" y="42442"/>
                  </a:lnTo>
                  <a:lnTo>
                    <a:pt x="1358399" y="36478"/>
                  </a:lnTo>
                  <a:lnTo>
                    <a:pt x="1410192" y="33768"/>
                  </a:lnTo>
                  <a:lnTo>
                    <a:pt x="1462620" y="34409"/>
                  </a:lnTo>
                  <a:lnTo>
                    <a:pt x="1515031" y="38501"/>
                  </a:lnTo>
                  <a:lnTo>
                    <a:pt x="1566775" y="46141"/>
                  </a:lnTo>
                  <a:lnTo>
                    <a:pt x="1617198" y="57429"/>
                  </a:lnTo>
                  <a:lnTo>
                    <a:pt x="1666879" y="72739"/>
                  </a:lnTo>
                  <a:lnTo>
                    <a:pt x="1711825" y="91592"/>
                  </a:lnTo>
                  <a:lnTo>
                    <a:pt x="1739665" y="68609"/>
                  </a:lnTo>
                  <a:lnTo>
                    <a:pt x="1773678" y="48658"/>
                  </a:lnTo>
                  <a:lnTo>
                    <a:pt x="1812939" y="31898"/>
                  </a:lnTo>
                  <a:lnTo>
                    <a:pt x="1856525" y="18492"/>
                  </a:lnTo>
                  <a:lnTo>
                    <a:pt x="1903511" y="8599"/>
                  </a:lnTo>
                  <a:lnTo>
                    <a:pt x="1952974" y="2382"/>
                  </a:lnTo>
                  <a:lnTo>
                    <a:pt x="2003988" y="0"/>
                  </a:lnTo>
                  <a:lnTo>
                    <a:pt x="2055630" y="1614"/>
                  </a:lnTo>
                  <a:lnTo>
                    <a:pt x="2106975" y="7385"/>
                  </a:lnTo>
                  <a:lnTo>
                    <a:pt x="2157100" y="17475"/>
                  </a:lnTo>
                  <a:lnTo>
                    <a:pt x="2220705" y="38243"/>
                  </a:lnTo>
                  <a:lnTo>
                    <a:pt x="2273280" y="65316"/>
                  </a:lnTo>
                  <a:lnTo>
                    <a:pt x="2311647" y="45914"/>
                  </a:lnTo>
                  <a:lnTo>
                    <a:pt x="2354238" y="29887"/>
                  </a:lnTo>
                  <a:lnTo>
                    <a:pt x="2400242" y="17272"/>
                  </a:lnTo>
                  <a:lnTo>
                    <a:pt x="2448854" y="8108"/>
                  </a:lnTo>
                  <a:lnTo>
                    <a:pt x="2499264" y="2432"/>
                  </a:lnTo>
                  <a:lnTo>
                    <a:pt x="2550664" y="283"/>
                  </a:lnTo>
                  <a:lnTo>
                    <a:pt x="2602247" y="1698"/>
                  </a:lnTo>
                  <a:lnTo>
                    <a:pt x="2653205" y="6716"/>
                  </a:lnTo>
                  <a:lnTo>
                    <a:pt x="2702729" y="15374"/>
                  </a:lnTo>
                  <a:lnTo>
                    <a:pt x="2750013" y="27711"/>
                  </a:lnTo>
                  <a:lnTo>
                    <a:pt x="2794246" y="43764"/>
                  </a:lnTo>
                  <a:lnTo>
                    <a:pt x="2839373" y="66443"/>
                  </a:lnTo>
                  <a:lnTo>
                    <a:pt x="2875728" y="92324"/>
                  </a:lnTo>
                  <a:lnTo>
                    <a:pt x="2902622" y="120865"/>
                  </a:lnTo>
                  <a:lnTo>
                    <a:pt x="2919367" y="151524"/>
                  </a:lnTo>
                  <a:lnTo>
                    <a:pt x="2981438" y="162731"/>
                  </a:lnTo>
                  <a:lnTo>
                    <a:pt x="3037620" y="178347"/>
                  </a:lnTo>
                  <a:lnTo>
                    <a:pt x="3087323" y="197863"/>
                  </a:lnTo>
                  <a:lnTo>
                    <a:pt x="3129957" y="220767"/>
                  </a:lnTo>
                  <a:lnTo>
                    <a:pt x="3164932" y="246547"/>
                  </a:lnTo>
                  <a:lnTo>
                    <a:pt x="3191660" y="274692"/>
                  </a:lnTo>
                  <a:lnTo>
                    <a:pt x="3218010" y="336037"/>
                  </a:lnTo>
                  <a:lnTo>
                    <a:pt x="3216454" y="368213"/>
                  </a:lnTo>
                  <a:lnTo>
                    <a:pt x="3200459" y="407408"/>
                  </a:lnTo>
                  <a:lnTo>
                    <a:pt x="3185902" y="426999"/>
                  </a:lnTo>
                  <a:lnTo>
                    <a:pt x="3224790" y="456071"/>
                  </a:lnTo>
                  <a:lnTo>
                    <a:pt x="3254788" y="486750"/>
                  </a:lnTo>
                  <a:lnTo>
                    <a:pt x="3276010" y="518609"/>
                  </a:lnTo>
                  <a:lnTo>
                    <a:pt x="3288569" y="551219"/>
                  </a:lnTo>
                  <a:lnTo>
                    <a:pt x="3292578" y="584149"/>
                  </a:lnTo>
                  <a:lnTo>
                    <a:pt x="3288149" y="616972"/>
                  </a:lnTo>
                  <a:lnTo>
                    <a:pt x="3254435" y="680580"/>
                  </a:lnTo>
                  <a:lnTo>
                    <a:pt x="3225374" y="710506"/>
                  </a:lnTo>
                  <a:lnTo>
                    <a:pt x="3188330" y="738609"/>
                  </a:lnTo>
                  <a:lnTo>
                    <a:pt x="3143414" y="764460"/>
                  </a:lnTo>
                  <a:lnTo>
                    <a:pt x="3090741" y="787629"/>
                  </a:lnTo>
                  <a:lnTo>
                    <a:pt x="3047022" y="802566"/>
                  </a:lnTo>
                  <a:lnTo>
                    <a:pt x="3000655" y="815158"/>
                  </a:lnTo>
                  <a:lnTo>
                    <a:pt x="2952017" y="825327"/>
                  </a:lnTo>
                  <a:lnTo>
                    <a:pt x="2901486" y="832999"/>
                  </a:lnTo>
                  <a:lnTo>
                    <a:pt x="2849441" y="838098"/>
                  </a:lnTo>
                  <a:lnTo>
                    <a:pt x="2845028" y="867802"/>
                  </a:lnTo>
                  <a:lnTo>
                    <a:pt x="2813678" y="923265"/>
                  </a:lnTo>
                  <a:lnTo>
                    <a:pt x="2755823" y="971717"/>
                  </a:lnTo>
                  <a:lnTo>
                    <a:pt x="2718280" y="992657"/>
                  </a:lnTo>
                  <a:lnTo>
                    <a:pt x="2675699" y="1011057"/>
                  </a:lnTo>
                  <a:lnTo>
                    <a:pt x="2628609" y="1026652"/>
                  </a:lnTo>
                  <a:lnTo>
                    <a:pt x="2577541" y="1039181"/>
                  </a:lnTo>
                  <a:lnTo>
                    <a:pt x="2523022" y="1048380"/>
                  </a:lnTo>
                  <a:lnTo>
                    <a:pt x="2465583" y="1053987"/>
                  </a:lnTo>
                  <a:lnTo>
                    <a:pt x="2405753" y="1055738"/>
                  </a:lnTo>
                  <a:lnTo>
                    <a:pt x="2357182" y="1054109"/>
                  </a:lnTo>
                  <a:lnTo>
                    <a:pt x="2309519" y="1049878"/>
                  </a:lnTo>
                  <a:lnTo>
                    <a:pt x="2263168" y="1043099"/>
                  </a:lnTo>
                  <a:lnTo>
                    <a:pt x="2218535" y="1033821"/>
                  </a:lnTo>
                  <a:lnTo>
                    <a:pt x="2176023" y="1022096"/>
                  </a:lnTo>
                  <a:lnTo>
                    <a:pt x="2155294" y="1050342"/>
                  </a:lnTo>
                  <a:lnTo>
                    <a:pt x="2097017" y="1100867"/>
                  </a:lnTo>
                  <a:lnTo>
                    <a:pt x="2060425" y="1122892"/>
                  </a:lnTo>
                  <a:lnTo>
                    <a:pt x="2019502" y="1142587"/>
                  </a:lnTo>
                  <a:lnTo>
                    <a:pt x="1974725" y="1159826"/>
                  </a:lnTo>
                  <a:lnTo>
                    <a:pt x="1926574" y="1174482"/>
                  </a:lnTo>
                  <a:lnTo>
                    <a:pt x="1875527" y="1186425"/>
                  </a:lnTo>
                  <a:lnTo>
                    <a:pt x="1822061" y="1195530"/>
                  </a:lnTo>
                  <a:lnTo>
                    <a:pt x="1766655" y="1201668"/>
                  </a:lnTo>
                  <a:lnTo>
                    <a:pt x="1709787" y="1204712"/>
                  </a:lnTo>
                  <a:lnTo>
                    <a:pt x="1651935" y="1204534"/>
                  </a:lnTo>
                  <a:lnTo>
                    <a:pt x="1593578" y="1201007"/>
                  </a:lnTo>
                  <a:lnTo>
                    <a:pt x="1535194" y="1194003"/>
                  </a:lnTo>
                  <a:lnTo>
                    <a:pt x="1479542" y="1183739"/>
                  </a:lnTo>
                  <a:lnTo>
                    <a:pt x="1426971" y="1170423"/>
                  </a:lnTo>
                  <a:lnTo>
                    <a:pt x="1377936" y="1154244"/>
                  </a:lnTo>
                  <a:lnTo>
                    <a:pt x="1332888" y="1135393"/>
                  </a:lnTo>
                  <a:lnTo>
                    <a:pt x="1292282" y="1114060"/>
                  </a:lnTo>
                  <a:lnTo>
                    <a:pt x="1256569" y="1090435"/>
                  </a:lnTo>
                  <a:lnTo>
                    <a:pt x="1206686" y="1103861"/>
                  </a:lnTo>
                  <a:lnTo>
                    <a:pt x="1155417" y="1114666"/>
                  </a:lnTo>
                  <a:lnTo>
                    <a:pt x="1103100" y="1122889"/>
                  </a:lnTo>
                  <a:lnTo>
                    <a:pt x="1050075" y="1128572"/>
                  </a:lnTo>
                  <a:lnTo>
                    <a:pt x="996678" y="1131757"/>
                  </a:lnTo>
                  <a:lnTo>
                    <a:pt x="943249" y="1132484"/>
                  </a:lnTo>
                  <a:lnTo>
                    <a:pt x="890126" y="1130794"/>
                  </a:lnTo>
                  <a:lnTo>
                    <a:pt x="837647" y="1126729"/>
                  </a:lnTo>
                  <a:lnTo>
                    <a:pt x="786150" y="1120329"/>
                  </a:lnTo>
                  <a:lnTo>
                    <a:pt x="735973" y="1111636"/>
                  </a:lnTo>
                  <a:lnTo>
                    <a:pt x="687455" y="1100691"/>
                  </a:lnTo>
                  <a:lnTo>
                    <a:pt x="640935" y="1087535"/>
                  </a:lnTo>
                  <a:lnTo>
                    <a:pt x="596750" y="1072209"/>
                  </a:lnTo>
                  <a:lnTo>
                    <a:pt x="555239" y="1054754"/>
                  </a:lnTo>
                  <a:lnTo>
                    <a:pt x="516740" y="1035212"/>
                  </a:lnTo>
                  <a:lnTo>
                    <a:pt x="481591" y="1013623"/>
                  </a:lnTo>
                  <a:lnTo>
                    <a:pt x="450131" y="990028"/>
                  </a:lnTo>
                  <a:lnTo>
                    <a:pt x="443832" y="984771"/>
                  </a:lnTo>
                  <a:lnTo>
                    <a:pt x="383995" y="985559"/>
                  </a:lnTo>
                  <a:lnTo>
                    <a:pt x="326449" y="981185"/>
                  </a:lnTo>
                  <a:lnTo>
                    <a:pt x="272235" y="972056"/>
                  </a:lnTo>
                  <a:lnTo>
                    <a:pt x="222396" y="958577"/>
                  </a:lnTo>
                  <a:lnTo>
                    <a:pt x="177974" y="941157"/>
                  </a:lnTo>
                  <a:lnTo>
                    <a:pt x="140013" y="920202"/>
                  </a:lnTo>
                  <a:lnTo>
                    <a:pt x="109555" y="896118"/>
                  </a:lnTo>
                  <a:lnTo>
                    <a:pt x="75316" y="840194"/>
                  </a:lnTo>
                  <a:lnTo>
                    <a:pt x="74982" y="804201"/>
                  </a:lnTo>
                  <a:lnTo>
                    <a:pt x="90027" y="769490"/>
                  </a:lnTo>
                  <a:lnTo>
                    <a:pt x="119663" y="737145"/>
                  </a:lnTo>
                  <a:lnTo>
                    <a:pt x="163099" y="708254"/>
                  </a:lnTo>
                  <a:lnTo>
                    <a:pt x="108941" y="688469"/>
                  </a:lnTo>
                  <a:lnTo>
                    <a:pt x="65072" y="664421"/>
                  </a:lnTo>
                  <a:lnTo>
                    <a:pt x="31972" y="637022"/>
                  </a:lnTo>
                  <a:lnTo>
                    <a:pt x="10121" y="607184"/>
                  </a:lnTo>
                  <a:lnTo>
                    <a:pt x="0" y="575818"/>
                  </a:lnTo>
                  <a:lnTo>
                    <a:pt x="2089" y="543837"/>
                  </a:lnTo>
                  <a:lnTo>
                    <a:pt x="44823" y="481673"/>
                  </a:lnTo>
                  <a:lnTo>
                    <a:pt x="81304" y="456196"/>
                  </a:lnTo>
                  <a:lnTo>
                    <a:pt x="126086" y="434932"/>
                  </a:lnTo>
                  <a:lnTo>
                    <a:pt x="177755" y="418310"/>
                  </a:lnTo>
                  <a:lnTo>
                    <a:pt x="234900" y="406759"/>
                  </a:lnTo>
                  <a:lnTo>
                    <a:pt x="296106" y="400710"/>
                  </a:lnTo>
                  <a:lnTo>
                    <a:pt x="298735" y="396507"/>
                  </a:lnTo>
                  <a:close/>
                </a:path>
              </a:pathLst>
            </a:custGeom>
            <a:ln w="19303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88536" y="9874059"/>
              <a:ext cx="193040" cy="22225"/>
            </a:xfrm>
            <a:custGeom>
              <a:avLst/>
              <a:gdLst/>
              <a:ahLst/>
              <a:cxnLst/>
              <a:rect l="l" t="t" r="r" b="b"/>
              <a:pathLst>
                <a:path w="193039" h="22225">
                  <a:moveTo>
                    <a:pt x="192938" y="22085"/>
                  </a:moveTo>
                  <a:lnTo>
                    <a:pt x="142612" y="22183"/>
                  </a:lnTo>
                  <a:lnTo>
                    <a:pt x="93121" y="18534"/>
                  </a:lnTo>
                  <a:lnTo>
                    <a:pt x="45303" y="11139"/>
                  </a:lnTo>
                  <a:lnTo>
                    <a:pt x="0" y="0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67174" y="10139540"/>
              <a:ext cx="85090" cy="10795"/>
            </a:xfrm>
            <a:custGeom>
              <a:avLst/>
              <a:gdLst/>
              <a:ahLst/>
              <a:cxnLst/>
              <a:rect l="l" t="t" r="r" b="b"/>
              <a:pathLst>
                <a:path w="85089" h="10795">
                  <a:moveTo>
                    <a:pt x="84632" y="0"/>
                  </a:moveTo>
                  <a:lnTo>
                    <a:pt x="63943" y="3639"/>
                  </a:lnTo>
                  <a:lnTo>
                    <a:pt x="42906" y="6638"/>
                  </a:lnTo>
                  <a:lnTo>
                    <a:pt x="21574" y="8947"/>
                  </a:lnTo>
                  <a:lnTo>
                    <a:pt x="0" y="10515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27866" y="10207878"/>
              <a:ext cx="51435" cy="48895"/>
            </a:xfrm>
            <a:custGeom>
              <a:avLst/>
              <a:gdLst/>
              <a:ahLst/>
              <a:cxnLst/>
              <a:rect l="l" t="t" r="r" b="b"/>
              <a:pathLst>
                <a:path w="51435" h="48895">
                  <a:moveTo>
                    <a:pt x="50990" y="48361"/>
                  </a:moveTo>
                  <a:lnTo>
                    <a:pt x="36297" y="36740"/>
                  </a:lnTo>
                  <a:lnTo>
                    <a:pt x="22933" y="24771"/>
                  </a:lnTo>
                  <a:lnTo>
                    <a:pt x="10849" y="12507"/>
                  </a:lnTo>
                  <a:lnTo>
                    <a:pt x="0" y="0"/>
                  </a:lnTo>
                </a:path>
              </a:pathLst>
            </a:custGeom>
            <a:ln w="19303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98832" y="10135323"/>
              <a:ext cx="20320" cy="53340"/>
            </a:xfrm>
            <a:custGeom>
              <a:avLst/>
              <a:gdLst/>
              <a:ahLst/>
              <a:cxnLst/>
              <a:rect l="l" t="t" r="r" b="b"/>
              <a:pathLst>
                <a:path w="20320" h="53340">
                  <a:moveTo>
                    <a:pt x="19977" y="0"/>
                  </a:moveTo>
                  <a:lnTo>
                    <a:pt x="17005" y="13395"/>
                  </a:lnTo>
                  <a:lnTo>
                    <a:pt x="12750" y="26744"/>
                  </a:lnTo>
                  <a:lnTo>
                    <a:pt x="7114" y="39996"/>
                  </a:lnTo>
                  <a:lnTo>
                    <a:pt x="0" y="53098"/>
                  </a:lnTo>
                </a:path>
              </a:pathLst>
            </a:custGeom>
            <a:ln w="19303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2555" y="9806761"/>
              <a:ext cx="247650" cy="198755"/>
            </a:xfrm>
            <a:custGeom>
              <a:avLst/>
              <a:gdLst/>
              <a:ahLst/>
              <a:cxnLst/>
              <a:rect l="l" t="t" r="r" b="b"/>
              <a:pathLst>
                <a:path w="247650" h="198754">
                  <a:moveTo>
                    <a:pt x="0" y="0"/>
                  </a:moveTo>
                  <a:lnTo>
                    <a:pt x="61772" y="18154"/>
                  </a:lnTo>
                  <a:lnTo>
                    <a:pt x="115940" y="40684"/>
                  </a:lnTo>
                  <a:lnTo>
                    <a:pt x="161787" y="67011"/>
                  </a:lnTo>
                  <a:lnTo>
                    <a:pt x="198594" y="96557"/>
                  </a:lnTo>
                  <a:lnTo>
                    <a:pt x="225645" y="128742"/>
                  </a:lnTo>
                  <a:lnTo>
                    <a:pt x="242224" y="162988"/>
                  </a:lnTo>
                  <a:lnTo>
                    <a:pt x="247611" y="198716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96214" y="9594900"/>
              <a:ext cx="110489" cy="74295"/>
            </a:xfrm>
            <a:custGeom>
              <a:avLst/>
              <a:gdLst/>
              <a:ahLst/>
              <a:cxnLst/>
              <a:rect l="l" t="t" r="r" b="b"/>
              <a:pathLst>
                <a:path w="110490" h="74295">
                  <a:moveTo>
                    <a:pt x="110401" y="0"/>
                  </a:moveTo>
                  <a:lnTo>
                    <a:pt x="89457" y="20748"/>
                  </a:lnTo>
                  <a:lnTo>
                    <a:pt x="63877" y="40217"/>
                  </a:lnTo>
                  <a:lnTo>
                    <a:pt x="33959" y="58110"/>
                  </a:lnTo>
                  <a:lnTo>
                    <a:pt x="0" y="74129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2188" y="9317849"/>
              <a:ext cx="6350" cy="35560"/>
            </a:xfrm>
            <a:custGeom>
              <a:avLst/>
              <a:gdLst/>
              <a:ahLst/>
              <a:cxnLst/>
              <a:rect l="l" t="t" r="r" b="b"/>
              <a:pathLst>
                <a:path w="6350" h="35559">
                  <a:moveTo>
                    <a:pt x="0" y="0"/>
                  </a:moveTo>
                  <a:lnTo>
                    <a:pt x="2676" y="8758"/>
                  </a:lnTo>
                  <a:lnTo>
                    <a:pt x="4465" y="17613"/>
                  </a:lnTo>
                  <a:lnTo>
                    <a:pt x="5466" y="26465"/>
                  </a:lnTo>
                  <a:lnTo>
                    <a:pt x="5778" y="35217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38266" y="9232163"/>
              <a:ext cx="56515" cy="45085"/>
            </a:xfrm>
            <a:custGeom>
              <a:avLst/>
              <a:gdLst/>
              <a:ahLst/>
              <a:cxnLst/>
              <a:rect l="l" t="t" r="r" b="b"/>
              <a:pathLst>
                <a:path w="56514" h="45084">
                  <a:moveTo>
                    <a:pt x="0" y="44678"/>
                  </a:moveTo>
                  <a:lnTo>
                    <a:pt x="11526" y="32670"/>
                  </a:lnTo>
                  <a:lnTo>
                    <a:pt x="24776" y="21153"/>
                  </a:lnTo>
                  <a:lnTo>
                    <a:pt x="39699" y="10229"/>
                  </a:lnTo>
                  <a:lnTo>
                    <a:pt x="56248" y="0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09933" y="9259493"/>
              <a:ext cx="27940" cy="39370"/>
            </a:xfrm>
            <a:custGeom>
              <a:avLst/>
              <a:gdLst/>
              <a:ahLst/>
              <a:cxnLst/>
              <a:rect l="l" t="t" r="r" b="b"/>
              <a:pathLst>
                <a:path w="27939" h="39370">
                  <a:moveTo>
                    <a:pt x="0" y="38900"/>
                  </a:moveTo>
                  <a:lnTo>
                    <a:pt x="5007" y="28757"/>
                  </a:lnTo>
                  <a:lnTo>
                    <a:pt x="11298" y="18859"/>
                  </a:lnTo>
                  <a:lnTo>
                    <a:pt x="18771" y="9257"/>
                  </a:lnTo>
                  <a:lnTo>
                    <a:pt x="27330" y="0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90135" y="9311538"/>
              <a:ext cx="99060" cy="37465"/>
            </a:xfrm>
            <a:custGeom>
              <a:avLst/>
              <a:gdLst/>
              <a:ahLst/>
              <a:cxnLst/>
              <a:rect l="l" t="t" r="r" b="b"/>
              <a:pathLst>
                <a:path w="99060" h="37465">
                  <a:moveTo>
                    <a:pt x="0" y="0"/>
                  </a:moveTo>
                  <a:lnTo>
                    <a:pt x="26311" y="8271"/>
                  </a:lnTo>
                  <a:lnTo>
                    <a:pt x="51587" y="17281"/>
                  </a:lnTo>
                  <a:lnTo>
                    <a:pt x="75777" y="26981"/>
                  </a:lnTo>
                  <a:lnTo>
                    <a:pt x="98831" y="37325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21036" y="9567023"/>
              <a:ext cx="17780" cy="40005"/>
            </a:xfrm>
            <a:custGeom>
              <a:avLst/>
              <a:gdLst/>
              <a:ahLst/>
              <a:cxnLst/>
              <a:rect l="l" t="t" r="r" b="b"/>
              <a:pathLst>
                <a:path w="17779" h="40004">
                  <a:moveTo>
                    <a:pt x="17348" y="39954"/>
                  </a:moveTo>
                  <a:lnTo>
                    <a:pt x="11828" y="30087"/>
                  </a:lnTo>
                  <a:lnTo>
                    <a:pt x="7097" y="20172"/>
                  </a:lnTo>
                  <a:lnTo>
                    <a:pt x="3155" y="10159"/>
                  </a:lnTo>
                  <a:lnTo>
                    <a:pt x="0" y="0"/>
                  </a:lnTo>
                </a:path>
              </a:pathLst>
            </a:custGeom>
            <a:ln w="19304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3729" y="8087727"/>
              <a:ext cx="66763" cy="667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90" y="8078075"/>
              <a:ext cx="86067" cy="860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876" y="8382647"/>
              <a:ext cx="134048" cy="13352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8224" y="8372995"/>
              <a:ext cx="153352" cy="15283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976" y="8741714"/>
              <a:ext cx="200291" cy="2002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2337" y="8732049"/>
              <a:ext cx="219595" cy="21959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299021" y="9339875"/>
            <a:ext cx="1904364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95"/>
              </a:spcBef>
            </a:pPr>
            <a:r>
              <a:rPr sz="1650" spc="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165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b="1" spc="10" dirty="0">
                <a:solidFill>
                  <a:srgbClr val="CC0000"/>
                </a:solidFill>
                <a:latin typeface="Arial"/>
                <a:cs typeface="Arial"/>
              </a:rPr>
              <a:t>rosso</a:t>
            </a:r>
            <a:r>
              <a:rPr sz="165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002060"/>
                </a:solidFill>
                <a:latin typeface="Arial MT"/>
                <a:cs typeface="Arial MT"/>
              </a:rPr>
              <a:t>indichiamo </a:t>
            </a:r>
            <a:r>
              <a:rPr sz="1650" spc="-44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002060"/>
                </a:solidFill>
                <a:latin typeface="Arial MT"/>
                <a:cs typeface="Arial MT"/>
              </a:rPr>
              <a:t>codice </a:t>
            </a:r>
            <a:r>
              <a:rPr sz="1650" spc="5" dirty="0">
                <a:solidFill>
                  <a:srgbClr val="002060"/>
                </a:solidFill>
                <a:latin typeface="Arial MT"/>
                <a:cs typeface="Arial MT"/>
              </a:rPr>
              <a:t>relativo </a:t>
            </a:r>
            <a:r>
              <a:rPr sz="1650" spc="10" dirty="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sz="165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002060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8784" y="4090074"/>
            <a:ext cx="5820410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52069" indent="-135255">
              <a:lnSpc>
                <a:spcPct val="101000"/>
              </a:lnSpc>
              <a:spcBef>
                <a:spcPts val="1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b="1" spc="35" dirty="0">
                <a:solidFill>
                  <a:srgbClr val="800080"/>
                </a:solidFill>
                <a:latin typeface="Arial"/>
                <a:cs typeface="Arial"/>
              </a:rPr>
              <a:t>KafkaTemplate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template Spring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pubblicazione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147320" indent="-135255">
              <a:lnSpc>
                <a:spcPct val="100000"/>
              </a:lnSpc>
              <a:spcBef>
                <a:spcPts val="439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b="1" spc="-10" dirty="0">
                <a:solidFill>
                  <a:srgbClr val="800080"/>
                </a:solidFill>
                <a:latin typeface="Arial"/>
                <a:cs typeface="Arial"/>
              </a:rPr>
              <a:t>channel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nome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canale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(topic)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757" y="195139"/>
            <a:ext cx="5826760" cy="1991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consentire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l’invio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necessario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outbound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 </a:t>
            </a:r>
            <a:r>
              <a:rPr sz="1650" spc="15" dirty="0"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latin typeface="Arial MT"/>
                <a:cs typeface="Arial MT"/>
              </a:rPr>
              <a:t>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ecco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sua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implementazione</a:t>
            </a:r>
            <a:endParaRPr sz="1650">
              <a:latin typeface="Arial MT"/>
              <a:cs typeface="Arial MT"/>
            </a:endParaRPr>
          </a:p>
          <a:p>
            <a:pPr marL="506730" marR="2360295">
              <a:lnSpc>
                <a:spcPct val="101400"/>
              </a:lnSpc>
              <a:spcBef>
                <a:spcPts val="119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@Value("${asw.kafka.channel.out}")  private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channel;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17" y="2473009"/>
            <a:ext cx="8934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4917" y="2577725"/>
            <a:ext cx="4105910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9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private KafkaTemplate&lt;String, String&gt; template; </a:t>
            </a:r>
            <a:r>
              <a:rPr sz="1350" spc="-66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 publish(String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message)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281940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template.send(channel,</a:t>
            </a:r>
            <a:r>
              <a:rPr sz="1350" spc="-5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message);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4990" y="2177643"/>
            <a:ext cx="2558415" cy="445134"/>
          </a:xfrm>
          <a:prstGeom prst="rect">
            <a:avLst/>
          </a:prstGeom>
          <a:ln w="723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9215" marR="88265">
              <a:lnSpc>
                <a:spcPct val="101200"/>
              </a:lnSpc>
              <a:spcBef>
                <a:spcPts val="265"/>
              </a:spcBef>
            </a:pPr>
            <a:r>
              <a:rPr sz="1200" spc="5" dirty="0">
                <a:latin typeface="SimSun"/>
                <a:cs typeface="SimSun"/>
              </a:rPr>
              <a:t># </a:t>
            </a:r>
            <a:r>
              <a:rPr sz="1200" dirty="0">
                <a:latin typeface="SimSun"/>
                <a:cs typeface="SimSun"/>
              </a:rPr>
              <a:t>application.properties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asw.kafka.channel.out=asw.alpha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4" name="object 24"/>
            <p:cNvSpPr/>
            <p:nvPr/>
          </p:nvSpPr>
          <p:spPr>
            <a:xfrm>
              <a:off x="4215003" y="1910588"/>
              <a:ext cx="1279525" cy="267335"/>
            </a:xfrm>
            <a:custGeom>
              <a:avLst/>
              <a:gdLst/>
              <a:ahLst/>
              <a:cxnLst/>
              <a:rect l="l" t="t" r="r" b="b"/>
              <a:pathLst>
                <a:path w="1279525" h="267335">
                  <a:moveTo>
                    <a:pt x="1279029" y="267055"/>
                  </a:moveTo>
                  <a:lnTo>
                    <a:pt x="0" y="0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0757" y="5535363"/>
            <a:ext cx="4084954" cy="862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Produttore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Un’occhiata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 file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9975" y="6560483"/>
            <a:ext cx="2882265" cy="1323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5" dirty="0">
                <a:latin typeface="SimSun"/>
                <a:cs typeface="SimSun"/>
              </a:rPr>
              <a:t># NON </a:t>
            </a:r>
            <a:r>
              <a:rPr sz="1200" dirty="0">
                <a:latin typeface="SimSun"/>
                <a:cs typeface="SimSun"/>
              </a:rPr>
              <a:t>ESEGUIRE</a:t>
            </a:r>
            <a:r>
              <a:rPr sz="1200" spc="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COME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APPLICAZIONE</a:t>
            </a:r>
            <a:r>
              <a:rPr sz="1200" spc="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WEB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SimSun"/>
                <a:cs typeface="SimSun"/>
              </a:rPr>
              <a:t>spring.main.web-application-type=NONE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MESSAGING</a:t>
            </a:r>
            <a:endParaRPr sz="1200">
              <a:latin typeface="SimSun"/>
              <a:cs typeface="SimSun"/>
            </a:endParaRPr>
          </a:p>
          <a:p>
            <a:pPr marL="12700" marR="313690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asw.kafka.channel.out=asw.alpha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asw.kafka.groupid=simple-producer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4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9975" y="7857387"/>
            <a:ext cx="6280785" cy="2042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dirty="0">
                <a:latin typeface="SimSun"/>
                <a:cs typeface="SimSun"/>
              </a:rPr>
              <a:t>spring.kafka.bootstrap-servers=10.11.1.121:9092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1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r>
              <a:rPr sz="1200" spc="-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PRODUCER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SimSun"/>
                <a:cs typeface="SimSun"/>
              </a:rPr>
              <a:t>spring.kafka.producer.key-serializer=</a:t>
            </a:r>
            <a:endParaRPr sz="1200">
              <a:latin typeface="SimSun"/>
              <a:cs typeface="SimSun"/>
            </a:endParaRPr>
          </a:p>
          <a:p>
            <a:pPr marL="12700" marR="1002665" indent="1087755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org.apache.kafka.common.serialization.StringSerializer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spring.kafka.producer.value-serializer=</a:t>
            </a:r>
            <a:endParaRPr sz="1200">
              <a:latin typeface="SimSun"/>
              <a:cs typeface="SimSun"/>
            </a:endParaRPr>
          </a:p>
          <a:p>
            <a:pPr marL="1100455">
              <a:lnSpc>
                <a:spcPts val="1410"/>
              </a:lnSpc>
            </a:pPr>
            <a:r>
              <a:rPr sz="1200" dirty="0">
                <a:latin typeface="SimSun"/>
                <a:cs typeface="SimSun"/>
              </a:rPr>
              <a:t>org.springframework.kafka.support.serializer.JsonSerializer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 marL="3362960" marR="5080" indent="-432434">
              <a:lnSpc>
                <a:spcPct val="101400"/>
              </a:lnSpc>
              <a:spcBef>
                <a:spcPts val="840"/>
              </a:spcBef>
            </a:pP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indirizzo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IP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porta su cui accedere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a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Kafka </a:t>
            </a:r>
            <a:r>
              <a:rPr sz="1350" spc="-36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(in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caso,</a:t>
            </a:r>
            <a:r>
              <a:rPr sz="13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l’host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Docker)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52544" y="8126628"/>
            <a:ext cx="821690" cy="1313815"/>
          </a:xfrm>
          <a:custGeom>
            <a:avLst/>
            <a:gdLst/>
            <a:ahLst/>
            <a:cxnLst/>
            <a:rect l="l" t="t" r="r" b="b"/>
            <a:pathLst>
              <a:path w="821689" h="1313815">
                <a:moveTo>
                  <a:pt x="0" y="0"/>
                </a:moveTo>
                <a:lnTo>
                  <a:pt x="821143" y="1313726"/>
                </a:lnTo>
              </a:path>
            </a:pathLst>
          </a:custGeom>
          <a:ln w="965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32080" y="6446406"/>
            <a:ext cx="315404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nome</a:t>
            </a:r>
            <a:r>
              <a:rPr sz="13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del canale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 cui</a:t>
            </a:r>
            <a:r>
              <a:rPr sz="13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inviare</a:t>
            </a:r>
            <a:r>
              <a:rPr sz="13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31400" y="6751396"/>
            <a:ext cx="1047115" cy="554355"/>
          </a:xfrm>
          <a:custGeom>
            <a:avLst/>
            <a:gdLst/>
            <a:ahLst/>
            <a:cxnLst/>
            <a:rect l="l" t="t" r="r" b="b"/>
            <a:pathLst>
              <a:path w="1047114" h="554354">
                <a:moveTo>
                  <a:pt x="1046670" y="0"/>
                </a:moveTo>
                <a:lnTo>
                  <a:pt x="0" y="554088"/>
                </a:lnTo>
              </a:path>
            </a:pathLst>
          </a:custGeom>
          <a:ln w="965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294814" y="7150848"/>
            <a:ext cx="2613025" cy="44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5080" indent="-299085">
              <a:lnSpc>
                <a:spcPct val="101400"/>
              </a:lnSpc>
              <a:spcBef>
                <a:spcPts val="95"/>
              </a:spcBef>
            </a:pP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nome del gruppo del componente </a:t>
            </a:r>
            <a:r>
              <a:rPr sz="1350" spc="-36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(irrilevante</a:t>
            </a:r>
            <a:r>
              <a:rPr sz="135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3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caso)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7158" y="5346649"/>
            <a:ext cx="7505065" cy="5340985"/>
            <a:chOff x="27158" y="5346649"/>
            <a:chExt cx="7505065" cy="5340985"/>
          </a:xfrm>
        </p:grpSpPr>
        <p:sp>
          <p:nvSpPr>
            <p:cNvPr id="46" name="object 46"/>
            <p:cNvSpPr/>
            <p:nvPr/>
          </p:nvSpPr>
          <p:spPr>
            <a:xfrm>
              <a:off x="3450628" y="7380135"/>
              <a:ext cx="774700" cy="144780"/>
            </a:xfrm>
            <a:custGeom>
              <a:avLst/>
              <a:gdLst/>
              <a:ahLst/>
              <a:cxnLst/>
              <a:rect l="l" t="t" r="r" b="b"/>
              <a:pathLst>
                <a:path w="774700" h="144779">
                  <a:moveTo>
                    <a:pt x="774357" y="0"/>
                  </a:moveTo>
                  <a:lnTo>
                    <a:pt x="0" y="144564"/>
                  </a:lnTo>
                </a:path>
              </a:pathLst>
            </a:custGeom>
            <a:ln w="9651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336" y="5346827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27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251575" cy="375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marR="85725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spc="10" dirty="0">
                <a:latin typeface="Arial MT"/>
                <a:cs typeface="Arial MT"/>
              </a:rPr>
              <a:t> consumatore </a:t>
            </a:r>
            <a:r>
              <a:rPr sz="1650" spc="5" dirty="0">
                <a:latin typeface="Arial MT"/>
                <a:cs typeface="Arial MT"/>
              </a:rPr>
              <a:t>definisce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semplice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0" dirty="0">
                <a:latin typeface="Arial MT"/>
                <a:cs typeface="Arial MT"/>
              </a:rPr>
              <a:t> per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ricezione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l’elaborazione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spc="5" dirty="0">
                <a:latin typeface="Arial MT"/>
                <a:cs typeface="Arial MT"/>
              </a:rPr>
              <a:t> testuali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che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definita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logica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applicativa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metodo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800080"/>
                </a:solidFill>
                <a:latin typeface="Microsoft Sans Serif"/>
                <a:cs typeface="Microsoft Sans Serif"/>
              </a:rPr>
              <a:t>onMessage</a:t>
            </a:r>
            <a:r>
              <a:rPr sz="1650" spc="1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deve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specificare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che cosa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quando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ricevuto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endParaRPr sz="1650">
              <a:latin typeface="Arial MT"/>
              <a:cs typeface="Arial MT"/>
            </a:endParaRPr>
          </a:p>
          <a:p>
            <a:pPr marL="231775" marR="2017395">
              <a:lnSpc>
                <a:spcPct val="152000"/>
              </a:lnSpc>
              <a:spcBef>
                <a:spcPts val="4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1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asw.kafka.simpleconsumer.domain;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 org.springframework.stereotype.Service;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@Service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SimpleConsumerService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onMessage(String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message)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840"/>
              </a:spcBef>
            </a:pPr>
            <a:r>
              <a:rPr sz="1350" b="1" i="1" spc="185" dirty="0">
                <a:solidFill>
                  <a:srgbClr val="FF0000"/>
                </a:solidFill>
                <a:latin typeface="Trebuchet MS"/>
                <a:cs typeface="Trebuchet MS"/>
              </a:rPr>
              <a:t>...</a:t>
            </a:r>
            <a:r>
              <a:rPr sz="1350" b="1" i="1" spc="2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fa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30" dirty="0">
                <a:solidFill>
                  <a:srgbClr val="FF0000"/>
                </a:solidFill>
                <a:latin typeface="Trebuchet MS"/>
                <a:cs typeface="Trebuchet MS"/>
              </a:rPr>
              <a:t>qualcosa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50" dirty="0">
                <a:solidFill>
                  <a:srgbClr val="FF0000"/>
                </a:solidFill>
                <a:latin typeface="Trebuchet MS"/>
                <a:cs typeface="Trebuchet MS"/>
              </a:rPr>
              <a:t>con</a:t>
            </a:r>
            <a:r>
              <a:rPr sz="1350" b="1" i="1" spc="2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90" dirty="0">
                <a:solidFill>
                  <a:srgbClr val="FF0000"/>
                </a:solidFill>
                <a:latin typeface="Trebuchet MS"/>
                <a:cs typeface="Trebuchet MS"/>
              </a:rPr>
              <a:t>message</a:t>
            </a:r>
            <a:r>
              <a:rPr sz="1350" b="1" i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180" dirty="0">
                <a:solidFill>
                  <a:srgbClr val="FF000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21" y="4031715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975" y="4344507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89640" y="3873563"/>
            <a:ext cx="702945" cy="219075"/>
          </a:xfrm>
          <a:custGeom>
            <a:avLst/>
            <a:gdLst/>
            <a:ahLst/>
            <a:cxnLst/>
            <a:rect l="l" t="t" r="r" b="b"/>
            <a:pathLst>
              <a:path w="702945" h="219075">
                <a:moveTo>
                  <a:pt x="702335" y="218694"/>
                </a:moveTo>
                <a:lnTo>
                  <a:pt x="0" y="0"/>
                </a:lnTo>
              </a:path>
            </a:pathLst>
          </a:custGeom>
          <a:ln w="19304">
            <a:solidFill>
              <a:srgbClr val="95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52544" y="4100144"/>
            <a:ext cx="1861185" cy="876300"/>
          </a:xfrm>
          <a:prstGeom prst="rect">
            <a:avLst/>
          </a:prstGeom>
          <a:solidFill>
            <a:srgbClr val="CCFFFF"/>
          </a:solidFill>
          <a:ln w="19303">
            <a:solidFill>
              <a:srgbClr val="95BCBC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28270" marR="123189" indent="1270" algn="ctr">
              <a:lnSpc>
                <a:spcPct val="101400"/>
              </a:lnSpc>
              <a:spcBef>
                <a:spcPts val="940"/>
              </a:spcBef>
            </a:pPr>
            <a:r>
              <a:rPr sz="1350" spc="10" dirty="0">
                <a:latin typeface="Arial MT"/>
                <a:cs typeface="Arial MT"/>
              </a:rPr>
              <a:t>Qui </a:t>
            </a:r>
            <a:r>
              <a:rPr sz="1350" spc="5" dirty="0">
                <a:latin typeface="Arial MT"/>
                <a:cs typeface="Arial MT"/>
              </a:rPr>
              <a:t>va </a:t>
            </a:r>
            <a:r>
              <a:rPr sz="1350" dirty="0">
                <a:latin typeface="Arial MT"/>
                <a:cs typeface="Arial MT"/>
              </a:rPr>
              <a:t>definita la 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logica applicativa del </a:t>
            </a:r>
            <a:r>
              <a:rPr sz="1350" spc="-36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consumatore.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4" name="object 24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0757" y="5535363"/>
            <a:ext cx="6383655" cy="407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 consentire </a:t>
            </a:r>
            <a:r>
              <a:rPr sz="1650" spc="5" dirty="0">
                <a:latin typeface="Arial MT"/>
                <a:cs typeface="Arial MT"/>
              </a:rPr>
              <a:t>la ricezione di </a:t>
            </a:r>
            <a:r>
              <a:rPr sz="1650" spc="10" dirty="0">
                <a:latin typeface="Arial MT"/>
                <a:cs typeface="Arial MT"/>
              </a:rPr>
              <a:t>messaggi da Kafka è necessario 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inbound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(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20" dirty="0">
                <a:latin typeface="Arial MT"/>
                <a:cs typeface="Arial MT"/>
              </a:rPr>
              <a:t>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ecco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sua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implementazione</a:t>
            </a:r>
            <a:endParaRPr sz="16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12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asw.kafka.simpleconsumer.messagelistener;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asw.kafka.simpleconsumer.domain.SimpleConsumerService;</a:t>
            </a:r>
            <a:endParaRPr sz="1350">
              <a:latin typeface="SimSun"/>
              <a:cs typeface="SimSun"/>
            </a:endParaRPr>
          </a:p>
          <a:p>
            <a:pPr marL="231775" marR="1107440">
              <a:lnSpc>
                <a:spcPct val="101400"/>
              </a:lnSpc>
              <a:spcBef>
                <a:spcPts val="819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import org.springframework.kafka.annotation.KafkaListener; </a:t>
            </a:r>
            <a:r>
              <a:rPr sz="1350" spc="-66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import</a:t>
            </a:r>
            <a:r>
              <a:rPr sz="1350" spc="-2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org.apache.kafka.clients.consumer.ConsumerRecord;</a:t>
            </a:r>
            <a:endParaRPr sz="1350">
              <a:latin typeface="SimSun"/>
              <a:cs typeface="SimSun"/>
            </a:endParaRPr>
          </a:p>
          <a:p>
            <a:pPr marL="231775" marR="5275580">
              <a:lnSpc>
                <a:spcPct val="1518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...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SimpleMessageListener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40" dirty="0">
                <a:solidFill>
                  <a:srgbClr val="800080"/>
                </a:solidFill>
                <a:latin typeface="Trebuchet MS"/>
                <a:cs typeface="Trebuchet MS"/>
              </a:rPr>
              <a:t>vedi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60" dirty="0">
                <a:solidFill>
                  <a:srgbClr val="800080"/>
                </a:solidFill>
                <a:latin typeface="Trebuchet MS"/>
                <a:cs typeface="Trebuchet MS"/>
              </a:rPr>
              <a:t>dopo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3" name="object 3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29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757" y="195139"/>
            <a:ext cx="6383655" cy="1577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 consentire </a:t>
            </a:r>
            <a:r>
              <a:rPr sz="1650" spc="5" dirty="0">
                <a:latin typeface="Arial MT"/>
                <a:cs typeface="Arial MT"/>
              </a:rPr>
              <a:t>la ricezione di </a:t>
            </a:r>
            <a:r>
              <a:rPr sz="1650" spc="10" dirty="0">
                <a:latin typeface="Arial MT"/>
                <a:cs typeface="Arial MT"/>
              </a:rPr>
              <a:t>messaggi da Kafka è necessario 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inbound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(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20" dirty="0">
                <a:latin typeface="Arial MT"/>
                <a:cs typeface="Arial MT"/>
              </a:rPr>
              <a:t>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506730" marR="3002915">
              <a:lnSpc>
                <a:spcPct val="101400"/>
              </a:lnSpc>
              <a:spcBef>
                <a:spcPts val="33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@Value("${asw.kafka.channel.in}")  private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channel;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917" y="1745963"/>
            <a:ext cx="2630805" cy="44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@Value("${asw.kafka.groupid}")  private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groupId;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917" y="2371547"/>
            <a:ext cx="8934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17" y="2476263"/>
            <a:ext cx="5483225" cy="148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8055">
              <a:lnSpc>
                <a:spcPct val="152000"/>
              </a:lnSpc>
              <a:spcBef>
                <a:spcPts val="9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 SimpleConsumerService simpleConsumerService;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@KafkaListener(topics="${asw.kafka.channel.in}",</a:t>
            </a:r>
            <a:endParaRPr sz="1350">
              <a:latin typeface="SimSun"/>
              <a:cs typeface="SimSun"/>
            </a:endParaRPr>
          </a:p>
          <a:p>
            <a:pPr marL="130111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groupId="${asw.kafka.groupid}")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listen(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ConsumerRecord&lt;String,</a:t>
            </a:r>
            <a:r>
              <a:rPr sz="1350" spc="-1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String&gt;</a:t>
            </a:r>
            <a:r>
              <a:rPr sz="1350" spc="-1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record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)</a:t>
            </a:r>
            <a:endParaRPr sz="1350">
              <a:latin typeface="SimSun"/>
              <a:cs typeface="SimSun"/>
            </a:endParaRPr>
          </a:p>
          <a:p>
            <a:pPr marL="3907154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throws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Exception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28194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record.value()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4501" y="4039596"/>
            <a:ext cx="402526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simpleConsumerService.onMessage(message);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784" y="4352387"/>
            <a:ext cx="6203315" cy="906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8275">
              <a:lnSpc>
                <a:spcPts val="1525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 dirty="0">
              <a:latin typeface="SimSun"/>
              <a:cs typeface="SimSun"/>
            </a:endParaRPr>
          </a:p>
          <a:p>
            <a:pPr marL="147320" indent="-135255">
              <a:lnSpc>
                <a:spcPts val="1885"/>
              </a:lnSpc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noti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l’invocazione del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metodo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definisce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logica</a:t>
            </a:r>
            <a:endParaRPr sz="1650" dirty="0">
              <a:latin typeface="Arial MT"/>
              <a:cs typeface="Arial MT"/>
            </a:endParaRPr>
          </a:p>
          <a:p>
            <a:pPr marL="147320">
              <a:lnSpc>
                <a:spcPct val="100000"/>
              </a:lnSpc>
              <a:spcBef>
                <a:spcPts val="25"/>
              </a:spcBef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applicativa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endParaRPr sz="1650" dirty="0">
              <a:latin typeface="Arial MT"/>
              <a:cs typeface="Arial MT"/>
            </a:endParaRPr>
          </a:p>
          <a:p>
            <a:pPr marL="1748789">
              <a:lnSpc>
                <a:spcPct val="100000"/>
              </a:lnSpc>
              <a:spcBef>
                <a:spcPts val="600"/>
              </a:spcBef>
              <a:tabLst>
                <a:tab pos="5198745" algn="l"/>
              </a:tabLst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 Kafka	</a:t>
            </a:r>
            <a:endParaRPr sz="1125" baseline="3703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4990" y="1842770"/>
            <a:ext cx="2714625" cy="632460"/>
          </a:xfrm>
          <a:prstGeom prst="rect">
            <a:avLst/>
          </a:prstGeom>
          <a:ln w="723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9215" marR="89535">
              <a:lnSpc>
                <a:spcPct val="101299"/>
              </a:lnSpc>
              <a:spcBef>
                <a:spcPts val="265"/>
              </a:spcBef>
            </a:pPr>
            <a:r>
              <a:rPr sz="1200" spc="5" dirty="0">
                <a:latin typeface="SimSun"/>
                <a:cs typeface="SimSun"/>
              </a:rPr>
              <a:t># </a:t>
            </a:r>
            <a:r>
              <a:rPr sz="1200" dirty="0">
                <a:latin typeface="SimSun"/>
                <a:cs typeface="SimSun"/>
              </a:rPr>
              <a:t>application.properties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asw.kafka.channel.in=asw.alpha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asw.kafka.groupid=simple-consumer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4" name="object 24"/>
            <p:cNvSpPr/>
            <p:nvPr/>
          </p:nvSpPr>
          <p:spPr>
            <a:xfrm>
              <a:off x="4214990" y="1575714"/>
              <a:ext cx="1356995" cy="267335"/>
            </a:xfrm>
            <a:custGeom>
              <a:avLst/>
              <a:gdLst/>
              <a:ahLst/>
              <a:cxnLst/>
              <a:rect l="l" t="t" r="r" b="b"/>
              <a:pathLst>
                <a:path w="1356995" h="267335">
                  <a:moveTo>
                    <a:pt x="1356842" y="267055"/>
                  </a:moveTo>
                  <a:lnTo>
                    <a:pt x="0" y="0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1724" y="4045470"/>
              <a:ext cx="4050665" cy="328930"/>
            </a:xfrm>
            <a:custGeom>
              <a:avLst/>
              <a:gdLst/>
              <a:ahLst/>
              <a:cxnLst/>
              <a:rect l="l" t="t" r="r" b="b"/>
              <a:pathLst>
                <a:path w="4050665" h="328929">
                  <a:moveTo>
                    <a:pt x="0" y="54673"/>
                  </a:moveTo>
                  <a:lnTo>
                    <a:pt x="4254" y="33491"/>
                  </a:lnTo>
                  <a:lnTo>
                    <a:pt x="15901" y="16102"/>
                  </a:lnTo>
                  <a:lnTo>
                    <a:pt x="33266" y="4329"/>
                  </a:lnTo>
                  <a:lnTo>
                    <a:pt x="54673" y="0"/>
                  </a:lnTo>
                  <a:lnTo>
                    <a:pt x="3995864" y="0"/>
                  </a:lnTo>
                  <a:lnTo>
                    <a:pt x="4017051" y="4329"/>
                  </a:lnTo>
                  <a:lnTo>
                    <a:pt x="4034440" y="16102"/>
                  </a:lnTo>
                  <a:lnTo>
                    <a:pt x="4046210" y="33491"/>
                  </a:lnTo>
                  <a:lnTo>
                    <a:pt x="4050538" y="54673"/>
                  </a:lnTo>
                  <a:lnTo>
                    <a:pt x="4050538" y="273888"/>
                  </a:lnTo>
                  <a:lnTo>
                    <a:pt x="4046210" y="295075"/>
                  </a:lnTo>
                  <a:lnTo>
                    <a:pt x="4034440" y="312464"/>
                  </a:lnTo>
                  <a:lnTo>
                    <a:pt x="4017051" y="324233"/>
                  </a:lnTo>
                  <a:lnTo>
                    <a:pt x="3995864" y="328561"/>
                  </a:lnTo>
                  <a:lnTo>
                    <a:pt x="54673" y="328561"/>
                  </a:lnTo>
                  <a:lnTo>
                    <a:pt x="33266" y="324233"/>
                  </a:lnTo>
                  <a:lnTo>
                    <a:pt x="15901" y="312464"/>
                  </a:lnTo>
                  <a:lnTo>
                    <a:pt x="4254" y="295075"/>
                  </a:lnTo>
                  <a:lnTo>
                    <a:pt x="0" y="273888"/>
                  </a:lnTo>
                  <a:lnTo>
                    <a:pt x="0" y="54673"/>
                  </a:lnTo>
                  <a:close/>
                </a:path>
              </a:pathLst>
            </a:custGeom>
            <a:ln w="965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50757" y="5535363"/>
            <a:ext cx="6407150" cy="4583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marR="28575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 consentire </a:t>
            </a:r>
            <a:r>
              <a:rPr sz="1650" spc="5" dirty="0">
                <a:latin typeface="Arial MT"/>
                <a:cs typeface="Arial MT"/>
              </a:rPr>
              <a:t>la ricezione di </a:t>
            </a:r>
            <a:r>
              <a:rPr sz="1650" spc="10" dirty="0">
                <a:latin typeface="Arial MT"/>
                <a:cs typeface="Arial MT"/>
              </a:rPr>
              <a:t>messaggi da Kafka è necessario 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inbound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(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20" dirty="0">
                <a:latin typeface="Arial MT"/>
                <a:cs typeface="Arial MT"/>
              </a:rPr>
              <a:t>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90805" lvl="1" indent="-135255">
              <a:lnSpc>
                <a:spcPct val="101000"/>
              </a:lnSpc>
              <a:spcBef>
                <a:spcPts val="409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l’annotazione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@KafkaListener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gestita dal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framework Spring,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svolge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quasi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tutto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lavoro</a:t>
            </a:r>
            <a:endParaRPr sz="1650">
              <a:latin typeface="Arial MT"/>
              <a:cs typeface="Arial MT"/>
            </a:endParaRPr>
          </a:p>
          <a:p>
            <a:pPr marL="757555" marR="93345" lvl="2" indent="-135255">
              <a:lnSpc>
                <a:spcPct val="1014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all’avvio dell’applicazione, Spring richiede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Kafka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abbonare questo 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(istanza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elencati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questo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caso,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solo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alpha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usando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specificato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questo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caso,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simple-consumer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corrispondenza, Kafka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gli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assegna (dinamicamente)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zero,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più partizioni del 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alpha</a:t>
            </a:r>
            <a:endParaRPr sz="1650">
              <a:latin typeface="Microsoft Sans Serif"/>
              <a:cs typeface="Microsoft Sans Serif"/>
            </a:endParaRPr>
          </a:p>
          <a:p>
            <a:pPr marL="757555" marR="5080" lvl="2" indent="-135255">
              <a:lnSpc>
                <a:spcPct val="101400"/>
              </a:lnSpc>
              <a:spcBef>
                <a:spcPts val="39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ogni messaggio pubblicato su una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topic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alpha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(tramite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Spring) consegna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messaggio a questo 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(istanza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consumatore),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invocando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proprio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metodo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listen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annotato con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@KafkaListener</a:t>
            </a:r>
            <a:r>
              <a:rPr sz="1650" b="1" spc="-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(consumo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modalità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“subscription”)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18580" cy="3716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16230" algn="ctr">
              <a:lnSpc>
                <a:spcPct val="100000"/>
              </a:lnSpc>
              <a:spcBef>
                <a:spcPts val="125"/>
              </a:spcBef>
            </a:pPr>
            <a:r>
              <a:rPr sz="2100" spc="90" dirty="0">
                <a:solidFill>
                  <a:srgbClr val="5E5E5E"/>
                </a:solidFill>
                <a:latin typeface="Arial MT"/>
                <a:cs typeface="Arial MT"/>
              </a:rPr>
              <a:t>Il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metodo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listen()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@KafkaListener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aspetto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cruciale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l’invocazione </a:t>
            </a:r>
            <a:r>
              <a:rPr sz="1650" spc="10" dirty="0">
                <a:latin typeface="Arial MT"/>
                <a:cs typeface="Arial MT"/>
              </a:rPr>
              <a:t>del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metodo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800080"/>
                </a:solidFill>
                <a:latin typeface="Microsoft Sans Serif"/>
                <a:cs typeface="Microsoft Sans Serif"/>
              </a:rPr>
              <a:t>listen()</a:t>
            </a:r>
            <a:r>
              <a:rPr sz="1650" spc="30" dirty="0">
                <a:latin typeface="Arial MT"/>
                <a:cs typeface="Arial MT"/>
              </a:rPr>
              <a:t>?</a:t>
            </a:r>
            <a:r>
              <a:rPr sz="1650" spc="5" dirty="0">
                <a:latin typeface="Arial MT"/>
                <a:cs typeface="Arial MT"/>
              </a:rPr>
              <a:t> Chi lo invoca? </a:t>
            </a:r>
            <a:r>
              <a:rPr sz="1650" spc="10" dirty="0">
                <a:latin typeface="Arial MT"/>
                <a:cs typeface="Arial MT"/>
              </a:rPr>
              <a:t>Quando?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</a:t>
            </a:r>
            <a:r>
              <a:rPr sz="165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consideri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(con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più partizioni)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endParaRPr sz="1650">
              <a:latin typeface="Arial MT"/>
              <a:cs typeface="Arial MT"/>
            </a:endParaRPr>
          </a:p>
          <a:p>
            <a:pPr marL="757555" marR="1587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due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(potrebbero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essere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due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istanze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stessa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classe)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endParaRPr sz="1650">
              <a:latin typeface="Arial MT"/>
              <a:cs typeface="Arial MT"/>
            </a:endParaRPr>
          </a:p>
          <a:p>
            <a:pPr marL="1028700" marR="99060" lvl="3" indent="-135890">
              <a:lnSpc>
                <a:spcPct val="101099"/>
              </a:lnSpc>
              <a:spcBef>
                <a:spcPts val="415"/>
              </a:spcBef>
              <a:buClr>
                <a:srgbClr val="800080"/>
              </a:buClr>
              <a:buSzPct val="60606"/>
              <a:buFont typeface="Wingdings"/>
              <a:buChar char=""/>
              <a:tabLst>
                <a:tab pos="102933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tramite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@KafkaListener</a:t>
            </a:r>
            <a:r>
              <a:rPr sz="1650" b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hanno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entrambi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dichiarato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essere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appartenere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stesso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succede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quando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invia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T?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31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77635" cy="4684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 algn="just">
              <a:lnSpc>
                <a:spcPct val="100000"/>
              </a:lnSpc>
              <a:spcBef>
                <a:spcPts val="125"/>
              </a:spcBef>
            </a:pPr>
            <a:r>
              <a:rPr sz="2100" spc="90" dirty="0">
                <a:solidFill>
                  <a:srgbClr val="5E5E5E"/>
                </a:solidFill>
                <a:latin typeface="Arial MT"/>
                <a:cs typeface="Arial MT"/>
              </a:rPr>
              <a:t>Il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metodo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listen()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@KafkaListener</a:t>
            </a:r>
            <a:endParaRPr sz="2100">
              <a:latin typeface="Arial MT"/>
              <a:cs typeface="Arial MT"/>
            </a:endParaRPr>
          </a:p>
          <a:p>
            <a:pPr marL="213995" marR="6350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aspetto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cruciale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l’invocazione </a:t>
            </a:r>
            <a:r>
              <a:rPr sz="1650" spc="10" dirty="0">
                <a:latin typeface="Arial MT"/>
                <a:cs typeface="Arial MT"/>
              </a:rPr>
              <a:t>del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metodo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800080"/>
                </a:solidFill>
                <a:latin typeface="Microsoft Sans Serif"/>
                <a:cs typeface="Microsoft Sans Serif"/>
              </a:rPr>
              <a:t>listen()</a:t>
            </a:r>
            <a:r>
              <a:rPr sz="1650" spc="30" dirty="0">
                <a:latin typeface="Arial MT"/>
                <a:cs typeface="Arial MT"/>
              </a:rPr>
              <a:t>?</a:t>
            </a:r>
            <a:r>
              <a:rPr sz="1650" spc="5" dirty="0">
                <a:latin typeface="Arial MT"/>
                <a:cs typeface="Arial MT"/>
              </a:rPr>
              <a:t> Chi lo invoca? </a:t>
            </a:r>
            <a:r>
              <a:rPr sz="1650" spc="10" dirty="0">
                <a:latin typeface="Arial MT"/>
                <a:cs typeface="Arial MT"/>
              </a:rPr>
              <a:t>Quando?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succede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quando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invia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T?</a:t>
            </a:r>
            <a:endParaRPr sz="1650">
              <a:latin typeface="Arial MT"/>
              <a:cs typeface="Arial MT"/>
            </a:endParaRPr>
          </a:p>
          <a:p>
            <a:pPr marL="757555" marR="508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prima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battuta,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 viene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ricevuto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né da C1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né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</a:t>
            </a:r>
            <a:endParaRPr sz="1650">
              <a:latin typeface="Arial MT"/>
              <a:cs typeface="Arial MT"/>
            </a:endParaRPr>
          </a:p>
          <a:p>
            <a:pPr marL="757555" marR="560070" lvl="2" indent="-135255">
              <a:lnSpc>
                <a:spcPct val="101400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piuttosto, 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pubblicazione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 T viene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preso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carico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757555" marR="134620" lvl="2" indent="-135255" algn="just">
              <a:lnSpc>
                <a:spcPct val="101299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Kafka che sa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quali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sono abbonati presso un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certo 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inoltre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sempre Kafka che decide a quale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abbonati,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gruppo,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caso,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oppure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C2)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consegnare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</a:t>
            </a:r>
            <a:endParaRPr sz="1650">
              <a:latin typeface="Arial MT"/>
              <a:cs typeface="Arial MT"/>
            </a:endParaRPr>
          </a:p>
          <a:p>
            <a:pPr marL="757555" marR="98425" lvl="2" indent="-135255" algn="just">
              <a:lnSpc>
                <a:spcPct val="1016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infine,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Kafka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(tramite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framework Spring) che consegna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invocando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metodo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annotato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@KafkaListener</a:t>
            </a:r>
            <a:endParaRPr sz="1650">
              <a:latin typeface="Arial"/>
              <a:cs typeface="Arial"/>
            </a:endParaRPr>
          </a:p>
          <a:p>
            <a:pPr marL="757555" marR="31750" algn="just">
              <a:lnSpc>
                <a:spcPct val="101000"/>
              </a:lnSpc>
              <a:spcBef>
                <a:spcPts val="5"/>
              </a:spcBef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 caso, </a:t>
            </a:r>
            <a:r>
              <a:rPr sz="1650" spc="30" dirty="0">
                <a:solidFill>
                  <a:srgbClr val="800080"/>
                </a:solidFill>
                <a:latin typeface="Microsoft Sans Serif"/>
                <a:cs typeface="Microsoft Sans Serif"/>
              </a:rPr>
              <a:t>listen()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istanze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(una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gruppo)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state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selezionate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3" name="object 3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0757" y="195139"/>
            <a:ext cx="4084954" cy="862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Un’occhiata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 file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975" y="1220260"/>
            <a:ext cx="2882265" cy="1323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5" dirty="0">
                <a:latin typeface="SimSun"/>
                <a:cs typeface="SimSun"/>
              </a:rPr>
              <a:t># NON </a:t>
            </a:r>
            <a:r>
              <a:rPr sz="1200" dirty="0">
                <a:latin typeface="SimSun"/>
                <a:cs typeface="SimSun"/>
              </a:rPr>
              <a:t>ESEGUIRE</a:t>
            </a:r>
            <a:r>
              <a:rPr sz="1200" spc="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COME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APPLICAZIONE</a:t>
            </a:r>
            <a:r>
              <a:rPr sz="1200" spc="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WEB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SimSun"/>
                <a:cs typeface="SimSun"/>
              </a:rPr>
              <a:t>spring.main.web-application-type=NONE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MESSAGING</a:t>
            </a:r>
            <a:endParaRPr sz="1200">
              <a:latin typeface="SimSun"/>
              <a:cs typeface="SimSun"/>
            </a:endParaRPr>
          </a:p>
          <a:p>
            <a:pPr marL="12700" marR="313690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asw.kafka.channel.in=asw.alpha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asw.kafka.groupid=simple-consumer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4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960" y="2424538"/>
            <a:ext cx="5822315" cy="206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72970">
              <a:lnSpc>
                <a:spcPct val="152100"/>
              </a:lnSpc>
              <a:spcBef>
                <a:spcPts val="95"/>
              </a:spcBef>
            </a:pPr>
            <a:r>
              <a:rPr sz="1200" dirty="0">
                <a:latin typeface="SimSun"/>
                <a:cs typeface="SimSun"/>
              </a:rPr>
              <a:t>spring.kafka.bootstrap-servers=10.11.1.121:9092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spc="5" dirty="0">
                <a:latin typeface="SimSun"/>
                <a:cs typeface="SimSun"/>
              </a:rPr>
              <a:t>#</a:t>
            </a:r>
            <a:r>
              <a:rPr sz="1200" dirty="0">
                <a:latin typeface="SimSun"/>
                <a:cs typeface="SimSun"/>
              </a:rPr>
              <a:t> KAFKA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CONSUMER</a:t>
            </a:r>
            <a:endParaRPr sz="1200">
              <a:latin typeface="SimSun"/>
              <a:cs typeface="SimSun"/>
            </a:endParaRPr>
          </a:p>
          <a:p>
            <a:pPr marL="12700" marR="1864360">
              <a:lnSpc>
                <a:spcPct val="101299"/>
              </a:lnSpc>
            </a:pPr>
            <a:r>
              <a:rPr sz="1200" dirty="0">
                <a:latin typeface="SimSun"/>
                <a:cs typeface="SimSun"/>
              </a:rPr>
              <a:t>spring.kafka.consumer.group-id=${asw.kafka.groupid}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3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spring.kafka.consumer.auto-offset-reset=earliest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spring.kafka.consumer.auto-offset-reset=latest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spring.kafka.consumer.key-deserializer=</a:t>
            </a:r>
            <a:endParaRPr sz="1200">
              <a:latin typeface="SimSun"/>
              <a:cs typeface="SimSun"/>
            </a:endParaRPr>
          </a:p>
          <a:p>
            <a:pPr marL="12700" marR="390525" indent="1087755">
              <a:lnSpc>
                <a:spcPct val="101200"/>
              </a:lnSpc>
              <a:spcBef>
                <a:spcPts val="5"/>
              </a:spcBef>
            </a:pPr>
            <a:r>
              <a:rPr sz="1200" dirty="0">
                <a:latin typeface="SimSun"/>
                <a:cs typeface="SimSun"/>
              </a:rPr>
              <a:t>org.apache.kafka.common.serialization.StringDeserializer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spring.kafka.consumer.value-deserializer=</a:t>
            </a:r>
            <a:endParaRPr sz="1200">
              <a:latin typeface="SimSun"/>
              <a:cs typeface="SimSun"/>
            </a:endParaRPr>
          </a:p>
          <a:p>
            <a:pPr marL="12700" marR="5080" indent="1087755">
              <a:lnSpc>
                <a:spcPct val="101200"/>
              </a:lnSpc>
              <a:spcBef>
                <a:spcPts val="5"/>
              </a:spcBef>
            </a:pPr>
            <a:r>
              <a:rPr sz="1200" dirty="0">
                <a:latin typeface="SimSun"/>
                <a:cs typeface="SimSun"/>
              </a:rPr>
              <a:t>org.springframework.kafka.support.serializer.JsonDeserializer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spring.kafka.consumer.properties.spring.json.trusted.packages=*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5181" y="4610520"/>
            <a:ext cx="4466590" cy="418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0030" marR="43815" indent="-432434">
              <a:lnSpc>
                <a:spcPct val="101400"/>
              </a:lnSpc>
              <a:spcBef>
                <a:spcPts val="95"/>
              </a:spcBef>
            </a:pP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indirizzo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IP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porta su cui accedere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a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Kafka </a:t>
            </a:r>
            <a:r>
              <a:rPr sz="1350" spc="-36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(in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caso,</a:t>
            </a:r>
            <a:r>
              <a:rPr sz="13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l’host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Docker</a:t>
            </a:r>
            <a:r>
              <a:rPr sz="1350" spc="5" dirty="0" smtClean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2544" y="2786405"/>
            <a:ext cx="1344295" cy="1808480"/>
          </a:xfrm>
          <a:custGeom>
            <a:avLst/>
            <a:gdLst/>
            <a:ahLst/>
            <a:cxnLst/>
            <a:rect l="l" t="t" r="r" b="b"/>
            <a:pathLst>
              <a:path w="1344295" h="1808479">
                <a:moveTo>
                  <a:pt x="0" y="0"/>
                </a:moveTo>
                <a:lnTo>
                  <a:pt x="1344218" y="1807895"/>
                </a:lnTo>
              </a:path>
            </a:pathLst>
          </a:custGeom>
          <a:ln w="965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74251" y="1106182"/>
            <a:ext cx="327025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nome</a:t>
            </a:r>
            <a:r>
              <a:rPr sz="13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del canale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da cui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ricevere</a:t>
            </a:r>
            <a:r>
              <a:rPr sz="13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76727" y="1411173"/>
            <a:ext cx="1101725" cy="523240"/>
          </a:xfrm>
          <a:custGeom>
            <a:avLst/>
            <a:gdLst/>
            <a:ahLst/>
            <a:cxnLst/>
            <a:rect l="l" t="t" r="r" b="b"/>
            <a:pathLst>
              <a:path w="1101725" h="523239">
                <a:moveTo>
                  <a:pt x="1101344" y="0"/>
                </a:moveTo>
                <a:lnTo>
                  <a:pt x="0" y="523074"/>
                </a:lnTo>
              </a:path>
            </a:pathLst>
          </a:custGeom>
          <a:ln w="965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94814" y="1810624"/>
            <a:ext cx="261302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nome</a:t>
            </a:r>
            <a:r>
              <a:rPr sz="135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gruppo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35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componente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5" name="object 25"/>
            <p:cNvSpPr/>
            <p:nvPr/>
          </p:nvSpPr>
          <p:spPr>
            <a:xfrm>
              <a:off x="3450628" y="1934248"/>
              <a:ext cx="774700" cy="250825"/>
            </a:xfrm>
            <a:custGeom>
              <a:avLst/>
              <a:gdLst/>
              <a:ahLst/>
              <a:cxnLst/>
              <a:rect l="l" t="t" r="r" b="b"/>
              <a:pathLst>
                <a:path w="774700" h="250825">
                  <a:moveTo>
                    <a:pt x="774357" y="0"/>
                  </a:moveTo>
                  <a:lnTo>
                    <a:pt x="0" y="250240"/>
                  </a:lnTo>
                </a:path>
              </a:pathLst>
            </a:custGeom>
            <a:ln w="9652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50757" y="5535363"/>
            <a:ext cx="6421120" cy="38182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Nel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file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 </a:t>
            </a:r>
            <a:r>
              <a:rPr sz="1650" spc="5" dirty="0">
                <a:latin typeface="Arial MT"/>
                <a:cs typeface="Arial MT"/>
              </a:rPr>
              <a:t>si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noti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anche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proprietà</a:t>
            </a:r>
            <a:endParaRPr sz="1650">
              <a:latin typeface="Arial MT"/>
              <a:cs typeface="Arial MT"/>
            </a:endParaRPr>
          </a:p>
          <a:p>
            <a:pPr marL="213995">
              <a:lnSpc>
                <a:spcPct val="100000"/>
              </a:lnSpc>
              <a:spcBef>
                <a:spcPts val="65"/>
              </a:spcBef>
            </a:pPr>
            <a:r>
              <a:rPr sz="1650" spc="35" dirty="0">
                <a:solidFill>
                  <a:srgbClr val="800080"/>
                </a:solidFill>
                <a:latin typeface="Microsoft Sans Serif"/>
                <a:cs typeface="Microsoft Sans Serif"/>
              </a:rPr>
              <a:t>spring.kafka.consumer.auto-offset-reset</a:t>
            </a:r>
            <a:endParaRPr sz="1650">
              <a:latin typeface="Microsoft Sans Serif"/>
              <a:cs typeface="Microsoft Sans Serif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35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proprietà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consente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regolare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gli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aspetti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temporali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consegna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topic</a:t>
            </a:r>
            <a:endParaRPr sz="1650">
              <a:latin typeface="Arial MT"/>
              <a:cs typeface="Arial MT"/>
            </a:endParaRPr>
          </a:p>
          <a:p>
            <a:pPr marL="757555" marR="293370" lvl="2" indent="-135255">
              <a:lnSpc>
                <a:spcPct val="101299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valore </a:t>
            </a:r>
            <a:r>
              <a:rPr sz="1650" spc="60" dirty="0">
                <a:solidFill>
                  <a:srgbClr val="800080"/>
                </a:solidFill>
                <a:latin typeface="Microsoft Sans Serif"/>
                <a:cs typeface="Microsoft Sans Serif"/>
              </a:rPr>
              <a:t>latest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specifica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quel gruppo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debbano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solo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sul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dal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momento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loro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abbonamento – escludendo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quelli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prima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dell’inizio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dell’abbonamento</a:t>
            </a:r>
            <a:endParaRPr sz="1650">
              <a:latin typeface="Arial MT"/>
              <a:cs typeface="Arial MT"/>
            </a:endParaRPr>
          </a:p>
          <a:p>
            <a:pPr marL="757555" marR="18415" lvl="2" indent="-135255">
              <a:lnSpc>
                <a:spcPct val="101000"/>
              </a:lnSpc>
              <a:spcBef>
                <a:spcPts val="41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valore </a:t>
            </a:r>
            <a:r>
              <a:rPr sz="1650" spc="35" dirty="0">
                <a:solidFill>
                  <a:srgbClr val="800080"/>
                </a:solidFill>
                <a:latin typeface="Microsoft Sans Serif"/>
                <a:cs typeface="Microsoft Sans Serif"/>
              </a:rPr>
              <a:t>earliest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specifica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invece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quel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 debbano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ricevere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sul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endParaRPr sz="1650">
              <a:latin typeface="Arial MT"/>
              <a:cs typeface="Arial MT"/>
            </a:endParaRPr>
          </a:p>
          <a:p>
            <a:pPr marL="757555" marR="33020">
              <a:lnSpc>
                <a:spcPct val="101400"/>
              </a:lnSpc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compresi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quelli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passato, anche prima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loro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abbonamento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501765" cy="4684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Discussione</a:t>
            </a:r>
            <a:endParaRPr sz="2100">
              <a:latin typeface="Arial MT"/>
              <a:cs typeface="Arial MT"/>
            </a:endParaRPr>
          </a:p>
          <a:p>
            <a:pPr marL="213995" marR="5080" indent="-201930" algn="just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Abbiamo mostrato come </a:t>
            </a:r>
            <a:r>
              <a:rPr sz="1650" spc="5" dirty="0">
                <a:latin typeface="Arial MT"/>
                <a:cs typeface="Arial MT"/>
              </a:rPr>
              <a:t>realizzare la </a:t>
            </a:r>
            <a:r>
              <a:rPr sz="1650" spc="10" dirty="0">
                <a:latin typeface="Arial MT"/>
                <a:cs typeface="Arial MT"/>
              </a:rPr>
              <a:t>comunicazione asincrona </a:t>
            </a:r>
            <a:r>
              <a:rPr sz="1650" spc="5" dirty="0">
                <a:latin typeface="Arial MT"/>
                <a:cs typeface="Arial MT"/>
              </a:rPr>
              <a:t>tra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coppia</a:t>
            </a:r>
            <a:r>
              <a:rPr sz="1650" spc="5" dirty="0">
                <a:latin typeface="Arial MT"/>
                <a:cs typeface="Arial MT"/>
              </a:rPr>
              <a:t> di servizi/applicazioni</a:t>
            </a:r>
            <a:endParaRPr sz="1650">
              <a:latin typeface="Arial MT"/>
              <a:cs typeface="Arial MT"/>
            </a:endParaRPr>
          </a:p>
          <a:p>
            <a:pPr marL="485775" marR="76835" lvl="1" indent="-135255" algn="just">
              <a:lnSpc>
                <a:spcPct val="1018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va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adattatore outbound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l’invio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marR="325755" lvl="2" indent="-135255" algn="just">
              <a:lnSpc>
                <a:spcPct val="101299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l’interfaccia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 adattatore 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definita nel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l’invio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sarà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richiesto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probabilmente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dai servizi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altri oggetti 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</a:t>
            </a:r>
            <a:endParaRPr sz="1650">
              <a:latin typeface="Arial MT"/>
              <a:cs typeface="Arial MT"/>
            </a:endParaRPr>
          </a:p>
          <a:p>
            <a:pPr marL="485775" marR="763270" lvl="1" indent="-135255" algn="just">
              <a:lnSpc>
                <a:spcPct val="1016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va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adattatore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inbound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ricezione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marR="76835" lvl="2" indent="-135255" algn="just">
              <a:lnSpc>
                <a:spcPct val="101400"/>
              </a:lnSpc>
              <a:spcBef>
                <a:spcPts val="39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adattatore, alla ricezione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messaggio, invocherà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probabilmente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qualche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servizio 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</a:t>
            </a:r>
            <a:endParaRPr sz="1650">
              <a:latin typeface="Arial MT"/>
              <a:cs typeface="Arial MT"/>
            </a:endParaRPr>
          </a:p>
          <a:p>
            <a:pPr marL="485775" marR="86360" lvl="1" indent="-135255">
              <a:lnSpc>
                <a:spcPct val="101299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nell’esempio, non sono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state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esemplificate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le logiche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produzione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costituiscono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“ragion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d’essere”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comunicazione asincrona –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tuttavia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stati mostrati 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“segnaposti”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161405" cy="2172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T </a:t>
            </a:r>
            <a:r>
              <a:rPr sz="1650" spc="5" dirty="0">
                <a:latin typeface="Arial MT"/>
                <a:cs typeface="Arial MT"/>
              </a:rPr>
              <a:t>(1 partizione), </a:t>
            </a:r>
            <a:r>
              <a:rPr sz="1650" spc="10" dirty="0">
                <a:latin typeface="Arial MT"/>
                <a:cs typeface="Arial MT"/>
              </a:rPr>
              <a:t>un produttore P per </a:t>
            </a:r>
            <a:r>
              <a:rPr sz="1650" spc="5" dirty="0">
                <a:latin typeface="Arial MT"/>
                <a:cs typeface="Arial MT"/>
              </a:rPr>
              <a:t>T, </a:t>
            </a:r>
            <a:r>
              <a:rPr sz="1650" spc="10" dirty="0">
                <a:latin typeface="Arial MT"/>
                <a:cs typeface="Arial MT"/>
              </a:rPr>
              <a:t>un gruppo </a:t>
            </a:r>
            <a:r>
              <a:rPr sz="1650" spc="15" dirty="0">
                <a:latin typeface="Arial MT"/>
                <a:cs typeface="Arial MT"/>
              </a:rPr>
              <a:t>G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T,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C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nel </a:t>
            </a:r>
            <a:r>
              <a:rPr sz="1650" spc="10" dirty="0">
                <a:latin typeface="Arial MT"/>
                <a:cs typeface="Arial MT"/>
              </a:rPr>
              <a:t>gruppo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(nell’ordine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inviati)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738934" y="8396719"/>
            <a:ext cx="4339590" cy="381635"/>
            <a:chOff x="1738934" y="8396719"/>
            <a:chExt cx="4339590" cy="381635"/>
          </a:xfrm>
        </p:grpSpPr>
        <p:sp>
          <p:nvSpPr>
            <p:cNvPr id="35" name="object 35"/>
            <p:cNvSpPr/>
            <p:nvPr/>
          </p:nvSpPr>
          <p:spPr>
            <a:xfrm>
              <a:off x="1738934" y="8701747"/>
              <a:ext cx="4339590" cy="76835"/>
            </a:xfrm>
            <a:custGeom>
              <a:avLst/>
              <a:gdLst/>
              <a:ahLst/>
              <a:cxnLst/>
              <a:rect l="l" t="t" r="r" b="b"/>
              <a:pathLst>
                <a:path w="4339590" h="76834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4339590" h="76834">
                  <a:moveTo>
                    <a:pt x="79904" y="34696"/>
                  </a:moveTo>
                  <a:lnTo>
                    <a:pt x="50990" y="34696"/>
                  </a:lnTo>
                  <a:lnTo>
                    <a:pt x="50990" y="41530"/>
                  </a:lnTo>
                  <a:lnTo>
                    <a:pt x="79904" y="41530"/>
                  </a:lnTo>
                  <a:lnTo>
                    <a:pt x="79904" y="34696"/>
                  </a:lnTo>
                  <a:close/>
                </a:path>
                <a:path w="4339590" h="76834">
                  <a:moveTo>
                    <a:pt x="130374" y="34696"/>
                  </a:moveTo>
                  <a:lnTo>
                    <a:pt x="101460" y="34696"/>
                  </a:lnTo>
                  <a:lnTo>
                    <a:pt x="101460" y="41530"/>
                  </a:lnTo>
                  <a:lnTo>
                    <a:pt x="130374" y="41530"/>
                  </a:lnTo>
                  <a:lnTo>
                    <a:pt x="130374" y="34696"/>
                  </a:lnTo>
                  <a:close/>
                </a:path>
                <a:path w="4339590" h="76834">
                  <a:moveTo>
                    <a:pt x="181364" y="34696"/>
                  </a:moveTo>
                  <a:lnTo>
                    <a:pt x="152450" y="34696"/>
                  </a:lnTo>
                  <a:lnTo>
                    <a:pt x="152450" y="41530"/>
                  </a:lnTo>
                  <a:lnTo>
                    <a:pt x="181364" y="41530"/>
                  </a:lnTo>
                  <a:lnTo>
                    <a:pt x="181364" y="34696"/>
                  </a:lnTo>
                  <a:close/>
                </a:path>
                <a:path w="4339590" h="76834">
                  <a:moveTo>
                    <a:pt x="231834" y="34696"/>
                  </a:moveTo>
                  <a:lnTo>
                    <a:pt x="202920" y="34696"/>
                  </a:lnTo>
                  <a:lnTo>
                    <a:pt x="202920" y="41530"/>
                  </a:lnTo>
                  <a:lnTo>
                    <a:pt x="231834" y="41530"/>
                  </a:lnTo>
                  <a:lnTo>
                    <a:pt x="231834" y="34696"/>
                  </a:lnTo>
                  <a:close/>
                </a:path>
                <a:path w="4339590" h="76834">
                  <a:moveTo>
                    <a:pt x="282291" y="34696"/>
                  </a:moveTo>
                  <a:lnTo>
                    <a:pt x="253377" y="34696"/>
                  </a:lnTo>
                  <a:lnTo>
                    <a:pt x="253377" y="41530"/>
                  </a:lnTo>
                  <a:lnTo>
                    <a:pt x="282291" y="41530"/>
                  </a:lnTo>
                  <a:lnTo>
                    <a:pt x="282291" y="34696"/>
                  </a:lnTo>
                  <a:close/>
                </a:path>
                <a:path w="4339590" h="76834">
                  <a:moveTo>
                    <a:pt x="333294" y="34696"/>
                  </a:moveTo>
                  <a:lnTo>
                    <a:pt x="304380" y="34696"/>
                  </a:lnTo>
                  <a:lnTo>
                    <a:pt x="304380" y="41530"/>
                  </a:lnTo>
                  <a:lnTo>
                    <a:pt x="333294" y="41530"/>
                  </a:lnTo>
                  <a:lnTo>
                    <a:pt x="333294" y="34696"/>
                  </a:lnTo>
                  <a:close/>
                </a:path>
                <a:path w="4339590" h="76834">
                  <a:moveTo>
                    <a:pt x="383752" y="34696"/>
                  </a:moveTo>
                  <a:lnTo>
                    <a:pt x="354838" y="34696"/>
                  </a:lnTo>
                  <a:lnTo>
                    <a:pt x="354838" y="41530"/>
                  </a:lnTo>
                  <a:lnTo>
                    <a:pt x="383752" y="41530"/>
                  </a:lnTo>
                  <a:lnTo>
                    <a:pt x="383752" y="34696"/>
                  </a:lnTo>
                  <a:close/>
                </a:path>
                <a:path w="4339590" h="76834">
                  <a:moveTo>
                    <a:pt x="434755" y="34696"/>
                  </a:moveTo>
                  <a:lnTo>
                    <a:pt x="405841" y="34696"/>
                  </a:lnTo>
                  <a:lnTo>
                    <a:pt x="405841" y="41530"/>
                  </a:lnTo>
                  <a:lnTo>
                    <a:pt x="434755" y="41530"/>
                  </a:lnTo>
                  <a:lnTo>
                    <a:pt x="434755" y="34696"/>
                  </a:lnTo>
                  <a:close/>
                </a:path>
                <a:path w="4339590" h="76834">
                  <a:moveTo>
                    <a:pt x="485225" y="34696"/>
                  </a:moveTo>
                  <a:lnTo>
                    <a:pt x="456311" y="34696"/>
                  </a:lnTo>
                  <a:lnTo>
                    <a:pt x="456311" y="41530"/>
                  </a:lnTo>
                  <a:lnTo>
                    <a:pt x="485225" y="41530"/>
                  </a:lnTo>
                  <a:lnTo>
                    <a:pt x="485225" y="34696"/>
                  </a:lnTo>
                  <a:close/>
                </a:path>
                <a:path w="4339590" h="76834">
                  <a:moveTo>
                    <a:pt x="536207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6207" y="41530"/>
                  </a:lnTo>
                  <a:lnTo>
                    <a:pt x="536207" y="34696"/>
                  </a:lnTo>
                  <a:close/>
                </a:path>
                <a:path w="4339590" h="76834">
                  <a:moveTo>
                    <a:pt x="586684" y="34696"/>
                  </a:moveTo>
                  <a:lnTo>
                    <a:pt x="557771" y="34696"/>
                  </a:lnTo>
                  <a:lnTo>
                    <a:pt x="557771" y="41530"/>
                  </a:lnTo>
                  <a:lnTo>
                    <a:pt x="586684" y="41530"/>
                  </a:lnTo>
                  <a:lnTo>
                    <a:pt x="586684" y="34696"/>
                  </a:lnTo>
                  <a:close/>
                </a:path>
                <a:path w="4339590" h="76834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4339590" h="76834">
                  <a:moveTo>
                    <a:pt x="688145" y="34696"/>
                  </a:moveTo>
                  <a:lnTo>
                    <a:pt x="659231" y="34696"/>
                  </a:lnTo>
                  <a:lnTo>
                    <a:pt x="659231" y="41530"/>
                  </a:lnTo>
                  <a:lnTo>
                    <a:pt x="688145" y="41530"/>
                  </a:lnTo>
                  <a:lnTo>
                    <a:pt x="688145" y="34696"/>
                  </a:lnTo>
                  <a:close/>
                </a:path>
                <a:path w="4339590" h="76834">
                  <a:moveTo>
                    <a:pt x="738602" y="34696"/>
                  </a:moveTo>
                  <a:lnTo>
                    <a:pt x="709688" y="34696"/>
                  </a:lnTo>
                  <a:lnTo>
                    <a:pt x="709688" y="41530"/>
                  </a:lnTo>
                  <a:lnTo>
                    <a:pt x="738602" y="41530"/>
                  </a:lnTo>
                  <a:lnTo>
                    <a:pt x="738602" y="34696"/>
                  </a:lnTo>
                  <a:close/>
                </a:path>
                <a:path w="4339590" h="76834">
                  <a:moveTo>
                    <a:pt x="789598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598" y="41530"/>
                  </a:lnTo>
                  <a:lnTo>
                    <a:pt x="789598" y="34696"/>
                  </a:lnTo>
                  <a:close/>
                </a:path>
                <a:path w="4339590" h="76834">
                  <a:moveTo>
                    <a:pt x="840063" y="34696"/>
                  </a:moveTo>
                  <a:lnTo>
                    <a:pt x="811149" y="34696"/>
                  </a:lnTo>
                  <a:lnTo>
                    <a:pt x="811149" y="41530"/>
                  </a:lnTo>
                  <a:lnTo>
                    <a:pt x="840063" y="41530"/>
                  </a:lnTo>
                  <a:lnTo>
                    <a:pt x="840063" y="34696"/>
                  </a:lnTo>
                  <a:close/>
                </a:path>
                <a:path w="4339590" h="76834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4339590" h="76834">
                  <a:moveTo>
                    <a:pt x="941523" y="34696"/>
                  </a:moveTo>
                  <a:lnTo>
                    <a:pt x="912609" y="34696"/>
                  </a:lnTo>
                  <a:lnTo>
                    <a:pt x="912609" y="41530"/>
                  </a:lnTo>
                  <a:lnTo>
                    <a:pt x="941523" y="41530"/>
                  </a:lnTo>
                  <a:lnTo>
                    <a:pt x="941523" y="34696"/>
                  </a:lnTo>
                  <a:close/>
                </a:path>
                <a:path w="4339590" h="76834">
                  <a:moveTo>
                    <a:pt x="991993" y="34696"/>
                  </a:moveTo>
                  <a:lnTo>
                    <a:pt x="963079" y="34696"/>
                  </a:lnTo>
                  <a:lnTo>
                    <a:pt x="963079" y="41530"/>
                  </a:lnTo>
                  <a:lnTo>
                    <a:pt x="991993" y="41530"/>
                  </a:lnTo>
                  <a:lnTo>
                    <a:pt x="991993" y="34696"/>
                  </a:lnTo>
                  <a:close/>
                </a:path>
                <a:path w="4339590" h="76834">
                  <a:moveTo>
                    <a:pt x="1042983" y="34696"/>
                  </a:moveTo>
                  <a:lnTo>
                    <a:pt x="1014069" y="34696"/>
                  </a:lnTo>
                  <a:lnTo>
                    <a:pt x="1014069" y="41530"/>
                  </a:lnTo>
                  <a:lnTo>
                    <a:pt x="1042983" y="41530"/>
                  </a:lnTo>
                  <a:lnTo>
                    <a:pt x="1042983" y="34696"/>
                  </a:lnTo>
                  <a:close/>
                </a:path>
                <a:path w="4339590" h="76834">
                  <a:moveTo>
                    <a:pt x="1093453" y="34696"/>
                  </a:moveTo>
                  <a:lnTo>
                    <a:pt x="1064539" y="34696"/>
                  </a:lnTo>
                  <a:lnTo>
                    <a:pt x="1064539" y="41530"/>
                  </a:lnTo>
                  <a:lnTo>
                    <a:pt x="1093453" y="41530"/>
                  </a:lnTo>
                  <a:lnTo>
                    <a:pt x="1093453" y="34696"/>
                  </a:lnTo>
                  <a:close/>
                </a:path>
                <a:path w="4339590" h="76834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4339590" h="76834">
                  <a:moveTo>
                    <a:pt x="1194913" y="34696"/>
                  </a:moveTo>
                  <a:lnTo>
                    <a:pt x="1165999" y="34696"/>
                  </a:lnTo>
                  <a:lnTo>
                    <a:pt x="1165999" y="41530"/>
                  </a:lnTo>
                  <a:lnTo>
                    <a:pt x="1194913" y="41530"/>
                  </a:lnTo>
                  <a:lnTo>
                    <a:pt x="1194913" y="34696"/>
                  </a:lnTo>
                  <a:close/>
                </a:path>
                <a:path w="4339590" h="76834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4339590" h="76834">
                  <a:moveTo>
                    <a:pt x="1296374" y="34696"/>
                  </a:moveTo>
                  <a:lnTo>
                    <a:pt x="1267459" y="34696"/>
                  </a:lnTo>
                  <a:lnTo>
                    <a:pt x="1267459" y="41530"/>
                  </a:lnTo>
                  <a:lnTo>
                    <a:pt x="1296374" y="41530"/>
                  </a:lnTo>
                  <a:lnTo>
                    <a:pt x="1296374" y="34696"/>
                  </a:lnTo>
                  <a:close/>
                </a:path>
                <a:path w="4339590" h="76834">
                  <a:moveTo>
                    <a:pt x="1346843" y="34696"/>
                  </a:moveTo>
                  <a:lnTo>
                    <a:pt x="1317929" y="34696"/>
                  </a:lnTo>
                  <a:lnTo>
                    <a:pt x="1317929" y="41530"/>
                  </a:lnTo>
                  <a:lnTo>
                    <a:pt x="1346843" y="41530"/>
                  </a:lnTo>
                  <a:lnTo>
                    <a:pt x="1346843" y="34696"/>
                  </a:lnTo>
                  <a:close/>
                </a:path>
                <a:path w="4339590" h="76834">
                  <a:moveTo>
                    <a:pt x="1397839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839" y="41530"/>
                  </a:lnTo>
                  <a:lnTo>
                    <a:pt x="1397839" y="34696"/>
                  </a:lnTo>
                  <a:close/>
                </a:path>
                <a:path w="4339590" h="76834">
                  <a:moveTo>
                    <a:pt x="1448304" y="34696"/>
                  </a:moveTo>
                  <a:lnTo>
                    <a:pt x="1419390" y="34696"/>
                  </a:lnTo>
                  <a:lnTo>
                    <a:pt x="1419390" y="41530"/>
                  </a:lnTo>
                  <a:lnTo>
                    <a:pt x="1448304" y="41530"/>
                  </a:lnTo>
                  <a:lnTo>
                    <a:pt x="1448304" y="34696"/>
                  </a:lnTo>
                  <a:close/>
                </a:path>
                <a:path w="4339590" h="76834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4339590" h="76834">
                  <a:moveTo>
                    <a:pt x="1549764" y="34696"/>
                  </a:moveTo>
                  <a:lnTo>
                    <a:pt x="1520850" y="34696"/>
                  </a:lnTo>
                  <a:lnTo>
                    <a:pt x="1520850" y="41530"/>
                  </a:lnTo>
                  <a:lnTo>
                    <a:pt x="1549764" y="41530"/>
                  </a:lnTo>
                  <a:lnTo>
                    <a:pt x="1549764" y="34696"/>
                  </a:lnTo>
                  <a:close/>
                </a:path>
                <a:path w="4339590" h="76834">
                  <a:moveTo>
                    <a:pt x="1600234" y="34696"/>
                  </a:moveTo>
                  <a:lnTo>
                    <a:pt x="1571320" y="34696"/>
                  </a:lnTo>
                  <a:lnTo>
                    <a:pt x="1571320" y="41530"/>
                  </a:lnTo>
                  <a:lnTo>
                    <a:pt x="1600234" y="41530"/>
                  </a:lnTo>
                  <a:lnTo>
                    <a:pt x="1600234" y="34696"/>
                  </a:lnTo>
                  <a:close/>
                </a:path>
                <a:path w="4339590" h="76834">
                  <a:moveTo>
                    <a:pt x="1651229" y="34696"/>
                  </a:moveTo>
                  <a:lnTo>
                    <a:pt x="1621790" y="34696"/>
                  </a:lnTo>
                  <a:lnTo>
                    <a:pt x="1621790" y="41530"/>
                  </a:lnTo>
                  <a:lnTo>
                    <a:pt x="1651229" y="41530"/>
                  </a:lnTo>
                  <a:lnTo>
                    <a:pt x="1651229" y="34696"/>
                  </a:lnTo>
                  <a:close/>
                </a:path>
                <a:path w="4339590" h="76834">
                  <a:moveTo>
                    <a:pt x="1701694" y="34696"/>
                  </a:moveTo>
                  <a:lnTo>
                    <a:pt x="1672780" y="34696"/>
                  </a:lnTo>
                  <a:lnTo>
                    <a:pt x="1672780" y="41530"/>
                  </a:lnTo>
                  <a:lnTo>
                    <a:pt x="1701694" y="41530"/>
                  </a:lnTo>
                  <a:lnTo>
                    <a:pt x="1701694" y="34696"/>
                  </a:lnTo>
                  <a:close/>
                </a:path>
                <a:path w="4339590" h="76834">
                  <a:moveTo>
                    <a:pt x="1752163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3" y="41530"/>
                  </a:lnTo>
                  <a:lnTo>
                    <a:pt x="1752163" y="34696"/>
                  </a:lnTo>
                  <a:close/>
                </a:path>
                <a:path w="4339590" h="76834">
                  <a:moveTo>
                    <a:pt x="1803153" y="34696"/>
                  </a:moveTo>
                  <a:lnTo>
                    <a:pt x="1774240" y="34696"/>
                  </a:lnTo>
                  <a:lnTo>
                    <a:pt x="1774240" y="41530"/>
                  </a:lnTo>
                  <a:lnTo>
                    <a:pt x="1803153" y="41530"/>
                  </a:lnTo>
                  <a:lnTo>
                    <a:pt x="1803153" y="34696"/>
                  </a:lnTo>
                  <a:close/>
                </a:path>
                <a:path w="4339590" h="76834">
                  <a:moveTo>
                    <a:pt x="1853624" y="34696"/>
                  </a:moveTo>
                  <a:lnTo>
                    <a:pt x="1824710" y="34696"/>
                  </a:lnTo>
                  <a:lnTo>
                    <a:pt x="1824710" y="41530"/>
                  </a:lnTo>
                  <a:lnTo>
                    <a:pt x="1853624" y="41530"/>
                  </a:lnTo>
                  <a:lnTo>
                    <a:pt x="1853624" y="34696"/>
                  </a:lnTo>
                  <a:close/>
                </a:path>
                <a:path w="4339590" h="76834">
                  <a:moveTo>
                    <a:pt x="1904613" y="34696"/>
                  </a:moveTo>
                  <a:lnTo>
                    <a:pt x="1875701" y="34696"/>
                  </a:lnTo>
                  <a:lnTo>
                    <a:pt x="1875701" y="41530"/>
                  </a:lnTo>
                  <a:lnTo>
                    <a:pt x="1904613" y="41530"/>
                  </a:lnTo>
                  <a:lnTo>
                    <a:pt x="1904613" y="34696"/>
                  </a:lnTo>
                  <a:close/>
                </a:path>
                <a:path w="4339590" h="76834">
                  <a:moveTo>
                    <a:pt x="1955084" y="34696"/>
                  </a:moveTo>
                  <a:lnTo>
                    <a:pt x="1926170" y="34696"/>
                  </a:lnTo>
                  <a:lnTo>
                    <a:pt x="1926170" y="41530"/>
                  </a:lnTo>
                  <a:lnTo>
                    <a:pt x="1955084" y="41530"/>
                  </a:lnTo>
                  <a:lnTo>
                    <a:pt x="1955084" y="34696"/>
                  </a:lnTo>
                  <a:close/>
                </a:path>
                <a:path w="4339590" h="76834">
                  <a:moveTo>
                    <a:pt x="2005553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3" y="41530"/>
                  </a:lnTo>
                  <a:lnTo>
                    <a:pt x="2005553" y="34696"/>
                  </a:lnTo>
                  <a:close/>
                </a:path>
                <a:path w="4339590" h="76834">
                  <a:moveTo>
                    <a:pt x="2056544" y="34696"/>
                  </a:moveTo>
                  <a:lnTo>
                    <a:pt x="2027631" y="34696"/>
                  </a:lnTo>
                  <a:lnTo>
                    <a:pt x="2027631" y="41530"/>
                  </a:lnTo>
                  <a:lnTo>
                    <a:pt x="2056544" y="41530"/>
                  </a:lnTo>
                  <a:lnTo>
                    <a:pt x="2056544" y="34696"/>
                  </a:lnTo>
                  <a:close/>
                </a:path>
                <a:path w="4339590" h="76834">
                  <a:moveTo>
                    <a:pt x="2107015" y="34696"/>
                  </a:moveTo>
                  <a:lnTo>
                    <a:pt x="2078100" y="34696"/>
                  </a:lnTo>
                  <a:lnTo>
                    <a:pt x="2078100" y="41530"/>
                  </a:lnTo>
                  <a:lnTo>
                    <a:pt x="2107015" y="41530"/>
                  </a:lnTo>
                  <a:lnTo>
                    <a:pt x="2107015" y="34696"/>
                  </a:lnTo>
                  <a:close/>
                </a:path>
                <a:path w="4339590" h="76834">
                  <a:moveTo>
                    <a:pt x="2158005" y="34696"/>
                  </a:moveTo>
                  <a:lnTo>
                    <a:pt x="2129091" y="34696"/>
                  </a:lnTo>
                  <a:lnTo>
                    <a:pt x="2129091" y="41530"/>
                  </a:lnTo>
                  <a:lnTo>
                    <a:pt x="2158005" y="41530"/>
                  </a:lnTo>
                  <a:lnTo>
                    <a:pt x="2158005" y="34696"/>
                  </a:lnTo>
                  <a:close/>
                </a:path>
                <a:path w="4339590" h="76834">
                  <a:moveTo>
                    <a:pt x="2208475" y="34696"/>
                  </a:moveTo>
                  <a:lnTo>
                    <a:pt x="2179561" y="34696"/>
                  </a:lnTo>
                  <a:lnTo>
                    <a:pt x="2179561" y="41530"/>
                  </a:lnTo>
                  <a:lnTo>
                    <a:pt x="2208475" y="41530"/>
                  </a:lnTo>
                  <a:lnTo>
                    <a:pt x="2208475" y="34696"/>
                  </a:lnTo>
                  <a:close/>
                </a:path>
                <a:path w="4339590" h="76834">
                  <a:moveTo>
                    <a:pt x="2259470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9470" y="41530"/>
                  </a:lnTo>
                  <a:lnTo>
                    <a:pt x="2259470" y="34696"/>
                  </a:lnTo>
                  <a:close/>
                </a:path>
                <a:path w="4339590" h="76834">
                  <a:moveTo>
                    <a:pt x="2309934" y="34696"/>
                  </a:moveTo>
                  <a:lnTo>
                    <a:pt x="2281021" y="34696"/>
                  </a:lnTo>
                  <a:lnTo>
                    <a:pt x="2281021" y="41530"/>
                  </a:lnTo>
                  <a:lnTo>
                    <a:pt x="2309934" y="41530"/>
                  </a:lnTo>
                  <a:lnTo>
                    <a:pt x="2309934" y="34696"/>
                  </a:lnTo>
                  <a:close/>
                </a:path>
                <a:path w="4339590" h="76834">
                  <a:moveTo>
                    <a:pt x="236040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60405" y="41530"/>
                  </a:lnTo>
                  <a:lnTo>
                    <a:pt x="2360405" y="34696"/>
                  </a:lnTo>
                  <a:close/>
                </a:path>
                <a:path w="4339590" h="76834">
                  <a:moveTo>
                    <a:pt x="2411395" y="34696"/>
                  </a:moveTo>
                  <a:lnTo>
                    <a:pt x="2382481" y="34696"/>
                  </a:lnTo>
                  <a:lnTo>
                    <a:pt x="2382481" y="41530"/>
                  </a:lnTo>
                  <a:lnTo>
                    <a:pt x="2411395" y="41530"/>
                  </a:lnTo>
                  <a:lnTo>
                    <a:pt x="2411395" y="34696"/>
                  </a:lnTo>
                  <a:close/>
                </a:path>
                <a:path w="4339590" h="76834">
                  <a:moveTo>
                    <a:pt x="2461865" y="34696"/>
                  </a:moveTo>
                  <a:lnTo>
                    <a:pt x="2432951" y="34696"/>
                  </a:lnTo>
                  <a:lnTo>
                    <a:pt x="2432951" y="41530"/>
                  </a:lnTo>
                  <a:lnTo>
                    <a:pt x="2461865" y="41530"/>
                  </a:lnTo>
                  <a:lnTo>
                    <a:pt x="2461865" y="34696"/>
                  </a:lnTo>
                  <a:close/>
                </a:path>
                <a:path w="4339590" h="76834">
                  <a:moveTo>
                    <a:pt x="2512861" y="34696"/>
                  </a:moveTo>
                  <a:lnTo>
                    <a:pt x="2483421" y="34696"/>
                  </a:lnTo>
                  <a:lnTo>
                    <a:pt x="2483421" y="41530"/>
                  </a:lnTo>
                  <a:lnTo>
                    <a:pt x="2512861" y="41530"/>
                  </a:lnTo>
                  <a:lnTo>
                    <a:pt x="2512861" y="34696"/>
                  </a:lnTo>
                  <a:close/>
                </a:path>
                <a:path w="4339590" h="76834">
                  <a:moveTo>
                    <a:pt x="2563326" y="34696"/>
                  </a:moveTo>
                  <a:lnTo>
                    <a:pt x="2534411" y="34696"/>
                  </a:lnTo>
                  <a:lnTo>
                    <a:pt x="2534411" y="41530"/>
                  </a:lnTo>
                  <a:lnTo>
                    <a:pt x="2563326" y="41530"/>
                  </a:lnTo>
                  <a:lnTo>
                    <a:pt x="2563326" y="34696"/>
                  </a:lnTo>
                  <a:close/>
                </a:path>
                <a:path w="4339590" h="76834">
                  <a:moveTo>
                    <a:pt x="2613795" y="34696"/>
                  </a:moveTo>
                  <a:lnTo>
                    <a:pt x="2584881" y="34696"/>
                  </a:lnTo>
                  <a:lnTo>
                    <a:pt x="2584881" y="41530"/>
                  </a:lnTo>
                  <a:lnTo>
                    <a:pt x="2613795" y="41530"/>
                  </a:lnTo>
                  <a:lnTo>
                    <a:pt x="2613795" y="34696"/>
                  </a:lnTo>
                  <a:close/>
                </a:path>
                <a:path w="4339590" h="76834">
                  <a:moveTo>
                    <a:pt x="2664786" y="34696"/>
                  </a:moveTo>
                  <a:lnTo>
                    <a:pt x="2635872" y="34696"/>
                  </a:lnTo>
                  <a:lnTo>
                    <a:pt x="2635872" y="41530"/>
                  </a:lnTo>
                  <a:lnTo>
                    <a:pt x="2664786" y="41530"/>
                  </a:lnTo>
                  <a:lnTo>
                    <a:pt x="2664786" y="34696"/>
                  </a:lnTo>
                  <a:close/>
                </a:path>
                <a:path w="4339590" h="76834">
                  <a:moveTo>
                    <a:pt x="2715256" y="34696"/>
                  </a:moveTo>
                  <a:lnTo>
                    <a:pt x="2686342" y="34696"/>
                  </a:lnTo>
                  <a:lnTo>
                    <a:pt x="2686342" y="41530"/>
                  </a:lnTo>
                  <a:lnTo>
                    <a:pt x="2715256" y="41530"/>
                  </a:lnTo>
                  <a:lnTo>
                    <a:pt x="2715256" y="34696"/>
                  </a:lnTo>
                  <a:close/>
                </a:path>
                <a:path w="4339590" h="76834">
                  <a:moveTo>
                    <a:pt x="2766246" y="34696"/>
                  </a:moveTo>
                  <a:lnTo>
                    <a:pt x="2737332" y="34696"/>
                  </a:lnTo>
                  <a:lnTo>
                    <a:pt x="2737332" y="41530"/>
                  </a:lnTo>
                  <a:lnTo>
                    <a:pt x="2766246" y="41530"/>
                  </a:lnTo>
                  <a:lnTo>
                    <a:pt x="2766246" y="34696"/>
                  </a:lnTo>
                  <a:close/>
                </a:path>
                <a:path w="4339590" h="76834">
                  <a:moveTo>
                    <a:pt x="2816715" y="34696"/>
                  </a:moveTo>
                  <a:lnTo>
                    <a:pt x="2787802" y="34696"/>
                  </a:lnTo>
                  <a:lnTo>
                    <a:pt x="2787802" y="41530"/>
                  </a:lnTo>
                  <a:lnTo>
                    <a:pt x="2816715" y="41530"/>
                  </a:lnTo>
                  <a:lnTo>
                    <a:pt x="2816715" y="34696"/>
                  </a:lnTo>
                  <a:close/>
                </a:path>
                <a:path w="4339590" h="76834">
                  <a:moveTo>
                    <a:pt x="2867173" y="34696"/>
                  </a:moveTo>
                  <a:lnTo>
                    <a:pt x="2838259" y="34696"/>
                  </a:lnTo>
                  <a:lnTo>
                    <a:pt x="2838259" y="41530"/>
                  </a:lnTo>
                  <a:lnTo>
                    <a:pt x="2867173" y="41530"/>
                  </a:lnTo>
                  <a:lnTo>
                    <a:pt x="2867173" y="34696"/>
                  </a:lnTo>
                  <a:close/>
                </a:path>
                <a:path w="4339590" h="76834">
                  <a:moveTo>
                    <a:pt x="2918176" y="34696"/>
                  </a:moveTo>
                  <a:lnTo>
                    <a:pt x="2889262" y="34696"/>
                  </a:lnTo>
                  <a:lnTo>
                    <a:pt x="2889262" y="41530"/>
                  </a:lnTo>
                  <a:lnTo>
                    <a:pt x="2918176" y="41530"/>
                  </a:lnTo>
                  <a:lnTo>
                    <a:pt x="2918176" y="34696"/>
                  </a:lnTo>
                  <a:close/>
                </a:path>
                <a:path w="4339590" h="76834">
                  <a:moveTo>
                    <a:pt x="2968645" y="34696"/>
                  </a:moveTo>
                  <a:lnTo>
                    <a:pt x="2939732" y="34696"/>
                  </a:lnTo>
                  <a:lnTo>
                    <a:pt x="2939732" y="41530"/>
                  </a:lnTo>
                  <a:lnTo>
                    <a:pt x="2968645" y="41530"/>
                  </a:lnTo>
                  <a:lnTo>
                    <a:pt x="2968645" y="34696"/>
                  </a:lnTo>
                  <a:close/>
                </a:path>
                <a:path w="4339590" h="76834">
                  <a:moveTo>
                    <a:pt x="3019637" y="34696"/>
                  </a:moveTo>
                  <a:lnTo>
                    <a:pt x="2990722" y="34696"/>
                  </a:lnTo>
                  <a:lnTo>
                    <a:pt x="2990722" y="41530"/>
                  </a:lnTo>
                  <a:lnTo>
                    <a:pt x="3019637" y="41530"/>
                  </a:lnTo>
                  <a:lnTo>
                    <a:pt x="3019637" y="34696"/>
                  </a:lnTo>
                  <a:close/>
                </a:path>
                <a:path w="4339590" h="76834">
                  <a:moveTo>
                    <a:pt x="3070106" y="34696"/>
                  </a:moveTo>
                  <a:lnTo>
                    <a:pt x="3041192" y="34696"/>
                  </a:lnTo>
                  <a:lnTo>
                    <a:pt x="3041192" y="41530"/>
                  </a:lnTo>
                  <a:lnTo>
                    <a:pt x="3070106" y="41530"/>
                  </a:lnTo>
                  <a:lnTo>
                    <a:pt x="3070106" y="34696"/>
                  </a:lnTo>
                  <a:close/>
                </a:path>
                <a:path w="4339590" h="76834">
                  <a:moveTo>
                    <a:pt x="3121089" y="34696"/>
                  </a:moveTo>
                  <a:lnTo>
                    <a:pt x="3091649" y="34696"/>
                  </a:lnTo>
                  <a:lnTo>
                    <a:pt x="3091649" y="41530"/>
                  </a:lnTo>
                  <a:lnTo>
                    <a:pt x="3121089" y="41530"/>
                  </a:lnTo>
                  <a:lnTo>
                    <a:pt x="3121089" y="34696"/>
                  </a:lnTo>
                  <a:close/>
                </a:path>
                <a:path w="4339590" h="76834">
                  <a:moveTo>
                    <a:pt x="3171567" y="34696"/>
                  </a:moveTo>
                  <a:lnTo>
                    <a:pt x="3142653" y="34696"/>
                  </a:lnTo>
                  <a:lnTo>
                    <a:pt x="3142653" y="41530"/>
                  </a:lnTo>
                  <a:lnTo>
                    <a:pt x="3171567" y="41530"/>
                  </a:lnTo>
                  <a:lnTo>
                    <a:pt x="3171567" y="34696"/>
                  </a:lnTo>
                  <a:close/>
                </a:path>
                <a:path w="4339590" h="76834">
                  <a:moveTo>
                    <a:pt x="3222024" y="34696"/>
                  </a:moveTo>
                  <a:lnTo>
                    <a:pt x="3193110" y="34696"/>
                  </a:lnTo>
                  <a:lnTo>
                    <a:pt x="3193110" y="41530"/>
                  </a:lnTo>
                  <a:lnTo>
                    <a:pt x="3222024" y="41530"/>
                  </a:lnTo>
                  <a:lnTo>
                    <a:pt x="3222024" y="34696"/>
                  </a:lnTo>
                  <a:close/>
                </a:path>
                <a:path w="4339590" h="76834">
                  <a:moveTo>
                    <a:pt x="3273026" y="34696"/>
                  </a:moveTo>
                  <a:lnTo>
                    <a:pt x="3244113" y="34696"/>
                  </a:lnTo>
                  <a:lnTo>
                    <a:pt x="3244113" y="41530"/>
                  </a:lnTo>
                  <a:lnTo>
                    <a:pt x="3273026" y="41530"/>
                  </a:lnTo>
                  <a:lnTo>
                    <a:pt x="3273026" y="34696"/>
                  </a:lnTo>
                  <a:close/>
                </a:path>
                <a:path w="4339590" h="76834">
                  <a:moveTo>
                    <a:pt x="3323484" y="34696"/>
                  </a:moveTo>
                  <a:lnTo>
                    <a:pt x="3294570" y="34696"/>
                  </a:lnTo>
                  <a:lnTo>
                    <a:pt x="3294570" y="41530"/>
                  </a:lnTo>
                  <a:lnTo>
                    <a:pt x="3323484" y="41530"/>
                  </a:lnTo>
                  <a:lnTo>
                    <a:pt x="3323484" y="34696"/>
                  </a:lnTo>
                  <a:close/>
                </a:path>
                <a:path w="4339590" h="76834">
                  <a:moveTo>
                    <a:pt x="3374480" y="34696"/>
                  </a:moveTo>
                  <a:lnTo>
                    <a:pt x="3345040" y="34696"/>
                  </a:lnTo>
                  <a:lnTo>
                    <a:pt x="3345040" y="41530"/>
                  </a:lnTo>
                  <a:lnTo>
                    <a:pt x="3374480" y="41530"/>
                  </a:lnTo>
                  <a:lnTo>
                    <a:pt x="3374480" y="34696"/>
                  </a:lnTo>
                  <a:close/>
                </a:path>
                <a:path w="4339590" h="76834">
                  <a:moveTo>
                    <a:pt x="3424944" y="34696"/>
                  </a:moveTo>
                  <a:lnTo>
                    <a:pt x="3396030" y="34696"/>
                  </a:lnTo>
                  <a:lnTo>
                    <a:pt x="3396030" y="41530"/>
                  </a:lnTo>
                  <a:lnTo>
                    <a:pt x="3424944" y="41530"/>
                  </a:lnTo>
                  <a:lnTo>
                    <a:pt x="3424944" y="34696"/>
                  </a:lnTo>
                  <a:close/>
                </a:path>
                <a:path w="4339590" h="76834">
                  <a:moveTo>
                    <a:pt x="3475414" y="34696"/>
                  </a:moveTo>
                  <a:lnTo>
                    <a:pt x="3446500" y="34696"/>
                  </a:lnTo>
                  <a:lnTo>
                    <a:pt x="3446500" y="41530"/>
                  </a:lnTo>
                  <a:lnTo>
                    <a:pt x="3475414" y="41530"/>
                  </a:lnTo>
                  <a:lnTo>
                    <a:pt x="3475414" y="34696"/>
                  </a:lnTo>
                  <a:close/>
                </a:path>
                <a:path w="4339590" h="76834">
                  <a:moveTo>
                    <a:pt x="3526417" y="34696"/>
                  </a:moveTo>
                  <a:lnTo>
                    <a:pt x="3497503" y="34696"/>
                  </a:lnTo>
                  <a:lnTo>
                    <a:pt x="3497503" y="41530"/>
                  </a:lnTo>
                  <a:lnTo>
                    <a:pt x="3526417" y="41530"/>
                  </a:lnTo>
                  <a:lnTo>
                    <a:pt x="3526417" y="34696"/>
                  </a:lnTo>
                  <a:close/>
                </a:path>
                <a:path w="4339590" h="76834">
                  <a:moveTo>
                    <a:pt x="3576873" y="34696"/>
                  </a:moveTo>
                  <a:lnTo>
                    <a:pt x="3547960" y="34696"/>
                  </a:lnTo>
                  <a:lnTo>
                    <a:pt x="3547960" y="41530"/>
                  </a:lnTo>
                  <a:lnTo>
                    <a:pt x="3576873" y="41530"/>
                  </a:lnTo>
                  <a:lnTo>
                    <a:pt x="3576873" y="34696"/>
                  </a:lnTo>
                  <a:close/>
                </a:path>
                <a:path w="4339590" h="76834">
                  <a:moveTo>
                    <a:pt x="3627876" y="34696"/>
                  </a:moveTo>
                  <a:lnTo>
                    <a:pt x="3598964" y="34696"/>
                  </a:lnTo>
                  <a:lnTo>
                    <a:pt x="3598964" y="41530"/>
                  </a:lnTo>
                  <a:lnTo>
                    <a:pt x="3627876" y="41530"/>
                  </a:lnTo>
                  <a:lnTo>
                    <a:pt x="3627876" y="34696"/>
                  </a:lnTo>
                  <a:close/>
                </a:path>
                <a:path w="4339590" h="76834">
                  <a:moveTo>
                    <a:pt x="3678335" y="34696"/>
                  </a:moveTo>
                  <a:lnTo>
                    <a:pt x="3649421" y="34696"/>
                  </a:lnTo>
                  <a:lnTo>
                    <a:pt x="3649421" y="41530"/>
                  </a:lnTo>
                  <a:lnTo>
                    <a:pt x="3678335" y="41530"/>
                  </a:lnTo>
                  <a:lnTo>
                    <a:pt x="3678335" y="34696"/>
                  </a:lnTo>
                  <a:close/>
                </a:path>
                <a:path w="4339590" h="76834">
                  <a:moveTo>
                    <a:pt x="3728805" y="34696"/>
                  </a:moveTo>
                  <a:lnTo>
                    <a:pt x="3699891" y="34696"/>
                  </a:lnTo>
                  <a:lnTo>
                    <a:pt x="3699891" y="41530"/>
                  </a:lnTo>
                  <a:lnTo>
                    <a:pt x="3728805" y="41530"/>
                  </a:lnTo>
                  <a:lnTo>
                    <a:pt x="3728805" y="34696"/>
                  </a:lnTo>
                  <a:close/>
                </a:path>
                <a:path w="4339590" h="76834">
                  <a:moveTo>
                    <a:pt x="3779794" y="34696"/>
                  </a:moveTo>
                  <a:lnTo>
                    <a:pt x="3750881" y="34696"/>
                  </a:lnTo>
                  <a:lnTo>
                    <a:pt x="3750881" y="41530"/>
                  </a:lnTo>
                  <a:lnTo>
                    <a:pt x="3779794" y="41530"/>
                  </a:lnTo>
                  <a:lnTo>
                    <a:pt x="3779794" y="34696"/>
                  </a:lnTo>
                  <a:close/>
                </a:path>
                <a:path w="4339590" h="76834">
                  <a:moveTo>
                    <a:pt x="3830265" y="34696"/>
                  </a:moveTo>
                  <a:lnTo>
                    <a:pt x="3801351" y="34696"/>
                  </a:lnTo>
                  <a:lnTo>
                    <a:pt x="3801351" y="41530"/>
                  </a:lnTo>
                  <a:lnTo>
                    <a:pt x="3830265" y="41530"/>
                  </a:lnTo>
                  <a:lnTo>
                    <a:pt x="3830265" y="34696"/>
                  </a:lnTo>
                  <a:close/>
                </a:path>
                <a:path w="4339590" h="76834">
                  <a:moveTo>
                    <a:pt x="3881255" y="34696"/>
                  </a:moveTo>
                  <a:lnTo>
                    <a:pt x="3852341" y="34696"/>
                  </a:lnTo>
                  <a:lnTo>
                    <a:pt x="3852341" y="41530"/>
                  </a:lnTo>
                  <a:lnTo>
                    <a:pt x="3881255" y="41530"/>
                  </a:lnTo>
                  <a:lnTo>
                    <a:pt x="3881255" y="34696"/>
                  </a:lnTo>
                  <a:close/>
                </a:path>
                <a:path w="4339590" h="76834">
                  <a:moveTo>
                    <a:pt x="3931725" y="34696"/>
                  </a:moveTo>
                  <a:lnTo>
                    <a:pt x="3902811" y="34696"/>
                  </a:lnTo>
                  <a:lnTo>
                    <a:pt x="3902811" y="41530"/>
                  </a:lnTo>
                  <a:lnTo>
                    <a:pt x="3931725" y="41530"/>
                  </a:lnTo>
                  <a:lnTo>
                    <a:pt x="3931725" y="34696"/>
                  </a:lnTo>
                  <a:close/>
                </a:path>
                <a:path w="4339590" h="76834">
                  <a:moveTo>
                    <a:pt x="3982721" y="34696"/>
                  </a:moveTo>
                  <a:lnTo>
                    <a:pt x="3953281" y="34696"/>
                  </a:lnTo>
                  <a:lnTo>
                    <a:pt x="3953281" y="41530"/>
                  </a:lnTo>
                  <a:lnTo>
                    <a:pt x="3982721" y="41530"/>
                  </a:lnTo>
                  <a:lnTo>
                    <a:pt x="3982721" y="34696"/>
                  </a:lnTo>
                  <a:close/>
                </a:path>
                <a:path w="4339590" h="76834">
                  <a:moveTo>
                    <a:pt x="4033185" y="34696"/>
                  </a:moveTo>
                  <a:lnTo>
                    <a:pt x="4004271" y="34696"/>
                  </a:lnTo>
                  <a:lnTo>
                    <a:pt x="4004271" y="41530"/>
                  </a:lnTo>
                  <a:lnTo>
                    <a:pt x="4033185" y="41530"/>
                  </a:lnTo>
                  <a:lnTo>
                    <a:pt x="4033185" y="34696"/>
                  </a:lnTo>
                  <a:close/>
                </a:path>
                <a:path w="4339590" h="76834">
                  <a:moveTo>
                    <a:pt x="4083654" y="34696"/>
                  </a:moveTo>
                  <a:lnTo>
                    <a:pt x="4054741" y="34696"/>
                  </a:lnTo>
                  <a:lnTo>
                    <a:pt x="4054741" y="41530"/>
                  </a:lnTo>
                  <a:lnTo>
                    <a:pt x="4083654" y="41530"/>
                  </a:lnTo>
                  <a:lnTo>
                    <a:pt x="4083654" y="34696"/>
                  </a:lnTo>
                  <a:close/>
                </a:path>
                <a:path w="4339590" h="76834">
                  <a:moveTo>
                    <a:pt x="4134646" y="34696"/>
                  </a:moveTo>
                  <a:lnTo>
                    <a:pt x="4105732" y="34696"/>
                  </a:lnTo>
                  <a:lnTo>
                    <a:pt x="4105732" y="41530"/>
                  </a:lnTo>
                  <a:lnTo>
                    <a:pt x="4134646" y="41530"/>
                  </a:lnTo>
                  <a:lnTo>
                    <a:pt x="4134646" y="34696"/>
                  </a:lnTo>
                  <a:close/>
                </a:path>
                <a:path w="4339590" h="76834">
                  <a:moveTo>
                    <a:pt x="4185116" y="34696"/>
                  </a:moveTo>
                  <a:lnTo>
                    <a:pt x="4156202" y="34696"/>
                  </a:lnTo>
                  <a:lnTo>
                    <a:pt x="4156202" y="41530"/>
                  </a:lnTo>
                  <a:lnTo>
                    <a:pt x="4185116" y="41530"/>
                  </a:lnTo>
                  <a:lnTo>
                    <a:pt x="4185116" y="34696"/>
                  </a:lnTo>
                  <a:close/>
                </a:path>
                <a:path w="4339590" h="76834">
                  <a:moveTo>
                    <a:pt x="4236106" y="34696"/>
                  </a:moveTo>
                  <a:lnTo>
                    <a:pt x="4207192" y="34696"/>
                  </a:lnTo>
                  <a:lnTo>
                    <a:pt x="4207192" y="41530"/>
                  </a:lnTo>
                  <a:lnTo>
                    <a:pt x="4236106" y="41530"/>
                  </a:lnTo>
                  <a:lnTo>
                    <a:pt x="4236106" y="34696"/>
                  </a:lnTo>
                  <a:close/>
                </a:path>
                <a:path w="4339590" h="76834">
                  <a:moveTo>
                    <a:pt x="4325205" y="38119"/>
                  </a:moveTo>
                  <a:lnTo>
                    <a:pt x="4271860" y="68872"/>
                  </a:lnTo>
                  <a:lnTo>
                    <a:pt x="4270286" y="69926"/>
                  </a:lnTo>
                  <a:lnTo>
                    <a:pt x="4269752" y="72021"/>
                  </a:lnTo>
                  <a:lnTo>
                    <a:pt x="4270806" y="73609"/>
                  </a:lnTo>
                  <a:lnTo>
                    <a:pt x="4271860" y="75704"/>
                  </a:lnTo>
                  <a:lnTo>
                    <a:pt x="4273956" y="76238"/>
                  </a:lnTo>
                  <a:lnTo>
                    <a:pt x="4275543" y="75183"/>
                  </a:lnTo>
                  <a:lnTo>
                    <a:pt x="4333700" y="41530"/>
                  </a:lnTo>
                  <a:lnTo>
                    <a:pt x="4331789" y="41530"/>
                  </a:lnTo>
                  <a:lnTo>
                    <a:pt x="4331789" y="41008"/>
                  </a:lnTo>
                  <a:lnTo>
                    <a:pt x="4330217" y="41008"/>
                  </a:lnTo>
                  <a:lnTo>
                    <a:pt x="4325205" y="38119"/>
                  </a:lnTo>
                  <a:close/>
                </a:path>
                <a:path w="4339590" h="76834">
                  <a:moveTo>
                    <a:pt x="4286576" y="34696"/>
                  </a:moveTo>
                  <a:lnTo>
                    <a:pt x="4257662" y="34696"/>
                  </a:lnTo>
                  <a:lnTo>
                    <a:pt x="4257662" y="41530"/>
                  </a:lnTo>
                  <a:lnTo>
                    <a:pt x="4286576" y="41530"/>
                  </a:lnTo>
                  <a:lnTo>
                    <a:pt x="4286576" y="34696"/>
                  </a:lnTo>
                  <a:close/>
                </a:path>
                <a:path w="4339590" h="76834">
                  <a:moveTo>
                    <a:pt x="4319268" y="34696"/>
                  </a:moveTo>
                  <a:lnTo>
                    <a:pt x="4308132" y="34696"/>
                  </a:lnTo>
                  <a:lnTo>
                    <a:pt x="4308132" y="41530"/>
                  </a:lnTo>
                  <a:lnTo>
                    <a:pt x="4319288" y="41530"/>
                  </a:lnTo>
                  <a:lnTo>
                    <a:pt x="4325205" y="38119"/>
                  </a:lnTo>
                  <a:lnTo>
                    <a:pt x="4319268" y="34696"/>
                  </a:lnTo>
                  <a:close/>
                </a:path>
                <a:path w="4339590" h="76834">
                  <a:moveTo>
                    <a:pt x="4332869" y="34696"/>
                  </a:moveTo>
                  <a:lnTo>
                    <a:pt x="4331789" y="34696"/>
                  </a:lnTo>
                  <a:lnTo>
                    <a:pt x="4331789" y="41530"/>
                  </a:lnTo>
                  <a:lnTo>
                    <a:pt x="4333700" y="41530"/>
                  </a:lnTo>
                  <a:lnTo>
                    <a:pt x="4339145" y="38379"/>
                  </a:lnTo>
                  <a:lnTo>
                    <a:pt x="4332869" y="34696"/>
                  </a:lnTo>
                  <a:close/>
                </a:path>
                <a:path w="4339590" h="76834">
                  <a:moveTo>
                    <a:pt x="4330217" y="35229"/>
                  </a:moveTo>
                  <a:lnTo>
                    <a:pt x="4325205" y="38119"/>
                  </a:lnTo>
                  <a:lnTo>
                    <a:pt x="4330217" y="41008"/>
                  </a:lnTo>
                  <a:lnTo>
                    <a:pt x="4330217" y="35229"/>
                  </a:lnTo>
                  <a:close/>
                </a:path>
                <a:path w="4339590" h="76834">
                  <a:moveTo>
                    <a:pt x="4331789" y="35229"/>
                  </a:moveTo>
                  <a:lnTo>
                    <a:pt x="4330217" y="35229"/>
                  </a:lnTo>
                  <a:lnTo>
                    <a:pt x="4330217" y="41008"/>
                  </a:lnTo>
                  <a:lnTo>
                    <a:pt x="4331789" y="41008"/>
                  </a:lnTo>
                  <a:lnTo>
                    <a:pt x="4331789" y="35229"/>
                  </a:lnTo>
                  <a:close/>
                </a:path>
                <a:path w="4339590" h="76834">
                  <a:moveTo>
                    <a:pt x="4273956" y="0"/>
                  </a:moveTo>
                  <a:lnTo>
                    <a:pt x="4271860" y="1054"/>
                  </a:lnTo>
                  <a:lnTo>
                    <a:pt x="4269752" y="4216"/>
                  </a:lnTo>
                  <a:lnTo>
                    <a:pt x="4270286" y="6311"/>
                  </a:lnTo>
                  <a:lnTo>
                    <a:pt x="4271860" y="7365"/>
                  </a:lnTo>
                  <a:lnTo>
                    <a:pt x="4325205" y="38119"/>
                  </a:lnTo>
                  <a:lnTo>
                    <a:pt x="4330217" y="35229"/>
                  </a:lnTo>
                  <a:lnTo>
                    <a:pt x="4331789" y="35229"/>
                  </a:lnTo>
                  <a:lnTo>
                    <a:pt x="4331789" y="34696"/>
                  </a:lnTo>
                  <a:lnTo>
                    <a:pt x="4332869" y="34696"/>
                  </a:lnTo>
                  <a:lnTo>
                    <a:pt x="4275543" y="1054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2822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12822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61102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33182" y="8609101"/>
            <a:ext cx="281940" cy="261620"/>
            <a:chOff x="1133182" y="8609101"/>
            <a:chExt cx="281940" cy="261620"/>
          </a:xfrm>
        </p:grpSpPr>
        <p:sp>
          <p:nvSpPr>
            <p:cNvPr id="40" name="object 40"/>
            <p:cNvSpPr/>
            <p:nvPr/>
          </p:nvSpPr>
          <p:spPr>
            <a:xfrm>
              <a:off x="1136992" y="8612911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36992" y="8612911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03154" y="8617560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33182" y="9211030"/>
            <a:ext cx="4945380" cy="261620"/>
            <a:chOff x="1133182" y="9211030"/>
            <a:chExt cx="4945380" cy="261620"/>
          </a:xfrm>
        </p:grpSpPr>
        <p:sp>
          <p:nvSpPr>
            <p:cNvPr id="44" name="object 44"/>
            <p:cNvSpPr/>
            <p:nvPr/>
          </p:nvSpPr>
          <p:spPr>
            <a:xfrm>
              <a:off x="1574914" y="9304210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5"/>
                  </a:lnTo>
                  <a:lnTo>
                    <a:pt x="28914" y="41535"/>
                  </a:lnTo>
                  <a:lnTo>
                    <a:pt x="28914" y="34175"/>
                  </a:lnTo>
                  <a:close/>
                </a:path>
                <a:path w="4503420" h="76200">
                  <a:moveTo>
                    <a:pt x="79371" y="34175"/>
                  </a:moveTo>
                  <a:lnTo>
                    <a:pt x="50457" y="34175"/>
                  </a:lnTo>
                  <a:lnTo>
                    <a:pt x="50457" y="41535"/>
                  </a:lnTo>
                  <a:lnTo>
                    <a:pt x="79371" y="41535"/>
                  </a:lnTo>
                  <a:lnTo>
                    <a:pt x="79371" y="34175"/>
                  </a:lnTo>
                  <a:close/>
                </a:path>
                <a:path w="4503420" h="76200">
                  <a:moveTo>
                    <a:pt x="130374" y="34175"/>
                  </a:moveTo>
                  <a:lnTo>
                    <a:pt x="101460" y="34175"/>
                  </a:lnTo>
                  <a:lnTo>
                    <a:pt x="101460" y="41535"/>
                  </a:lnTo>
                  <a:lnTo>
                    <a:pt x="130374" y="41535"/>
                  </a:lnTo>
                  <a:lnTo>
                    <a:pt x="130374" y="34175"/>
                  </a:lnTo>
                  <a:close/>
                </a:path>
                <a:path w="4503420" h="76200">
                  <a:moveTo>
                    <a:pt x="180831" y="34175"/>
                  </a:moveTo>
                  <a:lnTo>
                    <a:pt x="151917" y="34175"/>
                  </a:lnTo>
                  <a:lnTo>
                    <a:pt x="151917" y="41535"/>
                  </a:lnTo>
                  <a:lnTo>
                    <a:pt x="180831" y="41535"/>
                  </a:lnTo>
                  <a:lnTo>
                    <a:pt x="180831" y="34175"/>
                  </a:lnTo>
                  <a:close/>
                </a:path>
                <a:path w="4503420" h="76200">
                  <a:moveTo>
                    <a:pt x="231834" y="34175"/>
                  </a:moveTo>
                  <a:lnTo>
                    <a:pt x="202920" y="34175"/>
                  </a:lnTo>
                  <a:lnTo>
                    <a:pt x="202920" y="41535"/>
                  </a:lnTo>
                  <a:lnTo>
                    <a:pt x="231834" y="41535"/>
                  </a:lnTo>
                  <a:lnTo>
                    <a:pt x="231834" y="34175"/>
                  </a:lnTo>
                  <a:close/>
                </a:path>
                <a:path w="4503420" h="76200">
                  <a:moveTo>
                    <a:pt x="282304" y="34175"/>
                  </a:moveTo>
                  <a:lnTo>
                    <a:pt x="253390" y="34175"/>
                  </a:lnTo>
                  <a:lnTo>
                    <a:pt x="253390" y="41535"/>
                  </a:lnTo>
                  <a:lnTo>
                    <a:pt x="282304" y="41535"/>
                  </a:lnTo>
                  <a:lnTo>
                    <a:pt x="282304" y="34175"/>
                  </a:lnTo>
                  <a:close/>
                </a:path>
                <a:path w="4503420" h="76200">
                  <a:moveTo>
                    <a:pt x="332761" y="34175"/>
                  </a:moveTo>
                  <a:lnTo>
                    <a:pt x="303847" y="34175"/>
                  </a:lnTo>
                  <a:lnTo>
                    <a:pt x="303847" y="41535"/>
                  </a:lnTo>
                  <a:lnTo>
                    <a:pt x="332761" y="41535"/>
                  </a:lnTo>
                  <a:lnTo>
                    <a:pt x="332761" y="34175"/>
                  </a:lnTo>
                  <a:close/>
                </a:path>
                <a:path w="450342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5"/>
                  </a:lnTo>
                  <a:lnTo>
                    <a:pt x="383764" y="41535"/>
                  </a:lnTo>
                  <a:lnTo>
                    <a:pt x="383764" y="34175"/>
                  </a:lnTo>
                  <a:close/>
                </a:path>
                <a:path w="4503420" h="76200">
                  <a:moveTo>
                    <a:pt x="434221" y="34175"/>
                  </a:moveTo>
                  <a:lnTo>
                    <a:pt x="405307" y="34175"/>
                  </a:lnTo>
                  <a:lnTo>
                    <a:pt x="405307" y="41535"/>
                  </a:lnTo>
                  <a:lnTo>
                    <a:pt x="434221" y="41535"/>
                  </a:lnTo>
                  <a:lnTo>
                    <a:pt x="434221" y="34175"/>
                  </a:lnTo>
                  <a:close/>
                </a:path>
                <a:path w="4503420" h="76200">
                  <a:moveTo>
                    <a:pt x="485225" y="34175"/>
                  </a:moveTo>
                  <a:lnTo>
                    <a:pt x="456310" y="34175"/>
                  </a:lnTo>
                  <a:lnTo>
                    <a:pt x="456310" y="41535"/>
                  </a:lnTo>
                  <a:lnTo>
                    <a:pt x="485225" y="41535"/>
                  </a:lnTo>
                  <a:lnTo>
                    <a:pt x="485225" y="34175"/>
                  </a:lnTo>
                  <a:close/>
                </a:path>
                <a:path w="4503420" h="76200">
                  <a:moveTo>
                    <a:pt x="535682" y="34175"/>
                  </a:moveTo>
                  <a:lnTo>
                    <a:pt x="506768" y="34175"/>
                  </a:lnTo>
                  <a:lnTo>
                    <a:pt x="506768" y="41535"/>
                  </a:lnTo>
                  <a:lnTo>
                    <a:pt x="535682" y="41535"/>
                  </a:lnTo>
                  <a:lnTo>
                    <a:pt x="535682" y="34175"/>
                  </a:lnTo>
                  <a:close/>
                </a:path>
                <a:path w="4503420" h="76200">
                  <a:moveTo>
                    <a:pt x="586677" y="34175"/>
                  </a:moveTo>
                  <a:lnTo>
                    <a:pt x="557237" y="34175"/>
                  </a:lnTo>
                  <a:lnTo>
                    <a:pt x="557237" y="41535"/>
                  </a:lnTo>
                  <a:lnTo>
                    <a:pt x="586677" y="41535"/>
                  </a:lnTo>
                  <a:lnTo>
                    <a:pt x="586677" y="34175"/>
                  </a:lnTo>
                  <a:close/>
                </a:path>
                <a:path w="4503420" h="76200">
                  <a:moveTo>
                    <a:pt x="637142" y="34175"/>
                  </a:moveTo>
                  <a:lnTo>
                    <a:pt x="608228" y="34175"/>
                  </a:lnTo>
                  <a:lnTo>
                    <a:pt x="608228" y="41535"/>
                  </a:lnTo>
                  <a:lnTo>
                    <a:pt x="637142" y="41535"/>
                  </a:lnTo>
                  <a:lnTo>
                    <a:pt x="637142" y="34175"/>
                  </a:lnTo>
                  <a:close/>
                </a:path>
                <a:path w="4503420" h="76200">
                  <a:moveTo>
                    <a:pt x="687612" y="34175"/>
                  </a:moveTo>
                  <a:lnTo>
                    <a:pt x="658698" y="34175"/>
                  </a:lnTo>
                  <a:lnTo>
                    <a:pt x="658698" y="41535"/>
                  </a:lnTo>
                  <a:lnTo>
                    <a:pt x="687612" y="41535"/>
                  </a:lnTo>
                  <a:lnTo>
                    <a:pt x="687612" y="34175"/>
                  </a:lnTo>
                  <a:close/>
                </a:path>
                <a:path w="4503420" h="76200">
                  <a:moveTo>
                    <a:pt x="738602" y="34175"/>
                  </a:moveTo>
                  <a:lnTo>
                    <a:pt x="709688" y="34175"/>
                  </a:lnTo>
                  <a:lnTo>
                    <a:pt x="709688" y="41535"/>
                  </a:lnTo>
                  <a:lnTo>
                    <a:pt x="738602" y="41535"/>
                  </a:lnTo>
                  <a:lnTo>
                    <a:pt x="738602" y="34175"/>
                  </a:lnTo>
                  <a:close/>
                </a:path>
                <a:path w="4503420" h="76200">
                  <a:moveTo>
                    <a:pt x="789072" y="34175"/>
                  </a:moveTo>
                  <a:lnTo>
                    <a:pt x="760158" y="34175"/>
                  </a:lnTo>
                  <a:lnTo>
                    <a:pt x="760158" y="41535"/>
                  </a:lnTo>
                  <a:lnTo>
                    <a:pt x="789072" y="41535"/>
                  </a:lnTo>
                  <a:lnTo>
                    <a:pt x="789072" y="34175"/>
                  </a:lnTo>
                  <a:close/>
                </a:path>
                <a:path w="4503420" h="76200">
                  <a:moveTo>
                    <a:pt x="840075" y="34175"/>
                  </a:moveTo>
                  <a:lnTo>
                    <a:pt x="811161" y="34175"/>
                  </a:lnTo>
                  <a:lnTo>
                    <a:pt x="811161" y="41535"/>
                  </a:lnTo>
                  <a:lnTo>
                    <a:pt x="840075" y="41535"/>
                  </a:lnTo>
                  <a:lnTo>
                    <a:pt x="840075" y="34175"/>
                  </a:lnTo>
                  <a:close/>
                </a:path>
                <a:path w="4503420" h="76200">
                  <a:moveTo>
                    <a:pt x="890532" y="34175"/>
                  </a:moveTo>
                  <a:lnTo>
                    <a:pt x="861618" y="34175"/>
                  </a:lnTo>
                  <a:lnTo>
                    <a:pt x="861618" y="41535"/>
                  </a:lnTo>
                  <a:lnTo>
                    <a:pt x="890532" y="41535"/>
                  </a:lnTo>
                  <a:lnTo>
                    <a:pt x="890532" y="34175"/>
                  </a:lnTo>
                  <a:close/>
                </a:path>
                <a:path w="4503420" h="76200">
                  <a:moveTo>
                    <a:pt x="941002" y="34175"/>
                  </a:moveTo>
                  <a:lnTo>
                    <a:pt x="912088" y="34175"/>
                  </a:lnTo>
                  <a:lnTo>
                    <a:pt x="912088" y="41535"/>
                  </a:lnTo>
                  <a:lnTo>
                    <a:pt x="941002" y="41535"/>
                  </a:lnTo>
                  <a:lnTo>
                    <a:pt x="941002" y="34175"/>
                  </a:lnTo>
                  <a:close/>
                </a:path>
                <a:path w="4503420" h="76200">
                  <a:moveTo>
                    <a:pt x="991993" y="34175"/>
                  </a:moveTo>
                  <a:lnTo>
                    <a:pt x="963079" y="34175"/>
                  </a:lnTo>
                  <a:lnTo>
                    <a:pt x="963079" y="41535"/>
                  </a:lnTo>
                  <a:lnTo>
                    <a:pt x="991993" y="41535"/>
                  </a:lnTo>
                  <a:lnTo>
                    <a:pt x="991993" y="34175"/>
                  </a:lnTo>
                  <a:close/>
                </a:path>
                <a:path w="4503420" h="76200">
                  <a:moveTo>
                    <a:pt x="1042462" y="34175"/>
                  </a:moveTo>
                  <a:lnTo>
                    <a:pt x="1013548" y="34175"/>
                  </a:lnTo>
                  <a:lnTo>
                    <a:pt x="1013548" y="41535"/>
                  </a:lnTo>
                  <a:lnTo>
                    <a:pt x="1042462" y="41535"/>
                  </a:lnTo>
                  <a:lnTo>
                    <a:pt x="1042462" y="34175"/>
                  </a:lnTo>
                  <a:close/>
                </a:path>
                <a:path w="4503420" h="76200">
                  <a:moveTo>
                    <a:pt x="1093453" y="34175"/>
                  </a:moveTo>
                  <a:lnTo>
                    <a:pt x="1064539" y="34175"/>
                  </a:lnTo>
                  <a:lnTo>
                    <a:pt x="1064539" y="41535"/>
                  </a:lnTo>
                  <a:lnTo>
                    <a:pt x="1093453" y="41535"/>
                  </a:lnTo>
                  <a:lnTo>
                    <a:pt x="1093453" y="34175"/>
                  </a:lnTo>
                  <a:close/>
                </a:path>
                <a:path w="4503420" h="76200">
                  <a:moveTo>
                    <a:pt x="1143923" y="34175"/>
                  </a:moveTo>
                  <a:lnTo>
                    <a:pt x="1115009" y="34175"/>
                  </a:lnTo>
                  <a:lnTo>
                    <a:pt x="1115009" y="41535"/>
                  </a:lnTo>
                  <a:lnTo>
                    <a:pt x="1143923" y="41535"/>
                  </a:lnTo>
                  <a:lnTo>
                    <a:pt x="1143923" y="34175"/>
                  </a:lnTo>
                  <a:close/>
                </a:path>
                <a:path w="4503420" h="76200">
                  <a:moveTo>
                    <a:pt x="1194918" y="34175"/>
                  </a:moveTo>
                  <a:lnTo>
                    <a:pt x="1165479" y="34175"/>
                  </a:lnTo>
                  <a:lnTo>
                    <a:pt x="1165479" y="41535"/>
                  </a:lnTo>
                  <a:lnTo>
                    <a:pt x="1194918" y="41535"/>
                  </a:lnTo>
                  <a:lnTo>
                    <a:pt x="1194918" y="34175"/>
                  </a:lnTo>
                  <a:close/>
                </a:path>
                <a:path w="4503420" h="76200">
                  <a:moveTo>
                    <a:pt x="1245383" y="34175"/>
                  </a:moveTo>
                  <a:lnTo>
                    <a:pt x="1216469" y="34175"/>
                  </a:lnTo>
                  <a:lnTo>
                    <a:pt x="1216469" y="41535"/>
                  </a:lnTo>
                  <a:lnTo>
                    <a:pt x="1245383" y="41535"/>
                  </a:lnTo>
                  <a:lnTo>
                    <a:pt x="1245383" y="34175"/>
                  </a:lnTo>
                  <a:close/>
                </a:path>
                <a:path w="4503420" h="76200">
                  <a:moveTo>
                    <a:pt x="1295853" y="34175"/>
                  </a:moveTo>
                  <a:lnTo>
                    <a:pt x="1266939" y="34175"/>
                  </a:lnTo>
                  <a:lnTo>
                    <a:pt x="1266939" y="41535"/>
                  </a:lnTo>
                  <a:lnTo>
                    <a:pt x="1295853" y="41535"/>
                  </a:lnTo>
                  <a:lnTo>
                    <a:pt x="1295853" y="34175"/>
                  </a:lnTo>
                  <a:close/>
                </a:path>
                <a:path w="4503420" h="76200">
                  <a:moveTo>
                    <a:pt x="1346843" y="34175"/>
                  </a:moveTo>
                  <a:lnTo>
                    <a:pt x="1317929" y="34175"/>
                  </a:lnTo>
                  <a:lnTo>
                    <a:pt x="1317929" y="41535"/>
                  </a:lnTo>
                  <a:lnTo>
                    <a:pt x="1346843" y="41535"/>
                  </a:lnTo>
                  <a:lnTo>
                    <a:pt x="1346843" y="34175"/>
                  </a:lnTo>
                  <a:close/>
                </a:path>
                <a:path w="4503420" h="76200">
                  <a:moveTo>
                    <a:pt x="1397313" y="34175"/>
                  </a:moveTo>
                  <a:lnTo>
                    <a:pt x="1368399" y="34175"/>
                  </a:lnTo>
                  <a:lnTo>
                    <a:pt x="1368399" y="41535"/>
                  </a:lnTo>
                  <a:lnTo>
                    <a:pt x="1397313" y="41535"/>
                  </a:lnTo>
                  <a:lnTo>
                    <a:pt x="1397313" y="34175"/>
                  </a:lnTo>
                  <a:close/>
                </a:path>
                <a:path w="4503420" h="76200">
                  <a:moveTo>
                    <a:pt x="1448309" y="34175"/>
                  </a:moveTo>
                  <a:lnTo>
                    <a:pt x="1418869" y="34175"/>
                  </a:lnTo>
                  <a:lnTo>
                    <a:pt x="1418869" y="41535"/>
                  </a:lnTo>
                  <a:lnTo>
                    <a:pt x="1448309" y="41535"/>
                  </a:lnTo>
                  <a:lnTo>
                    <a:pt x="1448309" y="34175"/>
                  </a:lnTo>
                  <a:close/>
                </a:path>
                <a:path w="4503420" h="76200">
                  <a:moveTo>
                    <a:pt x="1498773" y="34175"/>
                  </a:moveTo>
                  <a:lnTo>
                    <a:pt x="1469859" y="34175"/>
                  </a:lnTo>
                  <a:lnTo>
                    <a:pt x="1469859" y="41535"/>
                  </a:lnTo>
                  <a:lnTo>
                    <a:pt x="1498773" y="41535"/>
                  </a:lnTo>
                  <a:lnTo>
                    <a:pt x="1498773" y="34175"/>
                  </a:lnTo>
                  <a:close/>
                </a:path>
                <a:path w="4503420" h="76200">
                  <a:moveTo>
                    <a:pt x="1549243" y="34175"/>
                  </a:moveTo>
                  <a:lnTo>
                    <a:pt x="1520329" y="34175"/>
                  </a:lnTo>
                  <a:lnTo>
                    <a:pt x="1520329" y="41535"/>
                  </a:lnTo>
                  <a:lnTo>
                    <a:pt x="1549243" y="41535"/>
                  </a:lnTo>
                  <a:lnTo>
                    <a:pt x="1549243" y="34175"/>
                  </a:lnTo>
                  <a:close/>
                </a:path>
                <a:path w="4503420" h="76200">
                  <a:moveTo>
                    <a:pt x="1600234" y="34175"/>
                  </a:moveTo>
                  <a:lnTo>
                    <a:pt x="1571320" y="34175"/>
                  </a:lnTo>
                  <a:lnTo>
                    <a:pt x="1571320" y="41535"/>
                  </a:lnTo>
                  <a:lnTo>
                    <a:pt x="1600234" y="41535"/>
                  </a:lnTo>
                  <a:lnTo>
                    <a:pt x="1600234" y="34175"/>
                  </a:lnTo>
                  <a:close/>
                </a:path>
                <a:path w="4503420" h="76200">
                  <a:moveTo>
                    <a:pt x="1650704" y="34175"/>
                  </a:moveTo>
                  <a:lnTo>
                    <a:pt x="1621790" y="34175"/>
                  </a:lnTo>
                  <a:lnTo>
                    <a:pt x="1621790" y="41535"/>
                  </a:lnTo>
                  <a:lnTo>
                    <a:pt x="1650704" y="41535"/>
                  </a:lnTo>
                  <a:lnTo>
                    <a:pt x="1650704" y="34175"/>
                  </a:lnTo>
                  <a:close/>
                </a:path>
                <a:path w="4503420" h="76200">
                  <a:moveTo>
                    <a:pt x="1701694" y="34175"/>
                  </a:moveTo>
                  <a:lnTo>
                    <a:pt x="1672780" y="34175"/>
                  </a:lnTo>
                  <a:lnTo>
                    <a:pt x="1672780" y="41535"/>
                  </a:lnTo>
                  <a:lnTo>
                    <a:pt x="1701694" y="41535"/>
                  </a:lnTo>
                  <a:lnTo>
                    <a:pt x="1701694" y="34175"/>
                  </a:lnTo>
                  <a:close/>
                </a:path>
                <a:path w="4503420" h="76200">
                  <a:moveTo>
                    <a:pt x="1752163" y="34175"/>
                  </a:moveTo>
                  <a:lnTo>
                    <a:pt x="1723250" y="34175"/>
                  </a:lnTo>
                  <a:lnTo>
                    <a:pt x="1723250" y="41535"/>
                  </a:lnTo>
                  <a:lnTo>
                    <a:pt x="1752163" y="41535"/>
                  </a:lnTo>
                  <a:lnTo>
                    <a:pt x="1752163" y="34175"/>
                  </a:lnTo>
                  <a:close/>
                </a:path>
                <a:path w="4503420" h="76200">
                  <a:moveTo>
                    <a:pt x="1802634" y="34175"/>
                  </a:moveTo>
                  <a:lnTo>
                    <a:pt x="1773720" y="34175"/>
                  </a:lnTo>
                  <a:lnTo>
                    <a:pt x="1773720" y="41535"/>
                  </a:lnTo>
                  <a:lnTo>
                    <a:pt x="1802634" y="41535"/>
                  </a:lnTo>
                  <a:lnTo>
                    <a:pt x="1802634" y="34175"/>
                  </a:lnTo>
                  <a:close/>
                </a:path>
                <a:path w="4503420" h="76200">
                  <a:moveTo>
                    <a:pt x="1853624" y="34175"/>
                  </a:moveTo>
                  <a:lnTo>
                    <a:pt x="1824710" y="34175"/>
                  </a:lnTo>
                  <a:lnTo>
                    <a:pt x="1824710" y="41535"/>
                  </a:lnTo>
                  <a:lnTo>
                    <a:pt x="1853624" y="41535"/>
                  </a:lnTo>
                  <a:lnTo>
                    <a:pt x="1853624" y="34175"/>
                  </a:lnTo>
                  <a:close/>
                </a:path>
                <a:path w="4503420" h="76200">
                  <a:moveTo>
                    <a:pt x="1904093" y="34175"/>
                  </a:moveTo>
                  <a:lnTo>
                    <a:pt x="1875180" y="34175"/>
                  </a:lnTo>
                  <a:lnTo>
                    <a:pt x="1875180" y="41535"/>
                  </a:lnTo>
                  <a:lnTo>
                    <a:pt x="1904093" y="41535"/>
                  </a:lnTo>
                  <a:lnTo>
                    <a:pt x="1904093" y="34175"/>
                  </a:lnTo>
                  <a:close/>
                </a:path>
                <a:path w="4503420" h="76200">
                  <a:moveTo>
                    <a:pt x="1955084" y="34175"/>
                  </a:moveTo>
                  <a:lnTo>
                    <a:pt x="1926170" y="34175"/>
                  </a:lnTo>
                  <a:lnTo>
                    <a:pt x="1926170" y="41535"/>
                  </a:lnTo>
                  <a:lnTo>
                    <a:pt x="1955084" y="41535"/>
                  </a:lnTo>
                  <a:lnTo>
                    <a:pt x="1955084" y="34175"/>
                  </a:lnTo>
                  <a:close/>
                </a:path>
                <a:path w="4503420" h="76200">
                  <a:moveTo>
                    <a:pt x="2005553" y="34175"/>
                  </a:moveTo>
                  <a:lnTo>
                    <a:pt x="1976640" y="34175"/>
                  </a:lnTo>
                  <a:lnTo>
                    <a:pt x="1976640" y="41535"/>
                  </a:lnTo>
                  <a:lnTo>
                    <a:pt x="2005553" y="41535"/>
                  </a:lnTo>
                  <a:lnTo>
                    <a:pt x="2005553" y="34175"/>
                  </a:lnTo>
                  <a:close/>
                </a:path>
                <a:path w="4503420" h="76200">
                  <a:moveTo>
                    <a:pt x="2056550" y="34175"/>
                  </a:moveTo>
                  <a:lnTo>
                    <a:pt x="2027110" y="34175"/>
                  </a:lnTo>
                  <a:lnTo>
                    <a:pt x="2027110" y="41535"/>
                  </a:lnTo>
                  <a:lnTo>
                    <a:pt x="2056550" y="41535"/>
                  </a:lnTo>
                  <a:lnTo>
                    <a:pt x="2056550" y="34175"/>
                  </a:lnTo>
                  <a:close/>
                </a:path>
                <a:path w="4503420" h="76200">
                  <a:moveTo>
                    <a:pt x="2107015" y="34175"/>
                  </a:moveTo>
                  <a:lnTo>
                    <a:pt x="2078101" y="34175"/>
                  </a:lnTo>
                  <a:lnTo>
                    <a:pt x="2078101" y="41535"/>
                  </a:lnTo>
                  <a:lnTo>
                    <a:pt x="2107015" y="41535"/>
                  </a:lnTo>
                  <a:lnTo>
                    <a:pt x="2107015" y="34175"/>
                  </a:lnTo>
                  <a:close/>
                </a:path>
                <a:path w="4503420" h="76200">
                  <a:moveTo>
                    <a:pt x="2157483" y="34175"/>
                  </a:moveTo>
                  <a:lnTo>
                    <a:pt x="2128570" y="34175"/>
                  </a:lnTo>
                  <a:lnTo>
                    <a:pt x="2128570" y="41535"/>
                  </a:lnTo>
                  <a:lnTo>
                    <a:pt x="2157483" y="41535"/>
                  </a:lnTo>
                  <a:lnTo>
                    <a:pt x="2157483" y="34175"/>
                  </a:lnTo>
                  <a:close/>
                </a:path>
                <a:path w="4503420" h="76200">
                  <a:moveTo>
                    <a:pt x="2208475" y="34175"/>
                  </a:moveTo>
                  <a:lnTo>
                    <a:pt x="2179561" y="34175"/>
                  </a:lnTo>
                  <a:lnTo>
                    <a:pt x="2179561" y="41535"/>
                  </a:lnTo>
                  <a:lnTo>
                    <a:pt x="2208475" y="41535"/>
                  </a:lnTo>
                  <a:lnTo>
                    <a:pt x="2208475" y="34175"/>
                  </a:lnTo>
                  <a:close/>
                </a:path>
                <a:path w="4503420" h="76200">
                  <a:moveTo>
                    <a:pt x="2258943" y="34175"/>
                  </a:moveTo>
                  <a:lnTo>
                    <a:pt x="2230031" y="34175"/>
                  </a:lnTo>
                  <a:lnTo>
                    <a:pt x="2230031" y="41535"/>
                  </a:lnTo>
                  <a:lnTo>
                    <a:pt x="2258943" y="41535"/>
                  </a:lnTo>
                  <a:lnTo>
                    <a:pt x="2258943" y="34175"/>
                  </a:lnTo>
                  <a:close/>
                </a:path>
                <a:path w="4503420" h="76200">
                  <a:moveTo>
                    <a:pt x="2309940" y="34175"/>
                  </a:moveTo>
                  <a:lnTo>
                    <a:pt x="2280500" y="34175"/>
                  </a:lnTo>
                  <a:lnTo>
                    <a:pt x="2280500" y="41535"/>
                  </a:lnTo>
                  <a:lnTo>
                    <a:pt x="2309940" y="41535"/>
                  </a:lnTo>
                  <a:lnTo>
                    <a:pt x="2309940" y="34175"/>
                  </a:lnTo>
                  <a:close/>
                </a:path>
                <a:path w="4503420" h="76200">
                  <a:moveTo>
                    <a:pt x="2360405" y="34175"/>
                  </a:moveTo>
                  <a:lnTo>
                    <a:pt x="2331491" y="34175"/>
                  </a:lnTo>
                  <a:lnTo>
                    <a:pt x="2331491" y="41535"/>
                  </a:lnTo>
                  <a:lnTo>
                    <a:pt x="2360405" y="41535"/>
                  </a:lnTo>
                  <a:lnTo>
                    <a:pt x="2360405" y="34175"/>
                  </a:lnTo>
                  <a:close/>
                </a:path>
                <a:path w="4503420" h="76200">
                  <a:moveTo>
                    <a:pt x="2410874" y="34175"/>
                  </a:moveTo>
                  <a:lnTo>
                    <a:pt x="2381961" y="34175"/>
                  </a:lnTo>
                  <a:lnTo>
                    <a:pt x="2381961" y="41535"/>
                  </a:lnTo>
                  <a:lnTo>
                    <a:pt x="2410874" y="41535"/>
                  </a:lnTo>
                  <a:lnTo>
                    <a:pt x="2410874" y="34175"/>
                  </a:lnTo>
                  <a:close/>
                </a:path>
                <a:path w="4503420" h="76200">
                  <a:moveTo>
                    <a:pt x="2461864" y="34175"/>
                  </a:moveTo>
                  <a:lnTo>
                    <a:pt x="2432951" y="34175"/>
                  </a:lnTo>
                  <a:lnTo>
                    <a:pt x="2432951" y="41535"/>
                  </a:lnTo>
                  <a:lnTo>
                    <a:pt x="2461864" y="41535"/>
                  </a:lnTo>
                  <a:lnTo>
                    <a:pt x="2461864" y="34175"/>
                  </a:lnTo>
                  <a:close/>
                </a:path>
                <a:path w="4503420" h="76200">
                  <a:moveTo>
                    <a:pt x="2512335" y="34175"/>
                  </a:moveTo>
                  <a:lnTo>
                    <a:pt x="2483421" y="34175"/>
                  </a:lnTo>
                  <a:lnTo>
                    <a:pt x="2483421" y="41535"/>
                  </a:lnTo>
                  <a:lnTo>
                    <a:pt x="2512335" y="41535"/>
                  </a:lnTo>
                  <a:lnTo>
                    <a:pt x="2512335" y="34175"/>
                  </a:lnTo>
                  <a:close/>
                </a:path>
                <a:path w="4503420" h="76200">
                  <a:moveTo>
                    <a:pt x="2563326" y="34175"/>
                  </a:moveTo>
                  <a:lnTo>
                    <a:pt x="2534412" y="34175"/>
                  </a:lnTo>
                  <a:lnTo>
                    <a:pt x="2534412" y="41535"/>
                  </a:lnTo>
                  <a:lnTo>
                    <a:pt x="2563326" y="41535"/>
                  </a:lnTo>
                  <a:lnTo>
                    <a:pt x="2563326" y="34175"/>
                  </a:lnTo>
                  <a:close/>
                </a:path>
                <a:path w="4503420" h="76200">
                  <a:moveTo>
                    <a:pt x="2613795" y="34175"/>
                  </a:moveTo>
                  <a:lnTo>
                    <a:pt x="2584881" y="34175"/>
                  </a:lnTo>
                  <a:lnTo>
                    <a:pt x="2584881" y="41535"/>
                  </a:lnTo>
                  <a:lnTo>
                    <a:pt x="2613795" y="41535"/>
                  </a:lnTo>
                  <a:lnTo>
                    <a:pt x="2613795" y="34175"/>
                  </a:lnTo>
                  <a:close/>
                </a:path>
                <a:path w="4503420" h="76200">
                  <a:moveTo>
                    <a:pt x="2664264" y="34175"/>
                  </a:moveTo>
                  <a:lnTo>
                    <a:pt x="2635351" y="34175"/>
                  </a:lnTo>
                  <a:lnTo>
                    <a:pt x="2635351" y="41535"/>
                  </a:lnTo>
                  <a:lnTo>
                    <a:pt x="2664264" y="41535"/>
                  </a:lnTo>
                  <a:lnTo>
                    <a:pt x="2664264" y="34175"/>
                  </a:lnTo>
                  <a:close/>
                </a:path>
                <a:path w="4503420" h="76200">
                  <a:moveTo>
                    <a:pt x="2715256" y="34175"/>
                  </a:moveTo>
                  <a:lnTo>
                    <a:pt x="2686342" y="34175"/>
                  </a:lnTo>
                  <a:lnTo>
                    <a:pt x="2686342" y="41535"/>
                  </a:lnTo>
                  <a:lnTo>
                    <a:pt x="2715256" y="41535"/>
                  </a:lnTo>
                  <a:lnTo>
                    <a:pt x="2715256" y="34175"/>
                  </a:lnTo>
                  <a:close/>
                </a:path>
                <a:path w="4503420" h="76200">
                  <a:moveTo>
                    <a:pt x="2765725" y="34175"/>
                  </a:moveTo>
                  <a:lnTo>
                    <a:pt x="2736811" y="34175"/>
                  </a:lnTo>
                  <a:lnTo>
                    <a:pt x="2736811" y="41535"/>
                  </a:lnTo>
                  <a:lnTo>
                    <a:pt x="2765725" y="41535"/>
                  </a:lnTo>
                  <a:lnTo>
                    <a:pt x="2765725" y="34175"/>
                  </a:lnTo>
                  <a:close/>
                </a:path>
                <a:path w="4503420" h="76200">
                  <a:moveTo>
                    <a:pt x="2816715" y="34175"/>
                  </a:moveTo>
                  <a:lnTo>
                    <a:pt x="2787802" y="34175"/>
                  </a:lnTo>
                  <a:lnTo>
                    <a:pt x="2787802" y="41535"/>
                  </a:lnTo>
                  <a:lnTo>
                    <a:pt x="2816715" y="41535"/>
                  </a:lnTo>
                  <a:lnTo>
                    <a:pt x="2816715" y="34175"/>
                  </a:lnTo>
                  <a:close/>
                </a:path>
                <a:path w="4503420" h="76200">
                  <a:moveTo>
                    <a:pt x="2867186" y="34175"/>
                  </a:moveTo>
                  <a:lnTo>
                    <a:pt x="2838272" y="34175"/>
                  </a:lnTo>
                  <a:lnTo>
                    <a:pt x="2838272" y="41535"/>
                  </a:lnTo>
                  <a:lnTo>
                    <a:pt x="2867186" y="41535"/>
                  </a:lnTo>
                  <a:lnTo>
                    <a:pt x="2867186" y="34175"/>
                  </a:lnTo>
                  <a:close/>
                </a:path>
                <a:path w="4503420" h="76200">
                  <a:moveTo>
                    <a:pt x="2918169" y="34175"/>
                  </a:moveTo>
                  <a:lnTo>
                    <a:pt x="2888729" y="34175"/>
                  </a:lnTo>
                  <a:lnTo>
                    <a:pt x="2888729" y="41535"/>
                  </a:lnTo>
                  <a:lnTo>
                    <a:pt x="2918169" y="41535"/>
                  </a:lnTo>
                  <a:lnTo>
                    <a:pt x="2918169" y="34175"/>
                  </a:lnTo>
                  <a:close/>
                </a:path>
                <a:path w="4503420" h="76200">
                  <a:moveTo>
                    <a:pt x="2968645" y="34175"/>
                  </a:moveTo>
                  <a:lnTo>
                    <a:pt x="2939732" y="34175"/>
                  </a:lnTo>
                  <a:lnTo>
                    <a:pt x="2939732" y="41535"/>
                  </a:lnTo>
                  <a:lnTo>
                    <a:pt x="2968645" y="41535"/>
                  </a:lnTo>
                  <a:lnTo>
                    <a:pt x="2968645" y="34175"/>
                  </a:lnTo>
                  <a:close/>
                </a:path>
                <a:path w="4503420" h="76200">
                  <a:moveTo>
                    <a:pt x="3019103" y="34175"/>
                  </a:moveTo>
                  <a:lnTo>
                    <a:pt x="2990189" y="34175"/>
                  </a:lnTo>
                  <a:lnTo>
                    <a:pt x="2990189" y="41535"/>
                  </a:lnTo>
                  <a:lnTo>
                    <a:pt x="3019103" y="41535"/>
                  </a:lnTo>
                  <a:lnTo>
                    <a:pt x="3019103" y="34175"/>
                  </a:lnTo>
                  <a:close/>
                </a:path>
                <a:path w="4503420" h="76200">
                  <a:moveTo>
                    <a:pt x="3070106" y="34175"/>
                  </a:moveTo>
                  <a:lnTo>
                    <a:pt x="3041192" y="34175"/>
                  </a:lnTo>
                  <a:lnTo>
                    <a:pt x="3041192" y="41535"/>
                  </a:lnTo>
                  <a:lnTo>
                    <a:pt x="3070106" y="41535"/>
                  </a:lnTo>
                  <a:lnTo>
                    <a:pt x="3070106" y="34175"/>
                  </a:lnTo>
                  <a:close/>
                </a:path>
                <a:path w="4503420" h="76200">
                  <a:moveTo>
                    <a:pt x="3120563" y="34175"/>
                  </a:moveTo>
                  <a:lnTo>
                    <a:pt x="3091649" y="34175"/>
                  </a:lnTo>
                  <a:lnTo>
                    <a:pt x="3091649" y="41535"/>
                  </a:lnTo>
                  <a:lnTo>
                    <a:pt x="3120563" y="41535"/>
                  </a:lnTo>
                  <a:lnTo>
                    <a:pt x="3120563" y="34175"/>
                  </a:lnTo>
                  <a:close/>
                </a:path>
                <a:path w="4503420" h="76200">
                  <a:moveTo>
                    <a:pt x="3171559" y="34175"/>
                  </a:moveTo>
                  <a:lnTo>
                    <a:pt x="3142119" y="34175"/>
                  </a:lnTo>
                  <a:lnTo>
                    <a:pt x="3142119" y="41535"/>
                  </a:lnTo>
                  <a:lnTo>
                    <a:pt x="3171559" y="41535"/>
                  </a:lnTo>
                  <a:lnTo>
                    <a:pt x="3171559" y="34175"/>
                  </a:lnTo>
                  <a:close/>
                </a:path>
                <a:path w="4503420" h="76200">
                  <a:moveTo>
                    <a:pt x="3222035" y="34175"/>
                  </a:moveTo>
                  <a:lnTo>
                    <a:pt x="3193122" y="34175"/>
                  </a:lnTo>
                  <a:lnTo>
                    <a:pt x="3193122" y="41535"/>
                  </a:lnTo>
                  <a:lnTo>
                    <a:pt x="3222035" y="41535"/>
                  </a:lnTo>
                  <a:lnTo>
                    <a:pt x="3222035" y="34175"/>
                  </a:lnTo>
                  <a:close/>
                </a:path>
                <a:path w="4503420" h="76200">
                  <a:moveTo>
                    <a:pt x="3272494" y="34175"/>
                  </a:moveTo>
                  <a:lnTo>
                    <a:pt x="3243579" y="34175"/>
                  </a:lnTo>
                  <a:lnTo>
                    <a:pt x="3243579" y="41535"/>
                  </a:lnTo>
                  <a:lnTo>
                    <a:pt x="3272494" y="41535"/>
                  </a:lnTo>
                  <a:lnTo>
                    <a:pt x="3272494" y="34175"/>
                  </a:lnTo>
                  <a:close/>
                </a:path>
                <a:path w="4503420" h="76200">
                  <a:moveTo>
                    <a:pt x="3323497" y="34175"/>
                  </a:moveTo>
                  <a:lnTo>
                    <a:pt x="3294583" y="34175"/>
                  </a:lnTo>
                  <a:lnTo>
                    <a:pt x="3294583" y="41535"/>
                  </a:lnTo>
                  <a:lnTo>
                    <a:pt x="3323497" y="41535"/>
                  </a:lnTo>
                  <a:lnTo>
                    <a:pt x="3323497" y="34175"/>
                  </a:lnTo>
                  <a:close/>
                </a:path>
                <a:path w="4503420" h="76200">
                  <a:moveTo>
                    <a:pt x="3373953" y="34175"/>
                  </a:moveTo>
                  <a:lnTo>
                    <a:pt x="3345040" y="34175"/>
                  </a:lnTo>
                  <a:lnTo>
                    <a:pt x="3345040" y="41535"/>
                  </a:lnTo>
                  <a:lnTo>
                    <a:pt x="3373953" y="41535"/>
                  </a:lnTo>
                  <a:lnTo>
                    <a:pt x="3373953" y="34175"/>
                  </a:lnTo>
                  <a:close/>
                </a:path>
                <a:path w="4503420" h="76200">
                  <a:moveTo>
                    <a:pt x="3424957" y="34175"/>
                  </a:moveTo>
                  <a:lnTo>
                    <a:pt x="3396043" y="34175"/>
                  </a:lnTo>
                  <a:lnTo>
                    <a:pt x="3396043" y="41535"/>
                  </a:lnTo>
                  <a:lnTo>
                    <a:pt x="3424957" y="41535"/>
                  </a:lnTo>
                  <a:lnTo>
                    <a:pt x="3424957" y="34175"/>
                  </a:lnTo>
                  <a:close/>
                </a:path>
                <a:path w="4503420" h="76200">
                  <a:moveTo>
                    <a:pt x="3475414" y="34175"/>
                  </a:moveTo>
                  <a:lnTo>
                    <a:pt x="3446500" y="34175"/>
                  </a:lnTo>
                  <a:lnTo>
                    <a:pt x="3446500" y="41535"/>
                  </a:lnTo>
                  <a:lnTo>
                    <a:pt x="3475414" y="41535"/>
                  </a:lnTo>
                  <a:lnTo>
                    <a:pt x="3475414" y="34175"/>
                  </a:lnTo>
                  <a:close/>
                </a:path>
                <a:path w="4503420" h="76200">
                  <a:moveTo>
                    <a:pt x="3525884" y="34175"/>
                  </a:moveTo>
                  <a:lnTo>
                    <a:pt x="3496970" y="34175"/>
                  </a:lnTo>
                  <a:lnTo>
                    <a:pt x="3496970" y="41535"/>
                  </a:lnTo>
                  <a:lnTo>
                    <a:pt x="3525884" y="41535"/>
                  </a:lnTo>
                  <a:lnTo>
                    <a:pt x="3525884" y="34175"/>
                  </a:lnTo>
                  <a:close/>
                </a:path>
                <a:path w="4503420" h="76200">
                  <a:moveTo>
                    <a:pt x="3576874" y="34175"/>
                  </a:moveTo>
                  <a:lnTo>
                    <a:pt x="3547960" y="34175"/>
                  </a:lnTo>
                  <a:lnTo>
                    <a:pt x="3547960" y="41535"/>
                  </a:lnTo>
                  <a:lnTo>
                    <a:pt x="3576874" y="41535"/>
                  </a:lnTo>
                  <a:lnTo>
                    <a:pt x="3576874" y="34175"/>
                  </a:lnTo>
                  <a:close/>
                </a:path>
                <a:path w="4503420" h="76200">
                  <a:moveTo>
                    <a:pt x="3627344" y="34175"/>
                  </a:moveTo>
                  <a:lnTo>
                    <a:pt x="3598430" y="34175"/>
                  </a:lnTo>
                  <a:lnTo>
                    <a:pt x="3598430" y="41535"/>
                  </a:lnTo>
                  <a:lnTo>
                    <a:pt x="3627344" y="41535"/>
                  </a:lnTo>
                  <a:lnTo>
                    <a:pt x="3627344" y="34175"/>
                  </a:lnTo>
                  <a:close/>
                </a:path>
                <a:path w="4503420" h="76200">
                  <a:moveTo>
                    <a:pt x="3678334" y="34175"/>
                  </a:moveTo>
                  <a:lnTo>
                    <a:pt x="3649421" y="34175"/>
                  </a:lnTo>
                  <a:lnTo>
                    <a:pt x="3649421" y="41535"/>
                  </a:lnTo>
                  <a:lnTo>
                    <a:pt x="3678334" y="41535"/>
                  </a:lnTo>
                  <a:lnTo>
                    <a:pt x="3678334" y="34175"/>
                  </a:lnTo>
                  <a:close/>
                </a:path>
                <a:path w="4503420" h="76200">
                  <a:moveTo>
                    <a:pt x="3728805" y="34175"/>
                  </a:moveTo>
                  <a:lnTo>
                    <a:pt x="3699891" y="34175"/>
                  </a:lnTo>
                  <a:lnTo>
                    <a:pt x="3699891" y="41535"/>
                  </a:lnTo>
                  <a:lnTo>
                    <a:pt x="3728805" y="41535"/>
                  </a:lnTo>
                  <a:lnTo>
                    <a:pt x="3728805" y="34175"/>
                  </a:lnTo>
                  <a:close/>
                </a:path>
                <a:path w="4503420" h="76200">
                  <a:moveTo>
                    <a:pt x="3779800" y="34175"/>
                  </a:moveTo>
                  <a:lnTo>
                    <a:pt x="3750360" y="34175"/>
                  </a:lnTo>
                  <a:lnTo>
                    <a:pt x="3750360" y="41535"/>
                  </a:lnTo>
                  <a:lnTo>
                    <a:pt x="3779800" y="41535"/>
                  </a:lnTo>
                  <a:lnTo>
                    <a:pt x="3779800" y="34175"/>
                  </a:lnTo>
                  <a:close/>
                </a:path>
                <a:path w="4503420" h="76200">
                  <a:moveTo>
                    <a:pt x="3830265" y="34175"/>
                  </a:moveTo>
                  <a:lnTo>
                    <a:pt x="3801351" y="34175"/>
                  </a:lnTo>
                  <a:lnTo>
                    <a:pt x="3801351" y="41535"/>
                  </a:lnTo>
                  <a:lnTo>
                    <a:pt x="3830265" y="41535"/>
                  </a:lnTo>
                  <a:lnTo>
                    <a:pt x="3830265" y="34175"/>
                  </a:lnTo>
                  <a:close/>
                </a:path>
                <a:path w="4503420" h="76200">
                  <a:moveTo>
                    <a:pt x="3880735" y="34175"/>
                  </a:moveTo>
                  <a:lnTo>
                    <a:pt x="3851821" y="34175"/>
                  </a:lnTo>
                  <a:lnTo>
                    <a:pt x="3851821" y="41535"/>
                  </a:lnTo>
                  <a:lnTo>
                    <a:pt x="3880735" y="41535"/>
                  </a:lnTo>
                  <a:lnTo>
                    <a:pt x="3880735" y="34175"/>
                  </a:lnTo>
                  <a:close/>
                </a:path>
                <a:path w="4503420" h="76200">
                  <a:moveTo>
                    <a:pt x="3931725" y="34175"/>
                  </a:moveTo>
                  <a:lnTo>
                    <a:pt x="3902811" y="34175"/>
                  </a:lnTo>
                  <a:lnTo>
                    <a:pt x="3902811" y="41535"/>
                  </a:lnTo>
                  <a:lnTo>
                    <a:pt x="3931725" y="41535"/>
                  </a:lnTo>
                  <a:lnTo>
                    <a:pt x="3931725" y="34175"/>
                  </a:lnTo>
                  <a:close/>
                </a:path>
                <a:path w="4503420" h="76200">
                  <a:moveTo>
                    <a:pt x="3982194" y="34175"/>
                  </a:moveTo>
                  <a:lnTo>
                    <a:pt x="3953281" y="34175"/>
                  </a:lnTo>
                  <a:lnTo>
                    <a:pt x="3953281" y="41535"/>
                  </a:lnTo>
                  <a:lnTo>
                    <a:pt x="3982194" y="41535"/>
                  </a:lnTo>
                  <a:lnTo>
                    <a:pt x="3982194" y="34175"/>
                  </a:lnTo>
                  <a:close/>
                </a:path>
                <a:path w="4503420" h="76200">
                  <a:moveTo>
                    <a:pt x="4033191" y="34175"/>
                  </a:moveTo>
                  <a:lnTo>
                    <a:pt x="4003751" y="34175"/>
                  </a:lnTo>
                  <a:lnTo>
                    <a:pt x="4003751" y="41535"/>
                  </a:lnTo>
                  <a:lnTo>
                    <a:pt x="4033191" y="41535"/>
                  </a:lnTo>
                  <a:lnTo>
                    <a:pt x="4033191" y="34175"/>
                  </a:lnTo>
                  <a:close/>
                </a:path>
                <a:path w="4503420" h="76200">
                  <a:moveTo>
                    <a:pt x="4083655" y="34175"/>
                  </a:moveTo>
                  <a:lnTo>
                    <a:pt x="4054741" y="34175"/>
                  </a:lnTo>
                  <a:lnTo>
                    <a:pt x="4054741" y="41535"/>
                  </a:lnTo>
                  <a:lnTo>
                    <a:pt x="4083655" y="41535"/>
                  </a:lnTo>
                  <a:lnTo>
                    <a:pt x="4083655" y="34175"/>
                  </a:lnTo>
                  <a:close/>
                </a:path>
                <a:path w="4503420" h="76200">
                  <a:moveTo>
                    <a:pt x="4134124" y="34175"/>
                  </a:moveTo>
                  <a:lnTo>
                    <a:pt x="4105211" y="34175"/>
                  </a:lnTo>
                  <a:lnTo>
                    <a:pt x="4105211" y="41535"/>
                  </a:lnTo>
                  <a:lnTo>
                    <a:pt x="4134124" y="41535"/>
                  </a:lnTo>
                  <a:lnTo>
                    <a:pt x="4134124" y="34175"/>
                  </a:lnTo>
                  <a:close/>
                </a:path>
                <a:path w="4503420" h="76200">
                  <a:moveTo>
                    <a:pt x="4185116" y="34175"/>
                  </a:moveTo>
                  <a:lnTo>
                    <a:pt x="4156202" y="34175"/>
                  </a:lnTo>
                  <a:lnTo>
                    <a:pt x="4156202" y="41535"/>
                  </a:lnTo>
                  <a:lnTo>
                    <a:pt x="4185116" y="41535"/>
                  </a:lnTo>
                  <a:lnTo>
                    <a:pt x="4185116" y="34175"/>
                  </a:lnTo>
                  <a:close/>
                </a:path>
                <a:path w="4503420" h="76200">
                  <a:moveTo>
                    <a:pt x="4235585" y="34175"/>
                  </a:moveTo>
                  <a:lnTo>
                    <a:pt x="4206671" y="34175"/>
                  </a:lnTo>
                  <a:lnTo>
                    <a:pt x="4206671" y="41535"/>
                  </a:lnTo>
                  <a:lnTo>
                    <a:pt x="4235585" y="41535"/>
                  </a:lnTo>
                  <a:lnTo>
                    <a:pt x="4235585" y="34175"/>
                  </a:lnTo>
                  <a:close/>
                </a:path>
                <a:path w="4503420" h="76200">
                  <a:moveTo>
                    <a:pt x="4286575" y="34175"/>
                  </a:moveTo>
                  <a:lnTo>
                    <a:pt x="4257662" y="34175"/>
                  </a:lnTo>
                  <a:lnTo>
                    <a:pt x="4257662" y="41535"/>
                  </a:lnTo>
                  <a:lnTo>
                    <a:pt x="4286575" y="41535"/>
                  </a:lnTo>
                  <a:lnTo>
                    <a:pt x="4286575" y="34175"/>
                  </a:lnTo>
                  <a:close/>
                </a:path>
                <a:path w="4503420" h="76200">
                  <a:moveTo>
                    <a:pt x="4337046" y="34175"/>
                  </a:moveTo>
                  <a:lnTo>
                    <a:pt x="4308132" y="34175"/>
                  </a:lnTo>
                  <a:lnTo>
                    <a:pt x="4308132" y="41535"/>
                  </a:lnTo>
                  <a:lnTo>
                    <a:pt x="4337046" y="41535"/>
                  </a:lnTo>
                  <a:lnTo>
                    <a:pt x="4337046" y="34175"/>
                  </a:lnTo>
                  <a:close/>
                </a:path>
                <a:path w="4503420" h="76200">
                  <a:moveTo>
                    <a:pt x="4387515" y="34175"/>
                  </a:moveTo>
                  <a:lnTo>
                    <a:pt x="4358601" y="34175"/>
                  </a:lnTo>
                  <a:lnTo>
                    <a:pt x="4358601" y="41535"/>
                  </a:lnTo>
                  <a:lnTo>
                    <a:pt x="4387515" y="41535"/>
                  </a:lnTo>
                  <a:lnTo>
                    <a:pt x="4387515" y="34175"/>
                  </a:lnTo>
                  <a:close/>
                </a:path>
                <a:path w="4503420" h="76200">
                  <a:moveTo>
                    <a:pt x="4488764" y="37851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1500"/>
                  </a:lnTo>
                  <a:lnTo>
                    <a:pt x="4434827" y="73596"/>
                  </a:lnTo>
                  <a:lnTo>
                    <a:pt x="4435881" y="75171"/>
                  </a:lnTo>
                  <a:lnTo>
                    <a:pt x="4437976" y="75704"/>
                  </a:lnTo>
                  <a:lnTo>
                    <a:pt x="4439564" y="74650"/>
                  </a:lnTo>
                  <a:lnTo>
                    <a:pt x="4496789" y="41535"/>
                  </a:lnTo>
                  <a:lnTo>
                    <a:pt x="4488976" y="41535"/>
                  </a:lnTo>
                  <a:lnTo>
                    <a:pt x="4488976" y="37973"/>
                  </a:lnTo>
                  <a:lnTo>
                    <a:pt x="4488764" y="37851"/>
                  </a:lnTo>
                  <a:close/>
                </a:path>
                <a:path w="4503420" h="76200">
                  <a:moveTo>
                    <a:pt x="4438505" y="34175"/>
                  </a:moveTo>
                  <a:lnTo>
                    <a:pt x="4409592" y="34175"/>
                  </a:lnTo>
                  <a:lnTo>
                    <a:pt x="4409592" y="41535"/>
                  </a:lnTo>
                  <a:lnTo>
                    <a:pt x="4438505" y="41535"/>
                  </a:lnTo>
                  <a:lnTo>
                    <a:pt x="4438505" y="34175"/>
                  </a:lnTo>
                  <a:close/>
                </a:path>
                <a:path w="4503420" h="76200">
                  <a:moveTo>
                    <a:pt x="4482390" y="34175"/>
                  </a:moveTo>
                  <a:lnTo>
                    <a:pt x="4460062" y="34175"/>
                  </a:lnTo>
                  <a:lnTo>
                    <a:pt x="4460062" y="41535"/>
                  </a:lnTo>
                  <a:lnTo>
                    <a:pt x="4482374" y="41535"/>
                  </a:lnTo>
                  <a:lnTo>
                    <a:pt x="4488764" y="37851"/>
                  </a:lnTo>
                  <a:lnTo>
                    <a:pt x="4482390" y="34175"/>
                  </a:lnTo>
                  <a:close/>
                </a:path>
                <a:path w="4503420" h="76200">
                  <a:moveTo>
                    <a:pt x="4488976" y="37973"/>
                  </a:moveTo>
                  <a:lnTo>
                    <a:pt x="4488976" y="41535"/>
                  </a:lnTo>
                  <a:lnTo>
                    <a:pt x="4496789" y="41535"/>
                  </a:lnTo>
                  <a:lnTo>
                    <a:pt x="4497701" y="41008"/>
                  </a:lnTo>
                  <a:lnTo>
                    <a:pt x="4494237" y="41008"/>
                  </a:lnTo>
                  <a:lnTo>
                    <a:pt x="4488976" y="37973"/>
                  </a:lnTo>
                  <a:close/>
                </a:path>
                <a:path w="4503420" h="76200">
                  <a:moveTo>
                    <a:pt x="4494237" y="34696"/>
                  </a:moveTo>
                  <a:lnTo>
                    <a:pt x="4488976" y="37729"/>
                  </a:lnTo>
                  <a:lnTo>
                    <a:pt x="4488976" y="37973"/>
                  </a:lnTo>
                  <a:lnTo>
                    <a:pt x="4494237" y="41008"/>
                  </a:lnTo>
                  <a:lnTo>
                    <a:pt x="4494237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4237" y="34696"/>
                  </a:lnTo>
                  <a:lnTo>
                    <a:pt x="4494237" y="41008"/>
                  </a:lnTo>
                  <a:lnTo>
                    <a:pt x="4497701" y="41008"/>
                  </a:lnTo>
                  <a:lnTo>
                    <a:pt x="4503166" y="37845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729"/>
                  </a:moveTo>
                  <a:lnTo>
                    <a:pt x="4488764" y="37851"/>
                  </a:lnTo>
                  <a:lnTo>
                    <a:pt x="4488976" y="37973"/>
                  </a:lnTo>
                  <a:lnTo>
                    <a:pt x="4488976" y="37729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3773" y="3682"/>
                  </a:lnTo>
                  <a:lnTo>
                    <a:pt x="4434306" y="6311"/>
                  </a:lnTo>
                  <a:lnTo>
                    <a:pt x="4435881" y="7353"/>
                  </a:lnTo>
                  <a:lnTo>
                    <a:pt x="4488774" y="37845"/>
                  </a:lnTo>
                  <a:lnTo>
                    <a:pt x="4488976" y="37729"/>
                  </a:lnTo>
                  <a:lnTo>
                    <a:pt x="4488976" y="34175"/>
                  </a:lnTo>
                  <a:lnTo>
                    <a:pt x="4496821" y="34175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821" y="34175"/>
                  </a:moveTo>
                  <a:lnTo>
                    <a:pt x="4488976" y="34175"/>
                  </a:lnTo>
                  <a:lnTo>
                    <a:pt x="4488976" y="37729"/>
                  </a:lnTo>
                  <a:lnTo>
                    <a:pt x="4494237" y="34696"/>
                  </a:lnTo>
                  <a:lnTo>
                    <a:pt x="4497721" y="34696"/>
                  </a:lnTo>
                  <a:lnTo>
                    <a:pt x="4496821" y="34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36992" y="9214840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518"/>
                  </a:lnTo>
                  <a:lnTo>
                    <a:pt x="55868" y="24644"/>
                  </a:lnTo>
                  <a:lnTo>
                    <a:pt x="26311" y="52233"/>
                  </a:lnTo>
                  <a:lnTo>
                    <a:pt x="6948" y="87138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7138"/>
                  </a:lnTo>
                  <a:lnTo>
                    <a:pt x="247392" y="52233"/>
                  </a:lnTo>
                  <a:lnTo>
                    <a:pt x="217680" y="24644"/>
                  </a:lnTo>
                  <a:lnTo>
                    <a:pt x="180017" y="6518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6992" y="9214840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7138"/>
                  </a:lnTo>
                  <a:lnTo>
                    <a:pt x="26311" y="52233"/>
                  </a:lnTo>
                  <a:lnTo>
                    <a:pt x="55868" y="24644"/>
                  </a:lnTo>
                  <a:lnTo>
                    <a:pt x="93397" y="6518"/>
                  </a:lnTo>
                  <a:lnTo>
                    <a:pt x="136677" y="0"/>
                  </a:lnTo>
                  <a:lnTo>
                    <a:pt x="180017" y="6518"/>
                  </a:lnTo>
                  <a:lnTo>
                    <a:pt x="217680" y="24644"/>
                  </a:lnTo>
                  <a:lnTo>
                    <a:pt x="247392" y="52233"/>
                  </a:lnTo>
                  <a:lnTo>
                    <a:pt x="266885" y="87138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97897" y="9219491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501595" y="8396719"/>
            <a:ext cx="227329" cy="226695"/>
            <a:chOff x="2501595" y="8396719"/>
            <a:chExt cx="227329" cy="226695"/>
          </a:xfrm>
        </p:grpSpPr>
        <p:sp>
          <p:nvSpPr>
            <p:cNvPr id="49" name="object 49"/>
            <p:cNvSpPr/>
            <p:nvPr/>
          </p:nvSpPr>
          <p:spPr>
            <a:xfrm>
              <a:off x="2505405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05405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553685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58718" y="8396719"/>
            <a:ext cx="226695" cy="226695"/>
            <a:chOff x="3158718" y="8396719"/>
            <a:chExt cx="226695" cy="226695"/>
          </a:xfrm>
        </p:grpSpPr>
        <p:sp>
          <p:nvSpPr>
            <p:cNvPr id="53" name="object 53"/>
            <p:cNvSpPr/>
            <p:nvPr/>
          </p:nvSpPr>
          <p:spPr>
            <a:xfrm>
              <a:off x="3162528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62528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210815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13340" y="8396719"/>
            <a:ext cx="226695" cy="226695"/>
            <a:chOff x="3713340" y="8396719"/>
            <a:chExt cx="226695" cy="226695"/>
          </a:xfrm>
        </p:grpSpPr>
        <p:sp>
          <p:nvSpPr>
            <p:cNvPr id="57" name="object 57"/>
            <p:cNvSpPr/>
            <p:nvPr/>
          </p:nvSpPr>
          <p:spPr>
            <a:xfrm>
              <a:off x="3717150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3" y="218693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17150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65431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75547" y="9020721"/>
            <a:ext cx="226695" cy="227329"/>
            <a:chOff x="2275547" y="9020721"/>
            <a:chExt cx="226695" cy="227329"/>
          </a:xfrm>
        </p:grpSpPr>
        <p:sp>
          <p:nvSpPr>
            <p:cNvPr id="61" name="object 61"/>
            <p:cNvSpPr/>
            <p:nvPr/>
          </p:nvSpPr>
          <p:spPr>
            <a:xfrm>
              <a:off x="2279357" y="9024544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9357" y="90245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327633" y="9011837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39503" y="9020721"/>
            <a:ext cx="227329" cy="227329"/>
            <a:chOff x="2939503" y="9020721"/>
            <a:chExt cx="227329" cy="227329"/>
          </a:xfrm>
        </p:grpSpPr>
        <p:sp>
          <p:nvSpPr>
            <p:cNvPr id="65" name="object 65"/>
            <p:cNvSpPr/>
            <p:nvPr/>
          </p:nvSpPr>
          <p:spPr>
            <a:xfrm>
              <a:off x="2943313" y="902454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43313" y="902453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91596" y="9011837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36529" y="9020721"/>
            <a:ext cx="226695" cy="227329"/>
            <a:chOff x="4136529" y="9020721"/>
            <a:chExt cx="226695" cy="227329"/>
          </a:xfrm>
        </p:grpSpPr>
        <p:sp>
          <p:nvSpPr>
            <p:cNvPr id="69" name="object 69"/>
            <p:cNvSpPr/>
            <p:nvPr/>
          </p:nvSpPr>
          <p:spPr>
            <a:xfrm>
              <a:off x="4140339" y="9024544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40339" y="90245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9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188622" y="9011837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636477" y="9020721"/>
            <a:ext cx="226695" cy="227329"/>
            <a:chOff x="4636477" y="9020721"/>
            <a:chExt cx="226695" cy="227329"/>
          </a:xfrm>
        </p:grpSpPr>
        <p:sp>
          <p:nvSpPr>
            <p:cNvPr id="73" name="object 73"/>
            <p:cNvSpPr/>
            <p:nvPr/>
          </p:nvSpPr>
          <p:spPr>
            <a:xfrm>
              <a:off x="4640287" y="9024544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40287" y="90245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9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88566" y="9011837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77000" cy="2428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22479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topic</a:t>
            </a:r>
            <a:r>
              <a:rPr sz="1650" spc="10" dirty="0">
                <a:latin typeface="Arial MT"/>
                <a:cs typeface="Arial MT"/>
              </a:rPr>
              <a:t> T</a:t>
            </a:r>
            <a:r>
              <a:rPr sz="1650" spc="5" dirty="0">
                <a:latin typeface="Arial MT"/>
                <a:cs typeface="Arial MT"/>
              </a:rPr>
              <a:t> (più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partizioni),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produttore P per</a:t>
            </a:r>
            <a:r>
              <a:rPr sz="1650" spc="5" dirty="0">
                <a:latin typeface="Arial MT"/>
                <a:cs typeface="Arial MT"/>
              </a:rPr>
              <a:t> T,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15" dirty="0">
                <a:latin typeface="Arial MT"/>
                <a:cs typeface="Arial MT"/>
              </a:rPr>
              <a:t>G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T,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C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nel </a:t>
            </a:r>
            <a:r>
              <a:rPr sz="1650" spc="10" dirty="0">
                <a:latin typeface="Arial MT"/>
                <a:cs typeface="Arial MT"/>
              </a:rPr>
              <a:t>gruppo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marR="508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(non necessariamente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nell’ordine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stati inviati)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37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38934" y="3056496"/>
            <a:ext cx="4339590" cy="381635"/>
            <a:chOff x="1738934" y="3056496"/>
            <a:chExt cx="4339590" cy="381635"/>
          </a:xfrm>
        </p:grpSpPr>
        <p:sp>
          <p:nvSpPr>
            <p:cNvPr id="20" name="object 20"/>
            <p:cNvSpPr/>
            <p:nvPr/>
          </p:nvSpPr>
          <p:spPr>
            <a:xfrm>
              <a:off x="1738934" y="3361524"/>
              <a:ext cx="4339590" cy="76835"/>
            </a:xfrm>
            <a:custGeom>
              <a:avLst/>
              <a:gdLst/>
              <a:ahLst/>
              <a:cxnLst/>
              <a:rect l="l" t="t" r="r" b="b"/>
              <a:pathLst>
                <a:path w="4339590" h="76835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4339590" h="76835">
                  <a:moveTo>
                    <a:pt x="79904" y="34696"/>
                  </a:moveTo>
                  <a:lnTo>
                    <a:pt x="50990" y="34696"/>
                  </a:lnTo>
                  <a:lnTo>
                    <a:pt x="50990" y="41530"/>
                  </a:lnTo>
                  <a:lnTo>
                    <a:pt x="79904" y="41530"/>
                  </a:lnTo>
                  <a:lnTo>
                    <a:pt x="79904" y="34696"/>
                  </a:lnTo>
                  <a:close/>
                </a:path>
                <a:path w="4339590" h="76835">
                  <a:moveTo>
                    <a:pt x="130374" y="34696"/>
                  </a:moveTo>
                  <a:lnTo>
                    <a:pt x="101460" y="34696"/>
                  </a:lnTo>
                  <a:lnTo>
                    <a:pt x="101460" y="41530"/>
                  </a:lnTo>
                  <a:lnTo>
                    <a:pt x="130374" y="41530"/>
                  </a:lnTo>
                  <a:lnTo>
                    <a:pt x="130374" y="34696"/>
                  </a:lnTo>
                  <a:close/>
                </a:path>
                <a:path w="4339590" h="76835">
                  <a:moveTo>
                    <a:pt x="181364" y="34696"/>
                  </a:moveTo>
                  <a:lnTo>
                    <a:pt x="152450" y="34696"/>
                  </a:lnTo>
                  <a:lnTo>
                    <a:pt x="152450" y="41530"/>
                  </a:lnTo>
                  <a:lnTo>
                    <a:pt x="181364" y="41530"/>
                  </a:lnTo>
                  <a:lnTo>
                    <a:pt x="181364" y="34696"/>
                  </a:lnTo>
                  <a:close/>
                </a:path>
                <a:path w="4339590" h="76835">
                  <a:moveTo>
                    <a:pt x="231834" y="34696"/>
                  </a:moveTo>
                  <a:lnTo>
                    <a:pt x="202920" y="34696"/>
                  </a:lnTo>
                  <a:lnTo>
                    <a:pt x="202920" y="41530"/>
                  </a:lnTo>
                  <a:lnTo>
                    <a:pt x="231834" y="41530"/>
                  </a:lnTo>
                  <a:lnTo>
                    <a:pt x="231834" y="34696"/>
                  </a:lnTo>
                  <a:close/>
                </a:path>
                <a:path w="4339590" h="76835">
                  <a:moveTo>
                    <a:pt x="282291" y="34696"/>
                  </a:moveTo>
                  <a:lnTo>
                    <a:pt x="253377" y="34696"/>
                  </a:lnTo>
                  <a:lnTo>
                    <a:pt x="253377" y="41530"/>
                  </a:lnTo>
                  <a:lnTo>
                    <a:pt x="282291" y="41530"/>
                  </a:lnTo>
                  <a:lnTo>
                    <a:pt x="282291" y="34696"/>
                  </a:lnTo>
                  <a:close/>
                </a:path>
                <a:path w="4339590" h="76835">
                  <a:moveTo>
                    <a:pt x="333294" y="34696"/>
                  </a:moveTo>
                  <a:lnTo>
                    <a:pt x="304380" y="34696"/>
                  </a:lnTo>
                  <a:lnTo>
                    <a:pt x="304380" y="41530"/>
                  </a:lnTo>
                  <a:lnTo>
                    <a:pt x="333294" y="41530"/>
                  </a:lnTo>
                  <a:lnTo>
                    <a:pt x="333294" y="34696"/>
                  </a:lnTo>
                  <a:close/>
                </a:path>
                <a:path w="4339590" h="76835">
                  <a:moveTo>
                    <a:pt x="383752" y="34696"/>
                  </a:moveTo>
                  <a:lnTo>
                    <a:pt x="354838" y="34696"/>
                  </a:lnTo>
                  <a:lnTo>
                    <a:pt x="354838" y="41530"/>
                  </a:lnTo>
                  <a:lnTo>
                    <a:pt x="383752" y="41530"/>
                  </a:lnTo>
                  <a:lnTo>
                    <a:pt x="383752" y="34696"/>
                  </a:lnTo>
                  <a:close/>
                </a:path>
                <a:path w="4339590" h="76835">
                  <a:moveTo>
                    <a:pt x="434755" y="34696"/>
                  </a:moveTo>
                  <a:lnTo>
                    <a:pt x="405841" y="34696"/>
                  </a:lnTo>
                  <a:lnTo>
                    <a:pt x="405841" y="41530"/>
                  </a:lnTo>
                  <a:lnTo>
                    <a:pt x="434755" y="41530"/>
                  </a:lnTo>
                  <a:lnTo>
                    <a:pt x="434755" y="34696"/>
                  </a:lnTo>
                  <a:close/>
                </a:path>
                <a:path w="4339590" h="76835">
                  <a:moveTo>
                    <a:pt x="485225" y="34696"/>
                  </a:moveTo>
                  <a:lnTo>
                    <a:pt x="456311" y="34696"/>
                  </a:lnTo>
                  <a:lnTo>
                    <a:pt x="456311" y="41530"/>
                  </a:lnTo>
                  <a:lnTo>
                    <a:pt x="485225" y="41530"/>
                  </a:lnTo>
                  <a:lnTo>
                    <a:pt x="485225" y="34696"/>
                  </a:lnTo>
                  <a:close/>
                </a:path>
                <a:path w="4339590" h="76835">
                  <a:moveTo>
                    <a:pt x="536207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6207" y="41530"/>
                  </a:lnTo>
                  <a:lnTo>
                    <a:pt x="536207" y="34696"/>
                  </a:lnTo>
                  <a:close/>
                </a:path>
                <a:path w="4339590" h="76835">
                  <a:moveTo>
                    <a:pt x="586684" y="34696"/>
                  </a:moveTo>
                  <a:lnTo>
                    <a:pt x="557771" y="34696"/>
                  </a:lnTo>
                  <a:lnTo>
                    <a:pt x="557771" y="41530"/>
                  </a:lnTo>
                  <a:lnTo>
                    <a:pt x="586684" y="41530"/>
                  </a:lnTo>
                  <a:lnTo>
                    <a:pt x="586684" y="34696"/>
                  </a:lnTo>
                  <a:close/>
                </a:path>
                <a:path w="4339590" h="76835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4339590" h="76835">
                  <a:moveTo>
                    <a:pt x="688145" y="34696"/>
                  </a:moveTo>
                  <a:lnTo>
                    <a:pt x="659231" y="34696"/>
                  </a:lnTo>
                  <a:lnTo>
                    <a:pt x="659231" y="41530"/>
                  </a:lnTo>
                  <a:lnTo>
                    <a:pt x="688145" y="41530"/>
                  </a:lnTo>
                  <a:lnTo>
                    <a:pt x="688145" y="34696"/>
                  </a:lnTo>
                  <a:close/>
                </a:path>
                <a:path w="4339590" h="76835">
                  <a:moveTo>
                    <a:pt x="738602" y="34696"/>
                  </a:moveTo>
                  <a:lnTo>
                    <a:pt x="709688" y="34696"/>
                  </a:lnTo>
                  <a:lnTo>
                    <a:pt x="709688" y="41530"/>
                  </a:lnTo>
                  <a:lnTo>
                    <a:pt x="738602" y="41530"/>
                  </a:lnTo>
                  <a:lnTo>
                    <a:pt x="738602" y="34696"/>
                  </a:lnTo>
                  <a:close/>
                </a:path>
                <a:path w="4339590" h="76835">
                  <a:moveTo>
                    <a:pt x="789598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598" y="41530"/>
                  </a:lnTo>
                  <a:lnTo>
                    <a:pt x="789598" y="34696"/>
                  </a:lnTo>
                  <a:close/>
                </a:path>
                <a:path w="4339590" h="76835">
                  <a:moveTo>
                    <a:pt x="840063" y="34696"/>
                  </a:moveTo>
                  <a:lnTo>
                    <a:pt x="811149" y="34696"/>
                  </a:lnTo>
                  <a:lnTo>
                    <a:pt x="811149" y="41530"/>
                  </a:lnTo>
                  <a:lnTo>
                    <a:pt x="840063" y="41530"/>
                  </a:lnTo>
                  <a:lnTo>
                    <a:pt x="840063" y="34696"/>
                  </a:lnTo>
                  <a:close/>
                </a:path>
                <a:path w="4339590" h="76835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4339590" h="76835">
                  <a:moveTo>
                    <a:pt x="941523" y="34696"/>
                  </a:moveTo>
                  <a:lnTo>
                    <a:pt x="912609" y="34696"/>
                  </a:lnTo>
                  <a:lnTo>
                    <a:pt x="912609" y="41530"/>
                  </a:lnTo>
                  <a:lnTo>
                    <a:pt x="941523" y="41530"/>
                  </a:lnTo>
                  <a:lnTo>
                    <a:pt x="941523" y="34696"/>
                  </a:lnTo>
                  <a:close/>
                </a:path>
                <a:path w="4339590" h="76835">
                  <a:moveTo>
                    <a:pt x="991993" y="34696"/>
                  </a:moveTo>
                  <a:lnTo>
                    <a:pt x="963079" y="34696"/>
                  </a:lnTo>
                  <a:lnTo>
                    <a:pt x="963079" y="41530"/>
                  </a:lnTo>
                  <a:lnTo>
                    <a:pt x="991993" y="41530"/>
                  </a:lnTo>
                  <a:lnTo>
                    <a:pt x="991993" y="34696"/>
                  </a:lnTo>
                  <a:close/>
                </a:path>
                <a:path w="4339590" h="76835">
                  <a:moveTo>
                    <a:pt x="1042983" y="34696"/>
                  </a:moveTo>
                  <a:lnTo>
                    <a:pt x="1014069" y="34696"/>
                  </a:lnTo>
                  <a:lnTo>
                    <a:pt x="1014069" y="41530"/>
                  </a:lnTo>
                  <a:lnTo>
                    <a:pt x="1042983" y="41530"/>
                  </a:lnTo>
                  <a:lnTo>
                    <a:pt x="1042983" y="34696"/>
                  </a:lnTo>
                  <a:close/>
                </a:path>
                <a:path w="4339590" h="76835">
                  <a:moveTo>
                    <a:pt x="1093453" y="34696"/>
                  </a:moveTo>
                  <a:lnTo>
                    <a:pt x="1064539" y="34696"/>
                  </a:lnTo>
                  <a:lnTo>
                    <a:pt x="1064539" y="41530"/>
                  </a:lnTo>
                  <a:lnTo>
                    <a:pt x="1093453" y="41530"/>
                  </a:lnTo>
                  <a:lnTo>
                    <a:pt x="1093453" y="34696"/>
                  </a:lnTo>
                  <a:close/>
                </a:path>
                <a:path w="4339590" h="76835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4339590" h="76835">
                  <a:moveTo>
                    <a:pt x="1194913" y="34696"/>
                  </a:moveTo>
                  <a:lnTo>
                    <a:pt x="1165999" y="34696"/>
                  </a:lnTo>
                  <a:lnTo>
                    <a:pt x="1165999" y="41530"/>
                  </a:lnTo>
                  <a:lnTo>
                    <a:pt x="1194913" y="41530"/>
                  </a:lnTo>
                  <a:lnTo>
                    <a:pt x="1194913" y="34696"/>
                  </a:lnTo>
                  <a:close/>
                </a:path>
                <a:path w="4339590" h="76835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4339590" h="76835">
                  <a:moveTo>
                    <a:pt x="1296374" y="34696"/>
                  </a:moveTo>
                  <a:lnTo>
                    <a:pt x="1267459" y="34696"/>
                  </a:lnTo>
                  <a:lnTo>
                    <a:pt x="1267459" y="41530"/>
                  </a:lnTo>
                  <a:lnTo>
                    <a:pt x="1296374" y="41530"/>
                  </a:lnTo>
                  <a:lnTo>
                    <a:pt x="1296374" y="34696"/>
                  </a:lnTo>
                  <a:close/>
                </a:path>
                <a:path w="4339590" h="76835">
                  <a:moveTo>
                    <a:pt x="1346843" y="34696"/>
                  </a:moveTo>
                  <a:lnTo>
                    <a:pt x="1317929" y="34696"/>
                  </a:lnTo>
                  <a:lnTo>
                    <a:pt x="1317929" y="41530"/>
                  </a:lnTo>
                  <a:lnTo>
                    <a:pt x="1346843" y="41530"/>
                  </a:lnTo>
                  <a:lnTo>
                    <a:pt x="1346843" y="34696"/>
                  </a:lnTo>
                  <a:close/>
                </a:path>
                <a:path w="4339590" h="76835">
                  <a:moveTo>
                    <a:pt x="1397839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839" y="41530"/>
                  </a:lnTo>
                  <a:lnTo>
                    <a:pt x="1397839" y="34696"/>
                  </a:lnTo>
                  <a:close/>
                </a:path>
                <a:path w="4339590" h="76835">
                  <a:moveTo>
                    <a:pt x="1448304" y="34696"/>
                  </a:moveTo>
                  <a:lnTo>
                    <a:pt x="1419390" y="34696"/>
                  </a:lnTo>
                  <a:lnTo>
                    <a:pt x="1419390" y="41530"/>
                  </a:lnTo>
                  <a:lnTo>
                    <a:pt x="1448304" y="41530"/>
                  </a:lnTo>
                  <a:lnTo>
                    <a:pt x="1448304" y="34696"/>
                  </a:lnTo>
                  <a:close/>
                </a:path>
                <a:path w="4339590" h="76835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4339590" h="76835">
                  <a:moveTo>
                    <a:pt x="1549764" y="34696"/>
                  </a:moveTo>
                  <a:lnTo>
                    <a:pt x="1520850" y="34696"/>
                  </a:lnTo>
                  <a:lnTo>
                    <a:pt x="1520850" y="41530"/>
                  </a:lnTo>
                  <a:lnTo>
                    <a:pt x="1549764" y="41530"/>
                  </a:lnTo>
                  <a:lnTo>
                    <a:pt x="1549764" y="34696"/>
                  </a:lnTo>
                  <a:close/>
                </a:path>
                <a:path w="4339590" h="76835">
                  <a:moveTo>
                    <a:pt x="1600234" y="34696"/>
                  </a:moveTo>
                  <a:lnTo>
                    <a:pt x="1571320" y="34696"/>
                  </a:lnTo>
                  <a:lnTo>
                    <a:pt x="1571320" y="41530"/>
                  </a:lnTo>
                  <a:lnTo>
                    <a:pt x="1600234" y="41530"/>
                  </a:lnTo>
                  <a:lnTo>
                    <a:pt x="1600234" y="34696"/>
                  </a:lnTo>
                  <a:close/>
                </a:path>
                <a:path w="4339590" h="76835">
                  <a:moveTo>
                    <a:pt x="1651229" y="34696"/>
                  </a:moveTo>
                  <a:lnTo>
                    <a:pt x="1621790" y="34696"/>
                  </a:lnTo>
                  <a:lnTo>
                    <a:pt x="1621790" y="41530"/>
                  </a:lnTo>
                  <a:lnTo>
                    <a:pt x="1651229" y="41530"/>
                  </a:lnTo>
                  <a:lnTo>
                    <a:pt x="1651229" y="34696"/>
                  </a:lnTo>
                  <a:close/>
                </a:path>
                <a:path w="4339590" h="76835">
                  <a:moveTo>
                    <a:pt x="1701694" y="34696"/>
                  </a:moveTo>
                  <a:lnTo>
                    <a:pt x="1672780" y="34696"/>
                  </a:lnTo>
                  <a:lnTo>
                    <a:pt x="1672780" y="41530"/>
                  </a:lnTo>
                  <a:lnTo>
                    <a:pt x="1701694" y="41530"/>
                  </a:lnTo>
                  <a:lnTo>
                    <a:pt x="1701694" y="34696"/>
                  </a:lnTo>
                  <a:close/>
                </a:path>
                <a:path w="4339590" h="76835">
                  <a:moveTo>
                    <a:pt x="1752163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3" y="41530"/>
                  </a:lnTo>
                  <a:lnTo>
                    <a:pt x="1752163" y="34696"/>
                  </a:lnTo>
                  <a:close/>
                </a:path>
                <a:path w="4339590" h="76835">
                  <a:moveTo>
                    <a:pt x="1803153" y="34696"/>
                  </a:moveTo>
                  <a:lnTo>
                    <a:pt x="1774240" y="34696"/>
                  </a:lnTo>
                  <a:lnTo>
                    <a:pt x="1774240" y="41530"/>
                  </a:lnTo>
                  <a:lnTo>
                    <a:pt x="1803153" y="41530"/>
                  </a:lnTo>
                  <a:lnTo>
                    <a:pt x="1803153" y="34696"/>
                  </a:lnTo>
                  <a:close/>
                </a:path>
                <a:path w="4339590" h="76835">
                  <a:moveTo>
                    <a:pt x="1853624" y="34696"/>
                  </a:moveTo>
                  <a:lnTo>
                    <a:pt x="1824710" y="34696"/>
                  </a:lnTo>
                  <a:lnTo>
                    <a:pt x="1824710" y="41530"/>
                  </a:lnTo>
                  <a:lnTo>
                    <a:pt x="1853624" y="41530"/>
                  </a:lnTo>
                  <a:lnTo>
                    <a:pt x="1853624" y="34696"/>
                  </a:lnTo>
                  <a:close/>
                </a:path>
                <a:path w="4339590" h="76835">
                  <a:moveTo>
                    <a:pt x="1904613" y="34696"/>
                  </a:moveTo>
                  <a:lnTo>
                    <a:pt x="1875701" y="34696"/>
                  </a:lnTo>
                  <a:lnTo>
                    <a:pt x="1875701" y="41530"/>
                  </a:lnTo>
                  <a:lnTo>
                    <a:pt x="1904613" y="41530"/>
                  </a:lnTo>
                  <a:lnTo>
                    <a:pt x="1904613" y="34696"/>
                  </a:lnTo>
                  <a:close/>
                </a:path>
                <a:path w="4339590" h="76835">
                  <a:moveTo>
                    <a:pt x="1955084" y="34696"/>
                  </a:moveTo>
                  <a:lnTo>
                    <a:pt x="1926170" y="34696"/>
                  </a:lnTo>
                  <a:lnTo>
                    <a:pt x="1926170" y="41530"/>
                  </a:lnTo>
                  <a:lnTo>
                    <a:pt x="1955084" y="41530"/>
                  </a:lnTo>
                  <a:lnTo>
                    <a:pt x="1955084" y="34696"/>
                  </a:lnTo>
                  <a:close/>
                </a:path>
                <a:path w="4339590" h="76835">
                  <a:moveTo>
                    <a:pt x="2005553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3" y="41530"/>
                  </a:lnTo>
                  <a:lnTo>
                    <a:pt x="2005553" y="34696"/>
                  </a:lnTo>
                  <a:close/>
                </a:path>
                <a:path w="4339590" h="76835">
                  <a:moveTo>
                    <a:pt x="2056544" y="34696"/>
                  </a:moveTo>
                  <a:lnTo>
                    <a:pt x="2027631" y="34696"/>
                  </a:lnTo>
                  <a:lnTo>
                    <a:pt x="2027631" y="41530"/>
                  </a:lnTo>
                  <a:lnTo>
                    <a:pt x="2056544" y="41530"/>
                  </a:lnTo>
                  <a:lnTo>
                    <a:pt x="2056544" y="34696"/>
                  </a:lnTo>
                  <a:close/>
                </a:path>
                <a:path w="4339590" h="76835">
                  <a:moveTo>
                    <a:pt x="2107015" y="34696"/>
                  </a:moveTo>
                  <a:lnTo>
                    <a:pt x="2078100" y="34696"/>
                  </a:lnTo>
                  <a:lnTo>
                    <a:pt x="2078100" y="41530"/>
                  </a:lnTo>
                  <a:lnTo>
                    <a:pt x="2107015" y="41530"/>
                  </a:lnTo>
                  <a:lnTo>
                    <a:pt x="2107015" y="34696"/>
                  </a:lnTo>
                  <a:close/>
                </a:path>
                <a:path w="4339590" h="76835">
                  <a:moveTo>
                    <a:pt x="2158005" y="34696"/>
                  </a:moveTo>
                  <a:lnTo>
                    <a:pt x="2129091" y="34696"/>
                  </a:lnTo>
                  <a:lnTo>
                    <a:pt x="2129091" y="41530"/>
                  </a:lnTo>
                  <a:lnTo>
                    <a:pt x="2158005" y="41530"/>
                  </a:lnTo>
                  <a:lnTo>
                    <a:pt x="2158005" y="34696"/>
                  </a:lnTo>
                  <a:close/>
                </a:path>
                <a:path w="4339590" h="76835">
                  <a:moveTo>
                    <a:pt x="2208475" y="34696"/>
                  </a:moveTo>
                  <a:lnTo>
                    <a:pt x="2179561" y="34696"/>
                  </a:lnTo>
                  <a:lnTo>
                    <a:pt x="2179561" y="41530"/>
                  </a:lnTo>
                  <a:lnTo>
                    <a:pt x="2208475" y="41530"/>
                  </a:lnTo>
                  <a:lnTo>
                    <a:pt x="2208475" y="34696"/>
                  </a:lnTo>
                  <a:close/>
                </a:path>
                <a:path w="4339590" h="76835">
                  <a:moveTo>
                    <a:pt x="2259470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9470" y="41530"/>
                  </a:lnTo>
                  <a:lnTo>
                    <a:pt x="2259470" y="34696"/>
                  </a:lnTo>
                  <a:close/>
                </a:path>
                <a:path w="4339590" h="76835">
                  <a:moveTo>
                    <a:pt x="2309934" y="34696"/>
                  </a:moveTo>
                  <a:lnTo>
                    <a:pt x="2281021" y="34696"/>
                  </a:lnTo>
                  <a:lnTo>
                    <a:pt x="2281021" y="41530"/>
                  </a:lnTo>
                  <a:lnTo>
                    <a:pt x="2309934" y="41530"/>
                  </a:lnTo>
                  <a:lnTo>
                    <a:pt x="2309934" y="34696"/>
                  </a:lnTo>
                  <a:close/>
                </a:path>
                <a:path w="4339590" h="76835">
                  <a:moveTo>
                    <a:pt x="236040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60405" y="41530"/>
                  </a:lnTo>
                  <a:lnTo>
                    <a:pt x="2360405" y="34696"/>
                  </a:lnTo>
                  <a:close/>
                </a:path>
                <a:path w="4339590" h="76835">
                  <a:moveTo>
                    <a:pt x="2411395" y="34696"/>
                  </a:moveTo>
                  <a:lnTo>
                    <a:pt x="2382481" y="34696"/>
                  </a:lnTo>
                  <a:lnTo>
                    <a:pt x="2382481" y="41530"/>
                  </a:lnTo>
                  <a:lnTo>
                    <a:pt x="2411395" y="41530"/>
                  </a:lnTo>
                  <a:lnTo>
                    <a:pt x="2411395" y="34696"/>
                  </a:lnTo>
                  <a:close/>
                </a:path>
                <a:path w="4339590" h="76835">
                  <a:moveTo>
                    <a:pt x="2461865" y="34696"/>
                  </a:moveTo>
                  <a:lnTo>
                    <a:pt x="2432951" y="34696"/>
                  </a:lnTo>
                  <a:lnTo>
                    <a:pt x="2432951" y="41530"/>
                  </a:lnTo>
                  <a:lnTo>
                    <a:pt x="2461865" y="41530"/>
                  </a:lnTo>
                  <a:lnTo>
                    <a:pt x="2461865" y="34696"/>
                  </a:lnTo>
                  <a:close/>
                </a:path>
                <a:path w="4339590" h="76835">
                  <a:moveTo>
                    <a:pt x="2512861" y="34696"/>
                  </a:moveTo>
                  <a:lnTo>
                    <a:pt x="2483421" y="34696"/>
                  </a:lnTo>
                  <a:lnTo>
                    <a:pt x="2483421" y="41530"/>
                  </a:lnTo>
                  <a:lnTo>
                    <a:pt x="2512861" y="41530"/>
                  </a:lnTo>
                  <a:lnTo>
                    <a:pt x="2512861" y="34696"/>
                  </a:lnTo>
                  <a:close/>
                </a:path>
                <a:path w="4339590" h="76835">
                  <a:moveTo>
                    <a:pt x="2563326" y="34696"/>
                  </a:moveTo>
                  <a:lnTo>
                    <a:pt x="2534411" y="34696"/>
                  </a:lnTo>
                  <a:lnTo>
                    <a:pt x="2534411" y="41530"/>
                  </a:lnTo>
                  <a:lnTo>
                    <a:pt x="2563326" y="41530"/>
                  </a:lnTo>
                  <a:lnTo>
                    <a:pt x="2563326" y="34696"/>
                  </a:lnTo>
                  <a:close/>
                </a:path>
                <a:path w="4339590" h="76835">
                  <a:moveTo>
                    <a:pt x="2613795" y="34696"/>
                  </a:moveTo>
                  <a:lnTo>
                    <a:pt x="2584881" y="34696"/>
                  </a:lnTo>
                  <a:lnTo>
                    <a:pt x="2584881" y="41530"/>
                  </a:lnTo>
                  <a:lnTo>
                    <a:pt x="2613795" y="41530"/>
                  </a:lnTo>
                  <a:lnTo>
                    <a:pt x="2613795" y="34696"/>
                  </a:lnTo>
                  <a:close/>
                </a:path>
                <a:path w="4339590" h="76835">
                  <a:moveTo>
                    <a:pt x="2664786" y="34696"/>
                  </a:moveTo>
                  <a:lnTo>
                    <a:pt x="2635872" y="34696"/>
                  </a:lnTo>
                  <a:lnTo>
                    <a:pt x="2635872" y="41530"/>
                  </a:lnTo>
                  <a:lnTo>
                    <a:pt x="2664786" y="41530"/>
                  </a:lnTo>
                  <a:lnTo>
                    <a:pt x="2664786" y="34696"/>
                  </a:lnTo>
                  <a:close/>
                </a:path>
                <a:path w="4339590" h="76835">
                  <a:moveTo>
                    <a:pt x="2715256" y="34696"/>
                  </a:moveTo>
                  <a:lnTo>
                    <a:pt x="2686342" y="34696"/>
                  </a:lnTo>
                  <a:lnTo>
                    <a:pt x="2686342" y="41530"/>
                  </a:lnTo>
                  <a:lnTo>
                    <a:pt x="2715256" y="41530"/>
                  </a:lnTo>
                  <a:lnTo>
                    <a:pt x="2715256" y="34696"/>
                  </a:lnTo>
                  <a:close/>
                </a:path>
                <a:path w="4339590" h="76835">
                  <a:moveTo>
                    <a:pt x="2766246" y="34696"/>
                  </a:moveTo>
                  <a:lnTo>
                    <a:pt x="2737332" y="34696"/>
                  </a:lnTo>
                  <a:lnTo>
                    <a:pt x="2737332" y="41530"/>
                  </a:lnTo>
                  <a:lnTo>
                    <a:pt x="2766246" y="41530"/>
                  </a:lnTo>
                  <a:lnTo>
                    <a:pt x="2766246" y="34696"/>
                  </a:lnTo>
                  <a:close/>
                </a:path>
                <a:path w="4339590" h="76835">
                  <a:moveTo>
                    <a:pt x="2816715" y="34696"/>
                  </a:moveTo>
                  <a:lnTo>
                    <a:pt x="2787802" y="34696"/>
                  </a:lnTo>
                  <a:lnTo>
                    <a:pt x="2787802" y="41530"/>
                  </a:lnTo>
                  <a:lnTo>
                    <a:pt x="2816715" y="41530"/>
                  </a:lnTo>
                  <a:lnTo>
                    <a:pt x="2816715" y="34696"/>
                  </a:lnTo>
                  <a:close/>
                </a:path>
                <a:path w="4339590" h="76835">
                  <a:moveTo>
                    <a:pt x="2867173" y="34696"/>
                  </a:moveTo>
                  <a:lnTo>
                    <a:pt x="2838259" y="34696"/>
                  </a:lnTo>
                  <a:lnTo>
                    <a:pt x="2838259" y="41530"/>
                  </a:lnTo>
                  <a:lnTo>
                    <a:pt x="2867173" y="41530"/>
                  </a:lnTo>
                  <a:lnTo>
                    <a:pt x="2867173" y="34696"/>
                  </a:lnTo>
                  <a:close/>
                </a:path>
                <a:path w="4339590" h="76835">
                  <a:moveTo>
                    <a:pt x="2918176" y="34696"/>
                  </a:moveTo>
                  <a:lnTo>
                    <a:pt x="2889262" y="34696"/>
                  </a:lnTo>
                  <a:lnTo>
                    <a:pt x="2889262" y="41530"/>
                  </a:lnTo>
                  <a:lnTo>
                    <a:pt x="2918176" y="41530"/>
                  </a:lnTo>
                  <a:lnTo>
                    <a:pt x="2918176" y="34696"/>
                  </a:lnTo>
                  <a:close/>
                </a:path>
                <a:path w="4339590" h="76835">
                  <a:moveTo>
                    <a:pt x="2968645" y="34696"/>
                  </a:moveTo>
                  <a:lnTo>
                    <a:pt x="2939732" y="34696"/>
                  </a:lnTo>
                  <a:lnTo>
                    <a:pt x="2939732" y="41530"/>
                  </a:lnTo>
                  <a:lnTo>
                    <a:pt x="2968645" y="41530"/>
                  </a:lnTo>
                  <a:lnTo>
                    <a:pt x="2968645" y="34696"/>
                  </a:lnTo>
                  <a:close/>
                </a:path>
                <a:path w="4339590" h="76835">
                  <a:moveTo>
                    <a:pt x="3019637" y="34696"/>
                  </a:moveTo>
                  <a:lnTo>
                    <a:pt x="2990722" y="34696"/>
                  </a:lnTo>
                  <a:lnTo>
                    <a:pt x="2990722" y="41530"/>
                  </a:lnTo>
                  <a:lnTo>
                    <a:pt x="3019637" y="41530"/>
                  </a:lnTo>
                  <a:lnTo>
                    <a:pt x="3019637" y="34696"/>
                  </a:lnTo>
                  <a:close/>
                </a:path>
                <a:path w="4339590" h="76835">
                  <a:moveTo>
                    <a:pt x="3070106" y="34696"/>
                  </a:moveTo>
                  <a:lnTo>
                    <a:pt x="3041192" y="34696"/>
                  </a:lnTo>
                  <a:lnTo>
                    <a:pt x="3041192" y="41530"/>
                  </a:lnTo>
                  <a:lnTo>
                    <a:pt x="3070106" y="41530"/>
                  </a:lnTo>
                  <a:lnTo>
                    <a:pt x="3070106" y="34696"/>
                  </a:lnTo>
                  <a:close/>
                </a:path>
                <a:path w="4339590" h="76835">
                  <a:moveTo>
                    <a:pt x="3121089" y="34696"/>
                  </a:moveTo>
                  <a:lnTo>
                    <a:pt x="3091649" y="34696"/>
                  </a:lnTo>
                  <a:lnTo>
                    <a:pt x="3091649" y="41530"/>
                  </a:lnTo>
                  <a:lnTo>
                    <a:pt x="3121089" y="41530"/>
                  </a:lnTo>
                  <a:lnTo>
                    <a:pt x="3121089" y="34696"/>
                  </a:lnTo>
                  <a:close/>
                </a:path>
                <a:path w="4339590" h="76835">
                  <a:moveTo>
                    <a:pt x="3171567" y="34696"/>
                  </a:moveTo>
                  <a:lnTo>
                    <a:pt x="3142653" y="34696"/>
                  </a:lnTo>
                  <a:lnTo>
                    <a:pt x="3142653" y="41530"/>
                  </a:lnTo>
                  <a:lnTo>
                    <a:pt x="3171567" y="41530"/>
                  </a:lnTo>
                  <a:lnTo>
                    <a:pt x="3171567" y="34696"/>
                  </a:lnTo>
                  <a:close/>
                </a:path>
                <a:path w="4339590" h="76835">
                  <a:moveTo>
                    <a:pt x="3222024" y="34696"/>
                  </a:moveTo>
                  <a:lnTo>
                    <a:pt x="3193110" y="34696"/>
                  </a:lnTo>
                  <a:lnTo>
                    <a:pt x="3193110" y="41530"/>
                  </a:lnTo>
                  <a:lnTo>
                    <a:pt x="3222024" y="41530"/>
                  </a:lnTo>
                  <a:lnTo>
                    <a:pt x="3222024" y="34696"/>
                  </a:lnTo>
                  <a:close/>
                </a:path>
                <a:path w="4339590" h="76835">
                  <a:moveTo>
                    <a:pt x="3273026" y="34696"/>
                  </a:moveTo>
                  <a:lnTo>
                    <a:pt x="3244113" y="34696"/>
                  </a:lnTo>
                  <a:lnTo>
                    <a:pt x="3244113" y="41530"/>
                  </a:lnTo>
                  <a:lnTo>
                    <a:pt x="3273026" y="41530"/>
                  </a:lnTo>
                  <a:lnTo>
                    <a:pt x="3273026" y="34696"/>
                  </a:lnTo>
                  <a:close/>
                </a:path>
                <a:path w="4339590" h="76835">
                  <a:moveTo>
                    <a:pt x="3323484" y="34696"/>
                  </a:moveTo>
                  <a:lnTo>
                    <a:pt x="3294570" y="34696"/>
                  </a:lnTo>
                  <a:lnTo>
                    <a:pt x="3294570" y="41530"/>
                  </a:lnTo>
                  <a:lnTo>
                    <a:pt x="3323484" y="41530"/>
                  </a:lnTo>
                  <a:lnTo>
                    <a:pt x="3323484" y="34696"/>
                  </a:lnTo>
                  <a:close/>
                </a:path>
                <a:path w="4339590" h="76835">
                  <a:moveTo>
                    <a:pt x="3374480" y="34696"/>
                  </a:moveTo>
                  <a:lnTo>
                    <a:pt x="3345040" y="34696"/>
                  </a:lnTo>
                  <a:lnTo>
                    <a:pt x="3345040" y="41530"/>
                  </a:lnTo>
                  <a:lnTo>
                    <a:pt x="3374480" y="41530"/>
                  </a:lnTo>
                  <a:lnTo>
                    <a:pt x="3374480" y="34696"/>
                  </a:lnTo>
                  <a:close/>
                </a:path>
                <a:path w="4339590" h="76835">
                  <a:moveTo>
                    <a:pt x="3424944" y="34696"/>
                  </a:moveTo>
                  <a:lnTo>
                    <a:pt x="3396030" y="34696"/>
                  </a:lnTo>
                  <a:lnTo>
                    <a:pt x="3396030" y="41530"/>
                  </a:lnTo>
                  <a:lnTo>
                    <a:pt x="3424944" y="41530"/>
                  </a:lnTo>
                  <a:lnTo>
                    <a:pt x="3424944" y="34696"/>
                  </a:lnTo>
                  <a:close/>
                </a:path>
                <a:path w="4339590" h="76835">
                  <a:moveTo>
                    <a:pt x="3475414" y="34696"/>
                  </a:moveTo>
                  <a:lnTo>
                    <a:pt x="3446500" y="34696"/>
                  </a:lnTo>
                  <a:lnTo>
                    <a:pt x="3446500" y="41530"/>
                  </a:lnTo>
                  <a:lnTo>
                    <a:pt x="3475414" y="41530"/>
                  </a:lnTo>
                  <a:lnTo>
                    <a:pt x="3475414" y="34696"/>
                  </a:lnTo>
                  <a:close/>
                </a:path>
                <a:path w="4339590" h="76835">
                  <a:moveTo>
                    <a:pt x="3526417" y="34696"/>
                  </a:moveTo>
                  <a:lnTo>
                    <a:pt x="3497503" y="34696"/>
                  </a:lnTo>
                  <a:lnTo>
                    <a:pt x="3497503" y="41530"/>
                  </a:lnTo>
                  <a:lnTo>
                    <a:pt x="3526417" y="41530"/>
                  </a:lnTo>
                  <a:lnTo>
                    <a:pt x="3526417" y="34696"/>
                  </a:lnTo>
                  <a:close/>
                </a:path>
                <a:path w="4339590" h="76835">
                  <a:moveTo>
                    <a:pt x="3576873" y="34696"/>
                  </a:moveTo>
                  <a:lnTo>
                    <a:pt x="3547960" y="34696"/>
                  </a:lnTo>
                  <a:lnTo>
                    <a:pt x="3547960" y="41530"/>
                  </a:lnTo>
                  <a:lnTo>
                    <a:pt x="3576873" y="41530"/>
                  </a:lnTo>
                  <a:lnTo>
                    <a:pt x="3576873" y="34696"/>
                  </a:lnTo>
                  <a:close/>
                </a:path>
                <a:path w="4339590" h="76835">
                  <a:moveTo>
                    <a:pt x="3627876" y="34696"/>
                  </a:moveTo>
                  <a:lnTo>
                    <a:pt x="3598964" y="34696"/>
                  </a:lnTo>
                  <a:lnTo>
                    <a:pt x="3598964" y="41530"/>
                  </a:lnTo>
                  <a:lnTo>
                    <a:pt x="3627876" y="41530"/>
                  </a:lnTo>
                  <a:lnTo>
                    <a:pt x="3627876" y="34696"/>
                  </a:lnTo>
                  <a:close/>
                </a:path>
                <a:path w="4339590" h="76835">
                  <a:moveTo>
                    <a:pt x="3678335" y="34696"/>
                  </a:moveTo>
                  <a:lnTo>
                    <a:pt x="3649421" y="34696"/>
                  </a:lnTo>
                  <a:lnTo>
                    <a:pt x="3649421" y="41530"/>
                  </a:lnTo>
                  <a:lnTo>
                    <a:pt x="3678335" y="41530"/>
                  </a:lnTo>
                  <a:lnTo>
                    <a:pt x="3678335" y="34696"/>
                  </a:lnTo>
                  <a:close/>
                </a:path>
                <a:path w="4339590" h="76835">
                  <a:moveTo>
                    <a:pt x="3728805" y="34696"/>
                  </a:moveTo>
                  <a:lnTo>
                    <a:pt x="3699891" y="34696"/>
                  </a:lnTo>
                  <a:lnTo>
                    <a:pt x="3699891" y="41530"/>
                  </a:lnTo>
                  <a:lnTo>
                    <a:pt x="3728805" y="41530"/>
                  </a:lnTo>
                  <a:lnTo>
                    <a:pt x="3728805" y="34696"/>
                  </a:lnTo>
                  <a:close/>
                </a:path>
                <a:path w="4339590" h="76835">
                  <a:moveTo>
                    <a:pt x="3779794" y="34696"/>
                  </a:moveTo>
                  <a:lnTo>
                    <a:pt x="3750881" y="34696"/>
                  </a:lnTo>
                  <a:lnTo>
                    <a:pt x="3750881" y="41530"/>
                  </a:lnTo>
                  <a:lnTo>
                    <a:pt x="3779794" y="41530"/>
                  </a:lnTo>
                  <a:lnTo>
                    <a:pt x="3779794" y="34696"/>
                  </a:lnTo>
                  <a:close/>
                </a:path>
                <a:path w="4339590" h="76835">
                  <a:moveTo>
                    <a:pt x="3830265" y="34696"/>
                  </a:moveTo>
                  <a:lnTo>
                    <a:pt x="3801351" y="34696"/>
                  </a:lnTo>
                  <a:lnTo>
                    <a:pt x="3801351" y="41530"/>
                  </a:lnTo>
                  <a:lnTo>
                    <a:pt x="3830265" y="41530"/>
                  </a:lnTo>
                  <a:lnTo>
                    <a:pt x="3830265" y="34696"/>
                  </a:lnTo>
                  <a:close/>
                </a:path>
                <a:path w="4339590" h="76835">
                  <a:moveTo>
                    <a:pt x="3881255" y="34696"/>
                  </a:moveTo>
                  <a:lnTo>
                    <a:pt x="3852341" y="34696"/>
                  </a:lnTo>
                  <a:lnTo>
                    <a:pt x="3852341" y="41530"/>
                  </a:lnTo>
                  <a:lnTo>
                    <a:pt x="3881255" y="41530"/>
                  </a:lnTo>
                  <a:lnTo>
                    <a:pt x="3881255" y="34696"/>
                  </a:lnTo>
                  <a:close/>
                </a:path>
                <a:path w="4339590" h="76835">
                  <a:moveTo>
                    <a:pt x="3931725" y="34696"/>
                  </a:moveTo>
                  <a:lnTo>
                    <a:pt x="3902811" y="34696"/>
                  </a:lnTo>
                  <a:lnTo>
                    <a:pt x="3902811" y="41530"/>
                  </a:lnTo>
                  <a:lnTo>
                    <a:pt x="3931725" y="41530"/>
                  </a:lnTo>
                  <a:lnTo>
                    <a:pt x="3931725" y="34696"/>
                  </a:lnTo>
                  <a:close/>
                </a:path>
                <a:path w="4339590" h="76835">
                  <a:moveTo>
                    <a:pt x="3982721" y="34696"/>
                  </a:moveTo>
                  <a:lnTo>
                    <a:pt x="3953281" y="34696"/>
                  </a:lnTo>
                  <a:lnTo>
                    <a:pt x="3953281" y="41530"/>
                  </a:lnTo>
                  <a:lnTo>
                    <a:pt x="3982721" y="41530"/>
                  </a:lnTo>
                  <a:lnTo>
                    <a:pt x="3982721" y="34696"/>
                  </a:lnTo>
                  <a:close/>
                </a:path>
                <a:path w="4339590" h="76835">
                  <a:moveTo>
                    <a:pt x="4033185" y="34696"/>
                  </a:moveTo>
                  <a:lnTo>
                    <a:pt x="4004271" y="34696"/>
                  </a:lnTo>
                  <a:lnTo>
                    <a:pt x="4004271" y="41530"/>
                  </a:lnTo>
                  <a:lnTo>
                    <a:pt x="4033185" y="41530"/>
                  </a:lnTo>
                  <a:lnTo>
                    <a:pt x="4033185" y="34696"/>
                  </a:lnTo>
                  <a:close/>
                </a:path>
                <a:path w="4339590" h="76835">
                  <a:moveTo>
                    <a:pt x="4083654" y="34696"/>
                  </a:moveTo>
                  <a:lnTo>
                    <a:pt x="4054741" y="34696"/>
                  </a:lnTo>
                  <a:lnTo>
                    <a:pt x="4054741" y="41530"/>
                  </a:lnTo>
                  <a:lnTo>
                    <a:pt x="4083654" y="41530"/>
                  </a:lnTo>
                  <a:lnTo>
                    <a:pt x="4083654" y="34696"/>
                  </a:lnTo>
                  <a:close/>
                </a:path>
                <a:path w="4339590" h="76835">
                  <a:moveTo>
                    <a:pt x="4134646" y="34696"/>
                  </a:moveTo>
                  <a:lnTo>
                    <a:pt x="4105732" y="34696"/>
                  </a:lnTo>
                  <a:lnTo>
                    <a:pt x="4105732" y="41530"/>
                  </a:lnTo>
                  <a:lnTo>
                    <a:pt x="4134646" y="41530"/>
                  </a:lnTo>
                  <a:lnTo>
                    <a:pt x="4134646" y="34696"/>
                  </a:lnTo>
                  <a:close/>
                </a:path>
                <a:path w="4339590" h="76835">
                  <a:moveTo>
                    <a:pt x="4185116" y="34696"/>
                  </a:moveTo>
                  <a:lnTo>
                    <a:pt x="4156202" y="34696"/>
                  </a:lnTo>
                  <a:lnTo>
                    <a:pt x="4156202" y="41530"/>
                  </a:lnTo>
                  <a:lnTo>
                    <a:pt x="4185116" y="41530"/>
                  </a:lnTo>
                  <a:lnTo>
                    <a:pt x="4185116" y="34696"/>
                  </a:lnTo>
                  <a:close/>
                </a:path>
                <a:path w="4339590" h="76835">
                  <a:moveTo>
                    <a:pt x="4236106" y="34696"/>
                  </a:moveTo>
                  <a:lnTo>
                    <a:pt x="4207192" y="34696"/>
                  </a:lnTo>
                  <a:lnTo>
                    <a:pt x="4207192" y="41530"/>
                  </a:lnTo>
                  <a:lnTo>
                    <a:pt x="4236106" y="41530"/>
                  </a:lnTo>
                  <a:lnTo>
                    <a:pt x="4236106" y="34696"/>
                  </a:lnTo>
                  <a:close/>
                </a:path>
                <a:path w="4339590" h="76835">
                  <a:moveTo>
                    <a:pt x="4325205" y="38119"/>
                  </a:moveTo>
                  <a:lnTo>
                    <a:pt x="4271860" y="68872"/>
                  </a:lnTo>
                  <a:lnTo>
                    <a:pt x="4270286" y="69926"/>
                  </a:lnTo>
                  <a:lnTo>
                    <a:pt x="4269752" y="72021"/>
                  </a:lnTo>
                  <a:lnTo>
                    <a:pt x="4270806" y="73609"/>
                  </a:lnTo>
                  <a:lnTo>
                    <a:pt x="4271860" y="75704"/>
                  </a:lnTo>
                  <a:lnTo>
                    <a:pt x="4273956" y="76238"/>
                  </a:lnTo>
                  <a:lnTo>
                    <a:pt x="4275543" y="75183"/>
                  </a:lnTo>
                  <a:lnTo>
                    <a:pt x="4333699" y="41530"/>
                  </a:lnTo>
                  <a:lnTo>
                    <a:pt x="4331789" y="41530"/>
                  </a:lnTo>
                  <a:lnTo>
                    <a:pt x="4331789" y="41008"/>
                  </a:lnTo>
                  <a:lnTo>
                    <a:pt x="4330217" y="41008"/>
                  </a:lnTo>
                  <a:lnTo>
                    <a:pt x="4325205" y="38119"/>
                  </a:lnTo>
                  <a:close/>
                </a:path>
                <a:path w="4339590" h="76835">
                  <a:moveTo>
                    <a:pt x="4286576" y="34696"/>
                  </a:moveTo>
                  <a:lnTo>
                    <a:pt x="4257662" y="34696"/>
                  </a:lnTo>
                  <a:lnTo>
                    <a:pt x="4257662" y="41530"/>
                  </a:lnTo>
                  <a:lnTo>
                    <a:pt x="4286576" y="41530"/>
                  </a:lnTo>
                  <a:lnTo>
                    <a:pt x="4286576" y="34696"/>
                  </a:lnTo>
                  <a:close/>
                </a:path>
                <a:path w="4339590" h="76835">
                  <a:moveTo>
                    <a:pt x="4319268" y="34696"/>
                  </a:moveTo>
                  <a:lnTo>
                    <a:pt x="4308132" y="34696"/>
                  </a:lnTo>
                  <a:lnTo>
                    <a:pt x="4308132" y="41530"/>
                  </a:lnTo>
                  <a:lnTo>
                    <a:pt x="4319287" y="41530"/>
                  </a:lnTo>
                  <a:lnTo>
                    <a:pt x="4325205" y="38119"/>
                  </a:lnTo>
                  <a:lnTo>
                    <a:pt x="4319268" y="34696"/>
                  </a:lnTo>
                  <a:close/>
                </a:path>
                <a:path w="4339590" h="76835">
                  <a:moveTo>
                    <a:pt x="4332869" y="34696"/>
                  </a:moveTo>
                  <a:lnTo>
                    <a:pt x="4331789" y="34696"/>
                  </a:lnTo>
                  <a:lnTo>
                    <a:pt x="4331789" y="41530"/>
                  </a:lnTo>
                  <a:lnTo>
                    <a:pt x="4333699" y="41530"/>
                  </a:lnTo>
                  <a:lnTo>
                    <a:pt x="4339145" y="38379"/>
                  </a:lnTo>
                  <a:lnTo>
                    <a:pt x="4332869" y="34696"/>
                  </a:lnTo>
                  <a:close/>
                </a:path>
                <a:path w="4339590" h="76835">
                  <a:moveTo>
                    <a:pt x="4330217" y="35229"/>
                  </a:moveTo>
                  <a:lnTo>
                    <a:pt x="4325205" y="38119"/>
                  </a:lnTo>
                  <a:lnTo>
                    <a:pt x="4330217" y="41008"/>
                  </a:lnTo>
                  <a:lnTo>
                    <a:pt x="4330217" y="35229"/>
                  </a:lnTo>
                  <a:close/>
                </a:path>
                <a:path w="4339590" h="76835">
                  <a:moveTo>
                    <a:pt x="4331789" y="35229"/>
                  </a:moveTo>
                  <a:lnTo>
                    <a:pt x="4330217" y="35229"/>
                  </a:lnTo>
                  <a:lnTo>
                    <a:pt x="4330217" y="41008"/>
                  </a:lnTo>
                  <a:lnTo>
                    <a:pt x="4331789" y="41008"/>
                  </a:lnTo>
                  <a:lnTo>
                    <a:pt x="4331789" y="35229"/>
                  </a:lnTo>
                  <a:close/>
                </a:path>
                <a:path w="4339590" h="76835">
                  <a:moveTo>
                    <a:pt x="4273956" y="0"/>
                  </a:moveTo>
                  <a:lnTo>
                    <a:pt x="4271860" y="1054"/>
                  </a:lnTo>
                  <a:lnTo>
                    <a:pt x="4269752" y="4216"/>
                  </a:lnTo>
                  <a:lnTo>
                    <a:pt x="4270286" y="6311"/>
                  </a:lnTo>
                  <a:lnTo>
                    <a:pt x="4271860" y="7366"/>
                  </a:lnTo>
                  <a:lnTo>
                    <a:pt x="4325205" y="38119"/>
                  </a:lnTo>
                  <a:lnTo>
                    <a:pt x="4330217" y="35229"/>
                  </a:lnTo>
                  <a:lnTo>
                    <a:pt x="4331789" y="35229"/>
                  </a:lnTo>
                  <a:lnTo>
                    <a:pt x="4331789" y="34696"/>
                  </a:lnTo>
                  <a:lnTo>
                    <a:pt x="4332869" y="34696"/>
                  </a:lnTo>
                  <a:lnTo>
                    <a:pt x="4275543" y="1054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2822" y="306030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2822" y="306030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1102" y="304707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33182" y="3268878"/>
            <a:ext cx="281940" cy="261620"/>
            <a:chOff x="1133182" y="3268878"/>
            <a:chExt cx="281940" cy="261620"/>
          </a:xfrm>
        </p:grpSpPr>
        <p:sp>
          <p:nvSpPr>
            <p:cNvPr id="25" name="object 25"/>
            <p:cNvSpPr/>
            <p:nvPr/>
          </p:nvSpPr>
          <p:spPr>
            <a:xfrm>
              <a:off x="1136992" y="327268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6992" y="327268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03154" y="3277337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33182" y="3870807"/>
            <a:ext cx="4945380" cy="261620"/>
            <a:chOff x="1133182" y="3870807"/>
            <a:chExt cx="4945380" cy="261620"/>
          </a:xfrm>
        </p:grpSpPr>
        <p:sp>
          <p:nvSpPr>
            <p:cNvPr id="29" name="object 29"/>
            <p:cNvSpPr/>
            <p:nvPr/>
          </p:nvSpPr>
          <p:spPr>
            <a:xfrm>
              <a:off x="1574914" y="3963987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3"/>
                  </a:moveTo>
                  <a:lnTo>
                    <a:pt x="0" y="34163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3"/>
                  </a:lnTo>
                  <a:close/>
                </a:path>
                <a:path w="4503420" h="76200">
                  <a:moveTo>
                    <a:pt x="79371" y="34163"/>
                  </a:moveTo>
                  <a:lnTo>
                    <a:pt x="50457" y="34163"/>
                  </a:lnTo>
                  <a:lnTo>
                    <a:pt x="50457" y="41523"/>
                  </a:lnTo>
                  <a:lnTo>
                    <a:pt x="79371" y="41523"/>
                  </a:lnTo>
                  <a:lnTo>
                    <a:pt x="79371" y="34163"/>
                  </a:lnTo>
                  <a:close/>
                </a:path>
                <a:path w="4503420" h="76200">
                  <a:moveTo>
                    <a:pt x="130374" y="34163"/>
                  </a:moveTo>
                  <a:lnTo>
                    <a:pt x="101460" y="34163"/>
                  </a:lnTo>
                  <a:lnTo>
                    <a:pt x="101460" y="41523"/>
                  </a:lnTo>
                  <a:lnTo>
                    <a:pt x="130374" y="41523"/>
                  </a:lnTo>
                  <a:lnTo>
                    <a:pt x="130374" y="34163"/>
                  </a:lnTo>
                  <a:close/>
                </a:path>
                <a:path w="4503420" h="76200">
                  <a:moveTo>
                    <a:pt x="180831" y="34163"/>
                  </a:moveTo>
                  <a:lnTo>
                    <a:pt x="151917" y="34163"/>
                  </a:lnTo>
                  <a:lnTo>
                    <a:pt x="151917" y="41523"/>
                  </a:lnTo>
                  <a:lnTo>
                    <a:pt x="180831" y="41523"/>
                  </a:lnTo>
                  <a:lnTo>
                    <a:pt x="180831" y="34163"/>
                  </a:lnTo>
                  <a:close/>
                </a:path>
                <a:path w="4503420" h="76200">
                  <a:moveTo>
                    <a:pt x="231834" y="34163"/>
                  </a:moveTo>
                  <a:lnTo>
                    <a:pt x="202920" y="34163"/>
                  </a:lnTo>
                  <a:lnTo>
                    <a:pt x="202920" y="41523"/>
                  </a:lnTo>
                  <a:lnTo>
                    <a:pt x="231834" y="41523"/>
                  </a:lnTo>
                  <a:lnTo>
                    <a:pt x="231834" y="34163"/>
                  </a:lnTo>
                  <a:close/>
                </a:path>
                <a:path w="4503420" h="76200">
                  <a:moveTo>
                    <a:pt x="282304" y="34163"/>
                  </a:moveTo>
                  <a:lnTo>
                    <a:pt x="253390" y="34163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3"/>
                  </a:lnTo>
                  <a:close/>
                </a:path>
                <a:path w="4503420" h="76200">
                  <a:moveTo>
                    <a:pt x="332761" y="34163"/>
                  </a:moveTo>
                  <a:lnTo>
                    <a:pt x="303847" y="34163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3"/>
                  </a:lnTo>
                  <a:close/>
                </a:path>
                <a:path w="4503420" h="76200">
                  <a:moveTo>
                    <a:pt x="383764" y="34163"/>
                  </a:moveTo>
                  <a:lnTo>
                    <a:pt x="354850" y="34163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3"/>
                  </a:lnTo>
                  <a:close/>
                </a:path>
                <a:path w="4503420" h="76200">
                  <a:moveTo>
                    <a:pt x="434221" y="34163"/>
                  </a:moveTo>
                  <a:lnTo>
                    <a:pt x="405307" y="34163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3"/>
                  </a:lnTo>
                  <a:close/>
                </a:path>
                <a:path w="4503420" h="76200">
                  <a:moveTo>
                    <a:pt x="485225" y="34163"/>
                  </a:moveTo>
                  <a:lnTo>
                    <a:pt x="456310" y="34163"/>
                  </a:lnTo>
                  <a:lnTo>
                    <a:pt x="456310" y="41523"/>
                  </a:lnTo>
                  <a:lnTo>
                    <a:pt x="485225" y="41523"/>
                  </a:lnTo>
                  <a:lnTo>
                    <a:pt x="485225" y="34163"/>
                  </a:lnTo>
                  <a:close/>
                </a:path>
                <a:path w="4503420" h="76200">
                  <a:moveTo>
                    <a:pt x="535682" y="34163"/>
                  </a:moveTo>
                  <a:lnTo>
                    <a:pt x="506768" y="34163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3"/>
                  </a:lnTo>
                  <a:close/>
                </a:path>
                <a:path w="4503420" h="76200">
                  <a:moveTo>
                    <a:pt x="586677" y="34163"/>
                  </a:moveTo>
                  <a:lnTo>
                    <a:pt x="557237" y="34163"/>
                  </a:lnTo>
                  <a:lnTo>
                    <a:pt x="557237" y="41523"/>
                  </a:lnTo>
                  <a:lnTo>
                    <a:pt x="586677" y="41523"/>
                  </a:lnTo>
                  <a:lnTo>
                    <a:pt x="586677" y="34163"/>
                  </a:lnTo>
                  <a:close/>
                </a:path>
                <a:path w="4503420" h="76200">
                  <a:moveTo>
                    <a:pt x="637142" y="34163"/>
                  </a:moveTo>
                  <a:lnTo>
                    <a:pt x="608228" y="34163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3"/>
                  </a:lnTo>
                  <a:close/>
                </a:path>
                <a:path w="4503420" h="76200">
                  <a:moveTo>
                    <a:pt x="687612" y="34163"/>
                  </a:moveTo>
                  <a:lnTo>
                    <a:pt x="658698" y="34163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3"/>
                  </a:lnTo>
                  <a:close/>
                </a:path>
                <a:path w="4503420" h="76200">
                  <a:moveTo>
                    <a:pt x="738602" y="34163"/>
                  </a:moveTo>
                  <a:lnTo>
                    <a:pt x="709688" y="34163"/>
                  </a:lnTo>
                  <a:lnTo>
                    <a:pt x="709688" y="41523"/>
                  </a:lnTo>
                  <a:lnTo>
                    <a:pt x="738602" y="41523"/>
                  </a:lnTo>
                  <a:lnTo>
                    <a:pt x="738602" y="34163"/>
                  </a:lnTo>
                  <a:close/>
                </a:path>
                <a:path w="4503420" h="76200">
                  <a:moveTo>
                    <a:pt x="789072" y="34163"/>
                  </a:moveTo>
                  <a:lnTo>
                    <a:pt x="760158" y="34163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3"/>
                  </a:lnTo>
                  <a:close/>
                </a:path>
                <a:path w="4503420" h="76200">
                  <a:moveTo>
                    <a:pt x="840075" y="34163"/>
                  </a:moveTo>
                  <a:lnTo>
                    <a:pt x="811161" y="34163"/>
                  </a:lnTo>
                  <a:lnTo>
                    <a:pt x="811161" y="41523"/>
                  </a:lnTo>
                  <a:lnTo>
                    <a:pt x="840075" y="41523"/>
                  </a:lnTo>
                  <a:lnTo>
                    <a:pt x="840075" y="34163"/>
                  </a:lnTo>
                  <a:close/>
                </a:path>
                <a:path w="4503420" h="76200">
                  <a:moveTo>
                    <a:pt x="890532" y="34163"/>
                  </a:moveTo>
                  <a:lnTo>
                    <a:pt x="861618" y="34163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3"/>
                  </a:lnTo>
                  <a:close/>
                </a:path>
                <a:path w="4503420" h="76200">
                  <a:moveTo>
                    <a:pt x="941002" y="34163"/>
                  </a:moveTo>
                  <a:lnTo>
                    <a:pt x="912088" y="34163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3"/>
                  </a:lnTo>
                  <a:close/>
                </a:path>
                <a:path w="4503420" h="76200">
                  <a:moveTo>
                    <a:pt x="991993" y="34163"/>
                  </a:moveTo>
                  <a:lnTo>
                    <a:pt x="963079" y="34163"/>
                  </a:lnTo>
                  <a:lnTo>
                    <a:pt x="963079" y="41523"/>
                  </a:lnTo>
                  <a:lnTo>
                    <a:pt x="991993" y="41523"/>
                  </a:lnTo>
                  <a:lnTo>
                    <a:pt x="991993" y="34163"/>
                  </a:lnTo>
                  <a:close/>
                </a:path>
                <a:path w="4503420" h="76200">
                  <a:moveTo>
                    <a:pt x="1042462" y="34163"/>
                  </a:moveTo>
                  <a:lnTo>
                    <a:pt x="1013548" y="34163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3"/>
                  </a:lnTo>
                  <a:close/>
                </a:path>
                <a:path w="4503420" h="76200">
                  <a:moveTo>
                    <a:pt x="1093453" y="34163"/>
                  </a:moveTo>
                  <a:lnTo>
                    <a:pt x="1064539" y="34163"/>
                  </a:lnTo>
                  <a:lnTo>
                    <a:pt x="1064539" y="41523"/>
                  </a:lnTo>
                  <a:lnTo>
                    <a:pt x="1093453" y="41523"/>
                  </a:lnTo>
                  <a:lnTo>
                    <a:pt x="1093453" y="34163"/>
                  </a:lnTo>
                  <a:close/>
                </a:path>
                <a:path w="4503420" h="76200">
                  <a:moveTo>
                    <a:pt x="1143923" y="34163"/>
                  </a:moveTo>
                  <a:lnTo>
                    <a:pt x="1115009" y="34163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3"/>
                  </a:lnTo>
                  <a:close/>
                </a:path>
                <a:path w="4503420" h="76200">
                  <a:moveTo>
                    <a:pt x="1194918" y="34163"/>
                  </a:moveTo>
                  <a:lnTo>
                    <a:pt x="1165479" y="34163"/>
                  </a:lnTo>
                  <a:lnTo>
                    <a:pt x="1165479" y="41523"/>
                  </a:lnTo>
                  <a:lnTo>
                    <a:pt x="1194918" y="41523"/>
                  </a:lnTo>
                  <a:lnTo>
                    <a:pt x="1194918" y="34163"/>
                  </a:lnTo>
                  <a:close/>
                </a:path>
                <a:path w="4503420" h="76200">
                  <a:moveTo>
                    <a:pt x="1245383" y="34163"/>
                  </a:moveTo>
                  <a:lnTo>
                    <a:pt x="1216469" y="34163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3"/>
                  </a:lnTo>
                  <a:close/>
                </a:path>
                <a:path w="4503420" h="76200">
                  <a:moveTo>
                    <a:pt x="1295853" y="34163"/>
                  </a:moveTo>
                  <a:lnTo>
                    <a:pt x="1266939" y="34163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3"/>
                  </a:lnTo>
                  <a:close/>
                </a:path>
                <a:path w="4503420" h="76200">
                  <a:moveTo>
                    <a:pt x="1346843" y="34163"/>
                  </a:moveTo>
                  <a:lnTo>
                    <a:pt x="1317929" y="34163"/>
                  </a:lnTo>
                  <a:lnTo>
                    <a:pt x="1317929" y="41523"/>
                  </a:lnTo>
                  <a:lnTo>
                    <a:pt x="1346843" y="41523"/>
                  </a:lnTo>
                  <a:lnTo>
                    <a:pt x="1346843" y="34163"/>
                  </a:lnTo>
                  <a:close/>
                </a:path>
                <a:path w="4503420" h="76200">
                  <a:moveTo>
                    <a:pt x="1397313" y="34163"/>
                  </a:moveTo>
                  <a:lnTo>
                    <a:pt x="1368399" y="34163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3"/>
                  </a:lnTo>
                  <a:close/>
                </a:path>
                <a:path w="4503420" h="76200">
                  <a:moveTo>
                    <a:pt x="1448309" y="34163"/>
                  </a:moveTo>
                  <a:lnTo>
                    <a:pt x="1418869" y="34163"/>
                  </a:lnTo>
                  <a:lnTo>
                    <a:pt x="1418869" y="41523"/>
                  </a:lnTo>
                  <a:lnTo>
                    <a:pt x="1448309" y="41523"/>
                  </a:lnTo>
                  <a:lnTo>
                    <a:pt x="1448309" y="34163"/>
                  </a:lnTo>
                  <a:close/>
                </a:path>
                <a:path w="4503420" h="76200">
                  <a:moveTo>
                    <a:pt x="1498773" y="34163"/>
                  </a:moveTo>
                  <a:lnTo>
                    <a:pt x="1469859" y="34163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3"/>
                  </a:lnTo>
                  <a:close/>
                </a:path>
                <a:path w="4503420" h="76200">
                  <a:moveTo>
                    <a:pt x="1549243" y="34163"/>
                  </a:moveTo>
                  <a:lnTo>
                    <a:pt x="1520329" y="34163"/>
                  </a:lnTo>
                  <a:lnTo>
                    <a:pt x="1520329" y="41523"/>
                  </a:lnTo>
                  <a:lnTo>
                    <a:pt x="1549243" y="41523"/>
                  </a:lnTo>
                  <a:lnTo>
                    <a:pt x="1549243" y="34163"/>
                  </a:lnTo>
                  <a:close/>
                </a:path>
                <a:path w="4503420" h="76200">
                  <a:moveTo>
                    <a:pt x="1600234" y="34163"/>
                  </a:moveTo>
                  <a:lnTo>
                    <a:pt x="1571320" y="34163"/>
                  </a:lnTo>
                  <a:lnTo>
                    <a:pt x="1571320" y="41523"/>
                  </a:lnTo>
                  <a:lnTo>
                    <a:pt x="1600234" y="41523"/>
                  </a:lnTo>
                  <a:lnTo>
                    <a:pt x="1600234" y="34163"/>
                  </a:lnTo>
                  <a:close/>
                </a:path>
                <a:path w="4503420" h="76200">
                  <a:moveTo>
                    <a:pt x="1650704" y="34163"/>
                  </a:moveTo>
                  <a:lnTo>
                    <a:pt x="1621790" y="34163"/>
                  </a:lnTo>
                  <a:lnTo>
                    <a:pt x="1621790" y="41523"/>
                  </a:lnTo>
                  <a:lnTo>
                    <a:pt x="1650704" y="41523"/>
                  </a:lnTo>
                  <a:lnTo>
                    <a:pt x="1650704" y="34163"/>
                  </a:lnTo>
                  <a:close/>
                </a:path>
                <a:path w="4503420" h="76200">
                  <a:moveTo>
                    <a:pt x="1701694" y="34163"/>
                  </a:moveTo>
                  <a:lnTo>
                    <a:pt x="1672780" y="34163"/>
                  </a:lnTo>
                  <a:lnTo>
                    <a:pt x="1672780" y="41523"/>
                  </a:lnTo>
                  <a:lnTo>
                    <a:pt x="1701694" y="41523"/>
                  </a:lnTo>
                  <a:lnTo>
                    <a:pt x="1701694" y="34163"/>
                  </a:lnTo>
                  <a:close/>
                </a:path>
                <a:path w="4503420" h="76200">
                  <a:moveTo>
                    <a:pt x="1752163" y="34163"/>
                  </a:moveTo>
                  <a:lnTo>
                    <a:pt x="1723250" y="34163"/>
                  </a:lnTo>
                  <a:lnTo>
                    <a:pt x="1723250" y="41523"/>
                  </a:lnTo>
                  <a:lnTo>
                    <a:pt x="1752163" y="41523"/>
                  </a:lnTo>
                  <a:lnTo>
                    <a:pt x="1752163" y="34163"/>
                  </a:lnTo>
                  <a:close/>
                </a:path>
                <a:path w="4503420" h="76200">
                  <a:moveTo>
                    <a:pt x="1802634" y="34163"/>
                  </a:moveTo>
                  <a:lnTo>
                    <a:pt x="1773720" y="34163"/>
                  </a:lnTo>
                  <a:lnTo>
                    <a:pt x="1773720" y="41523"/>
                  </a:lnTo>
                  <a:lnTo>
                    <a:pt x="1802634" y="41523"/>
                  </a:lnTo>
                  <a:lnTo>
                    <a:pt x="1802634" y="34163"/>
                  </a:lnTo>
                  <a:close/>
                </a:path>
                <a:path w="4503420" h="76200">
                  <a:moveTo>
                    <a:pt x="1853624" y="34163"/>
                  </a:moveTo>
                  <a:lnTo>
                    <a:pt x="1824710" y="34163"/>
                  </a:lnTo>
                  <a:lnTo>
                    <a:pt x="1824710" y="41523"/>
                  </a:lnTo>
                  <a:lnTo>
                    <a:pt x="1853624" y="41523"/>
                  </a:lnTo>
                  <a:lnTo>
                    <a:pt x="1853624" y="34163"/>
                  </a:lnTo>
                  <a:close/>
                </a:path>
                <a:path w="4503420" h="76200">
                  <a:moveTo>
                    <a:pt x="1904093" y="34163"/>
                  </a:moveTo>
                  <a:lnTo>
                    <a:pt x="1875180" y="34163"/>
                  </a:lnTo>
                  <a:lnTo>
                    <a:pt x="1875180" y="41523"/>
                  </a:lnTo>
                  <a:lnTo>
                    <a:pt x="1904093" y="41523"/>
                  </a:lnTo>
                  <a:lnTo>
                    <a:pt x="1904093" y="34163"/>
                  </a:lnTo>
                  <a:close/>
                </a:path>
                <a:path w="4503420" h="76200">
                  <a:moveTo>
                    <a:pt x="1955084" y="34163"/>
                  </a:moveTo>
                  <a:lnTo>
                    <a:pt x="1926170" y="34163"/>
                  </a:lnTo>
                  <a:lnTo>
                    <a:pt x="1926170" y="41523"/>
                  </a:lnTo>
                  <a:lnTo>
                    <a:pt x="1955084" y="41523"/>
                  </a:lnTo>
                  <a:lnTo>
                    <a:pt x="1955084" y="34163"/>
                  </a:lnTo>
                  <a:close/>
                </a:path>
                <a:path w="4503420" h="76200">
                  <a:moveTo>
                    <a:pt x="2005553" y="34163"/>
                  </a:moveTo>
                  <a:lnTo>
                    <a:pt x="1976640" y="34163"/>
                  </a:lnTo>
                  <a:lnTo>
                    <a:pt x="1976640" y="41523"/>
                  </a:lnTo>
                  <a:lnTo>
                    <a:pt x="2005553" y="41523"/>
                  </a:lnTo>
                  <a:lnTo>
                    <a:pt x="2005553" y="34163"/>
                  </a:lnTo>
                  <a:close/>
                </a:path>
                <a:path w="4503420" h="76200">
                  <a:moveTo>
                    <a:pt x="2056550" y="34163"/>
                  </a:moveTo>
                  <a:lnTo>
                    <a:pt x="2027110" y="34163"/>
                  </a:lnTo>
                  <a:lnTo>
                    <a:pt x="2027110" y="41523"/>
                  </a:lnTo>
                  <a:lnTo>
                    <a:pt x="2056550" y="41523"/>
                  </a:lnTo>
                  <a:lnTo>
                    <a:pt x="2056550" y="34163"/>
                  </a:lnTo>
                  <a:close/>
                </a:path>
                <a:path w="4503420" h="76200">
                  <a:moveTo>
                    <a:pt x="2107015" y="34163"/>
                  </a:moveTo>
                  <a:lnTo>
                    <a:pt x="2078101" y="34163"/>
                  </a:lnTo>
                  <a:lnTo>
                    <a:pt x="2078101" y="41523"/>
                  </a:lnTo>
                  <a:lnTo>
                    <a:pt x="2107015" y="41523"/>
                  </a:lnTo>
                  <a:lnTo>
                    <a:pt x="2107015" y="34163"/>
                  </a:lnTo>
                  <a:close/>
                </a:path>
                <a:path w="4503420" h="76200">
                  <a:moveTo>
                    <a:pt x="2157483" y="34163"/>
                  </a:moveTo>
                  <a:lnTo>
                    <a:pt x="2128570" y="34163"/>
                  </a:lnTo>
                  <a:lnTo>
                    <a:pt x="2128570" y="41523"/>
                  </a:lnTo>
                  <a:lnTo>
                    <a:pt x="2157483" y="41523"/>
                  </a:lnTo>
                  <a:lnTo>
                    <a:pt x="2157483" y="34163"/>
                  </a:lnTo>
                  <a:close/>
                </a:path>
                <a:path w="4503420" h="76200">
                  <a:moveTo>
                    <a:pt x="2208475" y="34163"/>
                  </a:moveTo>
                  <a:lnTo>
                    <a:pt x="2179561" y="34163"/>
                  </a:lnTo>
                  <a:lnTo>
                    <a:pt x="2179561" y="41523"/>
                  </a:lnTo>
                  <a:lnTo>
                    <a:pt x="2208475" y="41523"/>
                  </a:lnTo>
                  <a:lnTo>
                    <a:pt x="2208475" y="34163"/>
                  </a:lnTo>
                  <a:close/>
                </a:path>
                <a:path w="4503420" h="76200">
                  <a:moveTo>
                    <a:pt x="2258943" y="34163"/>
                  </a:moveTo>
                  <a:lnTo>
                    <a:pt x="2230031" y="34163"/>
                  </a:lnTo>
                  <a:lnTo>
                    <a:pt x="2230031" y="41523"/>
                  </a:lnTo>
                  <a:lnTo>
                    <a:pt x="2258943" y="41523"/>
                  </a:lnTo>
                  <a:lnTo>
                    <a:pt x="2258943" y="34163"/>
                  </a:lnTo>
                  <a:close/>
                </a:path>
                <a:path w="4503420" h="76200">
                  <a:moveTo>
                    <a:pt x="2309940" y="34163"/>
                  </a:moveTo>
                  <a:lnTo>
                    <a:pt x="2280500" y="34163"/>
                  </a:lnTo>
                  <a:lnTo>
                    <a:pt x="2280500" y="41523"/>
                  </a:lnTo>
                  <a:lnTo>
                    <a:pt x="2309940" y="41523"/>
                  </a:lnTo>
                  <a:lnTo>
                    <a:pt x="2309940" y="34163"/>
                  </a:lnTo>
                  <a:close/>
                </a:path>
                <a:path w="4503420" h="76200">
                  <a:moveTo>
                    <a:pt x="2360405" y="34163"/>
                  </a:moveTo>
                  <a:lnTo>
                    <a:pt x="2331491" y="34163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3"/>
                  </a:lnTo>
                  <a:close/>
                </a:path>
                <a:path w="4503420" h="76200">
                  <a:moveTo>
                    <a:pt x="2410874" y="34163"/>
                  </a:moveTo>
                  <a:lnTo>
                    <a:pt x="2381961" y="34163"/>
                  </a:lnTo>
                  <a:lnTo>
                    <a:pt x="2381961" y="41523"/>
                  </a:lnTo>
                  <a:lnTo>
                    <a:pt x="2410874" y="41523"/>
                  </a:lnTo>
                  <a:lnTo>
                    <a:pt x="2410874" y="34163"/>
                  </a:lnTo>
                  <a:close/>
                </a:path>
                <a:path w="4503420" h="76200">
                  <a:moveTo>
                    <a:pt x="2461864" y="34163"/>
                  </a:moveTo>
                  <a:lnTo>
                    <a:pt x="2432951" y="34163"/>
                  </a:lnTo>
                  <a:lnTo>
                    <a:pt x="2432951" y="41523"/>
                  </a:lnTo>
                  <a:lnTo>
                    <a:pt x="2461864" y="41523"/>
                  </a:lnTo>
                  <a:lnTo>
                    <a:pt x="2461864" y="34163"/>
                  </a:lnTo>
                  <a:close/>
                </a:path>
                <a:path w="4503420" h="76200">
                  <a:moveTo>
                    <a:pt x="2512335" y="34163"/>
                  </a:moveTo>
                  <a:lnTo>
                    <a:pt x="2483421" y="34163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3"/>
                  </a:lnTo>
                  <a:close/>
                </a:path>
                <a:path w="4503420" h="76200">
                  <a:moveTo>
                    <a:pt x="2563326" y="34163"/>
                  </a:moveTo>
                  <a:lnTo>
                    <a:pt x="2534412" y="34163"/>
                  </a:lnTo>
                  <a:lnTo>
                    <a:pt x="2534412" y="41523"/>
                  </a:lnTo>
                  <a:lnTo>
                    <a:pt x="2563326" y="41523"/>
                  </a:lnTo>
                  <a:lnTo>
                    <a:pt x="2563326" y="34163"/>
                  </a:lnTo>
                  <a:close/>
                </a:path>
                <a:path w="4503420" h="76200">
                  <a:moveTo>
                    <a:pt x="2613795" y="34163"/>
                  </a:moveTo>
                  <a:lnTo>
                    <a:pt x="2584881" y="34163"/>
                  </a:lnTo>
                  <a:lnTo>
                    <a:pt x="2584881" y="41523"/>
                  </a:lnTo>
                  <a:lnTo>
                    <a:pt x="2613795" y="41523"/>
                  </a:lnTo>
                  <a:lnTo>
                    <a:pt x="2613795" y="34163"/>
                  </a:lnTo>
                  <a:close/>
                </a:path>
                <a:path w="4503420" h="76200">
                  <a:moveTo>
                    <a:pt x="2664264" y="34163"/>
                  </a:moveTo>
                  <a:lnTo>
                    <a:pt x="2635351" y="34163"/>
                  </a:lnTo>
                  <a:lnTo>
                    <a:pt x="2635351" y="41523"/>
                  </a:lnTo>
                  <a:lnTo>
                    <a:pt x="2664264" y="41523"/>
                  </a:lnTo>
                  <a:lnTo>
                    <a:pt x="2664264" y="34163"/>
                  </a:lnTo>
                  <a:close/>
                </a:path>
                <a:path w="4503420" h="76200">
                  <a:moveTo>
                    <a:pt x="2715256" y="34163"/>
                  </a:moveTo>
                  <a:lnTo>
                    <a:pt x="2686342" y="34163"/>
                  </a:lnTo>
                  <a:lnTo>
                    <a:pt x="2686342" y="41523"/>
                  </a:lnTo>
                  <a:lnTo>
                    <a:pt x="2715256" y="41523"/>
                  </a:lnTo>
                  <a:lnTo>
                    <a:pt x="2715256" y="34163"/>
                  </a:lnTo>
                  <a:close/>
                </a:path>
                <a:path w="4503420" h="76200">
                  <a:moveTo>
                    <a:pt x="2765725" y="34163"/>
                  </a:moveTo>
                  <a:lnTo>
                    <a:pt x="2736811" y="34163"/>
                  </a:lnTo>
                  <a:lnTo>
                    <a:pt x="2736811" y="41523"/>
                  </a:lnTo>
                  <a:lnTo>
                    <a:pt x="2765725" y="41523"/>
                  </a:lnTo>
                  <a:lnTo>
                    <a:pt x="2765725" y="34163"/>
                  </a:lnTo>
                  <a:close/>
                </a:path>
                <a:path w="4503420" h="76200">
                  <a:moveTo>
                    <a:pt x="2816715" y="34163"/>
                  </a:moveTo>
                  <a:lnTo>
                    <a:pt x="2787802" y="34163"/>
                  </a:lnTo>
                  <a:lnTo>
                    <a:pt x="2787802" y="41523"/>
                  </a:lnTo>
                  <a:lnTo>
                    <a:pt x="2816715" y="41523"/>
                  </a:lnTo>
                  <a:lnTo>
                    <a:pt x="2816715" y="34163"/>
                  </a:lnTo>
                  <a:close/>
                </a:path>
                <a:path w="4503420" h="76200">
                  <a:moveTo>
                    <a:pt x="2867186" y="34163"/>
                  </a:moveTo>
                  <a:lnTo>
                    <a:pt x="2838272" y="34163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3"/>
                  </a:lnTo>
                  <a:close/>
                </a:path>
                <a:path w="4503420" h="76200">
                  <a:moveTo>
                    <a:pt x="2918169" y="34163"/>
                  </a:moveTo>
                  <a:lnTo>
                    <a:pt x="2888729" y="34163"/>
                  </a:lnTo>
                  <a:lnTo>
                    <a:pt x="2888729" y="41523"/>
                  </a:lnTo>
                  <a:lnTo>
                    <a:pt x="2918169" y="41523"/>
                  </a:lnTo>
                  <a:lnTo>
                    <a:pt x="2918169" y="34163"/>
                  </a:lnTo>
                  <a:close/>
                </a:path>
                <a:path w="4503420" h="76200">
                  <a:moveTo>
                    <a:pt x="2968645" y="34163"/>
                  </a:moveTo>
                  <a:lnTo>
                    <a:pt x="2939732" y="34163"/>
                  </a:lnTo>
                  <a:lnTo>
                    <a:pt x="2939732" y="41523"/>
                  </a:lnTo>
                  <a:lnTo>
                    <a:pt x="2968645" y="41523"/>
                  </a:lnTo>
                  <a:lnTo>
                    <a:pt x="2968645" y="34163"/>
                  </a:lnTo>
                  <a:close/>
                </a:path>
                <a:path w="4503420" h="76200">
                  <a:moveTo>
                    <a:pt x="3019103" y="34163"/>
                  </a:moveTo>
                  <a:lnTo>
                    <a:pt x="2990189" y="34163"/>
                  </a:lnTo>
                  <a:lnTo>
                    <a:pt x="2990189" y="41523"/>
                  </a:lnTo>
                  <a:lnTo>
                    <a:pt x="3019103" y="41523"/>
                  </a:lnTo>
                  <a:lnTo>
                    <a:pt x="3019103" y="34163"/>
                  </a:lnTo>
                  <a:close/>
                </a:path>
                <a:path w="4503420" h="76200">
                  <a:moveTo>
                    <a:pt x="3070106" y="34163"/>
                  </a:moveTo>
                  <a:lnTo>
                    <a:pt x="3041192" y="34163"/>
                  </a:lnTo>
                  <a:lnTo>
                    <a:pt x="3041192" y="41523"/>
                  </a:lnTo>
                  <a:lnTo>
                    <a:pt x="3070106" y="41523"/>
                  </a:lnTo>
                  <a:lnTo>
                    <a:pt x="3070106" y="34163"/>
                  </a:lnTo>
                  <a:close/>
                </a:path>
                <a:path w="4503420" h="76200">
                  <a:moveTo>
                    <a:pt x="3120563" y="34163"/>
                  </a:moveTo>
                  <a:lnTo>
                    <a:pt x="3091649" y="34163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3"/>
                  </a:lnTo>
                  <a:close/>
                </a:path>
                <a:path w="4503420" h="76200">
                  <a:moveTo>
                    <a:pt x="3171559" y="34163"/>
                  </a:moveTo>
                  <a:lnTo>
                    <a:pt x="3142119" y="34163"/>
                  </a:lnTo>
                  <a:lnTo>
                    <a:pt x="3142119" y="41523"/>
                  </a:lnTo>
                  <a:lnTo>
                    <a:pt x="3171559" y="41523"/>
                  </a:lnTo>
                  <a:lnTo>
                    <a:pt x="3171559" y="34163"/>
                  </a:lnTo>
                  <a:close/>
                </a:path>
                <a:path w="4503420" h="76200">
                  <a:moveTo>
                    <a:pt x="3222035" y="34163"/>
                  </a:moveTo>
                  <a:lnTo>
                    <a:pt x="3193122" y="34163"/>
                  </a:lnTo>
                  <a:lnTo>
                    <a:pt x="3193122" y="41523"/>
                  </a:lnTo>
                  <a:lnTo>
                    <a:pt x="3222035" y="41523"/>
                  </a:lnTo>
                  <a:lnTo>
                    <a:pt x="3222035" y="34163"/>
                  </a:lnTo>
                  <a:close/>
                </a:path>
                <a:path w="4503420" h="76200">
                  <a:moveTo>
                    <a:pt x="3272494" y="34163"/>
                  </a:moveTo>
                  <a:lnTo>
                    <a:pt x="3243579" y="34163"/>
                  </a:lnTo>
                  <a:lnTo>
                    <a:pt x="3243579" y="41523"/>
                  </a:lnTo>
                  <a:lnTo>
                    <a:pt x="3272494" y="41523"/>
                  </a:lnTo>
                  <a:lnTo>
                    <a:pt x="3272494" y="34163"/>
                  </a:lnTo>
                  <a:close/>
                </a:path>
                <a:path w="4503420" h="76200">
                  <a:moveTo>
                    <a:pt x="3323497" y="34163"/>
                  </a:moveTo>
                  <a:lnTo>
                    <a:pt x="3294583" y="34163"/>
                  </a:lnTo>
                  <a:lnTo>
                    <a:pt x="3294583" y="41523"/>
                  </a:lnTo>
                  <a:lnTo>
                    <a:pt x="3323497" y="41523"/>
                  </a:lnTo>
                  <a:lnTo>
                    <a:pt x="3323497" y="34163"/>
                  </a:lnTo>
                  <a:close/>
                </a:path>
                <a:path w="4503420" h="76200">
                  <a:moveTo>
                    <a:pt x="3373953" y="34163"/>
                  </a:moveTo>
                  <a:lnTo>
                    <a:pt x="3345040" y="34163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3"/>
                  </a:lnTo>
                  <a:close/>
                </a:path>
                <a:path w="4503420" h="76200">
                  <a:moveTo>
                    <a:pt x="3424957" y="34163"/>
                  </a:moveTo>
                  <a:lnTo>
                    <a:pt x="3396043" y="34163"/>
                  </a:lnTo>
                  <a:lnTo>
                    <a:pt x="3396043" y="41523"/>
                  </a:lnTo>
                  <a:lnTo>
                    <a:pt x="3424957" y="41523"/>
                  </a:lnTo>
                  <a:lnTo>
                    <a:pt x="3424957" y="34163"/>
                  </a:lnTo>
                  <a:close/>
                </a:path>
                <a:path w="4503420" h="76200">
                  <a:moveTo>
                    <a:pt x="3475414" y="34163"/>
                  </a:moveTo>
                  <a:lnTo>
                    <a:pt x="3446500" y="34163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3"/>
                  </a:lnTo>
                  <a:close/>
                </a:path>
                <a:path w="4503420" h="76200">
                  <a:moveTo>
                    <a:pt x="3525884" y="34163"/>
                  </a:moveTo>
                  <a:lnTo>
                    <a:pt x="3496970" y="34163"/>
                  </a:lnTo>
                  <a:lnTo>
                    <a:pt x="3496970" y="41523"/>
                  </a:lnTo>
                  <a:lnTo>
                    <a:pt x="3525884" y="41523"/>
                  </a:lnTo>
                  <a:lnTo>
                    <a:pt x="3525884" y="34163"/>
                  </a:lnTo>
                  <a:close/>
                </a:path>
                <a:path w="4503420" h="76200">
                  <a:moveTo>
                    <a:pt x="3576874" y="34163"/>
                  </a:moveTo>
                  <a:lnTo>
                    <a:pt x="3547960" y="34163"/>
                  </a:lnTo>
                  <a:lnTo>
                    <a:pt x="3547960" y="41523"/>
                  </a:lnTo>
                  <a:lnTo>
                    <a:pt x="3576874" y="41523"/>
                  </a:lnTo>
                  <a:lnTo>
                    <a:pt x="3576874" y="34163"/>
                  </a:lnTo>
                  <a:close/>
                </a:path>
                <a:path w="4503420" h="76200">
                  <a:moveTo>
                    <a:pt x="3627344" y="34163"/>
                  </a:moveTo>
                  <a:lnTo>
                    <a:pt x="3598430" y="34163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3"/>
                  </a:lnTo>
                  <a:close/>
                </a:path>
                <a:path w="4503420" h="76200">
                  <a:moveTo>
                    <a:pt x="3678334" y="34163"/>
                  </a:moveTo>
                  <a:lnTo>
                    <a:pt x="3649421" y="34163"/>
                  </a:lnTo>
                  <a:lnTo>
                    <a:pt x="3649421" y="41523"/>
                  </a:lnTo>
                  <a:lnTo>
                    <a:pt x="3678334" y="41523"/>
                  </a:lnTo>
                  <a:lnTo>
                    <a:pt x="3678334" y="34163"/>
                  </a:lnTo>
                  <a:close/>
                </a:path>
                <a:path w="4503420" h="76200">
                  <a:moveTo>
                    <a:pt x="3728805" y="34163"/>
                  </a:moveTo>
                  <a:lnTo>
                    <a:pt x="3699891" y="34163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3"/>
                  </a:lnTo>
                  <a:close/>
                </a:path>
                <a:path w="4503420" h="76200">
                  <a:moveTo>
                    <a:pt x="3779800" y="34163"/>
                  </a:moveTo>
                  <a:lnTo>
                    <a:pt x="3750360" y="34163"/>
                  </a:lnTo>
                  <a:lnTo>
                    <a:pt x="3750360" y="41523"/>
                  </a:lnTo>
                  <a:lnTo>
                    <a:pt x="3779800" y="41523"/>
                  </a:lnTo>
                  <a:lnTo>
                    <a:pt x="3779800" y="34163"/>
                  </a:lnTo>
                  <a:close/>
                </a:path>
                <a:path w="4503420" h="76200">
                  <a:moveTo>
                    <a:pt x="3830265" y="34163"/>
                  </a:moveTo>
                  <a:lnTo>
                    <a:pt x="3801351" y="34163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3"/>
                  </a:lnTo>
                  <a:close/>
                </a:path>
                <a:path w="4503420" h="76200">
                  <a:moveTo>
                    <a:pt x="3880735" y="34163"/>
                  </a:moveTo>
                  <a:lnTo>
                    <a:pt x="3851821" y="34163"/>
                  </a:lnTo>
                  <a:lnTo>
                    <a:pt x="3851821" y="41523"/>
                  </a:lnTo>
                  <a:lnTo>
                    <a:pt x="3880735" y="41523"/>
                  </a:lnTo>
                  <a:lnTo>
                    <a:pt x="3880735" y="34163"/>
                  </a:lnTo>
                  <a:close/>
                </a:path>
                <a:path w="4503420" h="76200">
                  <a:moveTo>
                    <a:pt x="3931725" y="34163"/>
                  </a:moveTo>
                  <a:lnTo>
                    <a:pt x="3902811" y="34163"/>
                  </a:lnTo>
                  <a:lnTo>
                    <a:pt x="3902811" y="41523"/>
                  </a:lnTo>
                  <a:lnTo>
                    <a:pt x="3931725" y="41523"/>
                  </a:lnTo>
                  <a:lnTo>
                    <a:pt x="3931725" y="34163"/>
                  </a:lnTo>
                  <a:close/>
                </a:path>
                <a:path w="4503420" h="76200">
                  <a:moveTo>
                    <a:pt x="3982194" y="34163"/>
                  </a:moveTo>
                  <a:lnTo>
                    <a:pt x="3953281" y="34163"/>
                  </a:lnTo>
                  <a:lnTo>
                    <a:pt x="3953281" y="41523"/>
                  </a:lnTo>
                  <a:lnTo>
                    <a:pt x="3982194" y="41523"/>
                  </a:lnTo>
                  <a:lnTo>
                    <a:pt x="3982194" y="34163"/>
                  </a:lnTo>
                  <a:close/>
                </a:path>
                <a:path w="4503420" h="76200">
                  <a:moveTo>
                    <a:pt x="4033191" y="34163"/>
                  </a:moveTo>
                  <a:lnTo>
                    <a:pt x="4003751" y="34163"/>
                  </a:lnTo>
                  <a:lnTo>
                    <a:pt x="4003751" y="41523"/>
                  </a:lnTo>
                  <a:lnTo>
                    <a:pt x="4033191" y="41523"/>
                  </a:lnTo>
                  <a:lnTo>
                    <a:pt x="4033191" y="34163"/>
                  </a:lnTo>
                  <a:close/>
                </a:path>
                <a:path w="4503420" h="76200">
                  <a:moveTo>
                    <a:pt x="4083655" y="34163"/>
                  </a:moveTo>
                  <a:lnTo>
                    <a:pt x="4054741" y="34163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3"/>
                  </a:lnTo>
                  <a:close/>
                </a:path>
                <a:path w="4503420" h="76200">
                  <a:moveTo>
                    <a:pt x="4134124" y="34163"/>
                  </a:moveTo>
                  <a:lnTo>
                    <a:pt x="4105211" y="34163"/>
                  </a:lnTo>
                  <a:lnTo>
                    <a:pt x="4105211" y="41523"/>
                  </a:lnTo>
                  <a:lnTo>
                    <a:pt x="4134124" y="41523"/>
                  </a:lnTo>
                  <a:lnTo>
                    <a:pt x="4134124" y="34163"/>
                  </a:lnTo>
                  <a:close/>
                </a:path>
                <a:path w="4503420" h="76200">
                  <a:moveTo>
                    <a:pt x="4185116" y="34163"/>
                  </a:moveTo>
                  <a:lnTo>
                    <a:pt x="4156202" y="34163"/>
                  </a:lnTo>
                  <a:lnTo>
                    <a:pt x="4156202" y="41523"/>
                  </a:lnTo>
                  <a:lnTo>
                    <a:pt x="4185116" y="41523"/>
                  </a:lnTo>
                  <a:lnTo>
                    <a:pt x="4185116" y="34163"/>
                  </a:lnTo>
                  <a:close/>
                </a:path>
                <a:path w="4503420" h="76200">
                  <a:moveTo>
                    <a:pt x="4235585" y="34163"/>
                  </a:moveTo>
                  <a:lnTo>
                    <a:pt x="4206671" y="34163"/>
                  </a:lnTo>
                  <a:lnTo>
                    <a:pt x="4206671" y="41523"/>
                  </a:lnTo>
                  <a:lnTo>
                    <a:pt x="4235585" y="41523"/>
                  </a:lnTo>
                  <a:lnTo>
                    <a:pt x="4235585" y="34163"/>
                  </a:lnTo>
                  <a:close/>
                </a:path>
                <a:path w="4503420" h="76200">
                  <a:moveTo>
                    <a:pt x="4286575" y="34163"/>
                  </a:moveTo>
                  <a:lnTo>
                    <a:pt x="4257662" y="34163"/>
                  </a:lnTo>
                  <a:lnTo>
                    <a:pt x="4257662" y="41523"/>
                  </a:lnTo>
                  <a:lnTo>
                    <a:pt x="4286575" y="41523"/>
                  </a:lnTo>
                  <a:lnTo>
                    <a:pt x="4286575" y="34163"/>
                  </a:lnTo>
                  <a:close/>
                </a:path>
                <a:path w="4503420" h="76200">
                  <a:moveTo>
                    <a:pt x="4337046" y="34163"/>
                  </a:moveTo>
                  <a:lnTo>
                    <a:pt x="4308132" y="34163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3"/>
                  </a:lnTo>
                  <a:close/>
                </a:path>
                <a:path w="4503420" h="76200">
                  <a:moveTo>
                    <a:pt x="4387515" y="34163"/>
                  </a:moveTo>
                  <a:lnTo>
                    <a:pt x="4358601" y="34163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3"/>
                  </a:lnTo>
                  <a:close/>
                </a:path>
                <a:path w="4503420" h="76200">
                  <a:moveTo>
                    <a:pt x="4488764" y="37851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1500"/>
                  </a:lnTo>
                  <a:lnTo>
                    <a:pt x="4434827" y="73596"/>
                  </a:lnTo>
                  <a:lnTo>
                    <a:pt x="4435881" y="75171"/>
                  </a:lnTo>
                  <a:lnTo>
                    <a:pt x="4437976" y="75704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7973"/>
                  </a:lnTo>
                  <a:lnTo>
                    <a:pt x="4488764" y="37851"/>
                  </a:lnTo>
                  <a:close/>
                </a:path>
                <a:path w="4503420" h="76200">
                  <a:moveTo>
                    <a:pt x="4438505" y="34163"/>
                  </a:moveTo>
                  <a:lnTo>
                    <a:pt x="4409592" y="34163"/>
                  </a:lnTo>
                  <a:lnTo>
                    <a:pt x="4409592" y="41523"/>
                  </a:lnTo>
                  <a:lnTo>
                    <a:pt x="4438505" y="41523"/>
                  </a:lnTo>
                  <a:lnTo>
                    <a:pt x="4438505" y="34163"/>
                  </a:lnTo>
                  <a:close/>
                </a:path>
                <a:path w="4503420" h="76200">
                  <a:moveTo>
                    <a:pt x="4482368" y="34163"/>
                  </a:moveTo>
                  <a:lnTo>
                    <a:pt x="4460062" y="34163"/>
                  </a:lnTo>
                  <a:lnTo>
                    <a:pt x="4460062" y="41523"/>
                  </a:lnTo>
                  <a:lnTo>
                    <a:pt x="4482396" y="41523"/>
                  </a:lnTo>
                  <a:lnTo>
                    <a:pt x="4488764" y="37851"/>
                  </a:lnTo>
                  <a:lnTo>
                    <a:pt x="4482368" y="34163"/>
                  </a:lnTo>
                  <a:close/>
                </a:path>
                <a:path w="4503420" h="76200">
                  <a:moveTo>
                    <a:pt x="4488976" y="37973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01" y="41008"/>
                  </a:lnTo>
                  <a:lnTo>
                    <a:pt x="4494237" y="41008"/>
                  </a:lnTo>
                  <a:lnTo>
                    <a:pt x="4488976" y="37973"/>
                  </a:lnTo>
                  <a:close/>
                </a:path>
                <a:path w="4503420" h="76200">
                  <a:moveTo>
                    <a:pt x="4494237" y="34696"/>
                  </a:moveTo>
                  <a:lnTo>
                    <a:pt x="4488976" y="37729"/>
                  </a:lnTo>
                  <a:lnTo>
                    <a:pt x="4488976" y="37973"/>
                  </a:lnTo>
                  <a:lnTo>
                    <a:pt x="4494237" y="41008"/>
                  </a:lnTo>
                  <a:lnTo>
                    <a:pt x="4494237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4237" y="34696"/>
                  </a:lnTo>
                  <a:lnTo>
                    <a:pt x="4494237" y="41008"/>
                  </a:lnTo>
                  <a:lnTo>
                    <a:pt x="4497701" y="41008"/>
                  </a:lnTo>
                  <a:lnTo>
                    <a:pt x="4503166" y="37846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729"/>
                  </a:moveTo>
                  <a:lnTo>
                    <a:pt x="4488764" y="37851"/>
                  </a:lnTo>
                  <a:lnTo>
                    <a:pt x="4488976" y="37973"/>
                  </a:lnTo>
                  <a:lnTo>
                    <a:pt x="4488976" y="37729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3773" y="3682"/>
                  </a:lnTo>
                  <a:lnTo>
                    <a:pt x="4434306" y="6311"/>
                  </a:lnTo>
                  <a:lnTo>
                    <a:pt x="4435881" y="7353"/>
                  </a:lnTo>
                  <a:lnTo>
                    <a:pt x="4488774" y="37846"/>
                  </a:lnTo>
                  <a:lnTo>
                    <a:pt x="4488976" y="37729"/>
                  </a:lnTo>
                  <a:lnTo>
                    <a:pt x="4488976" y="34163"/>
                  </a:lnTo>
                  <a:lnTo>
                    <a:pt x="4496799" y="34163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799" y="34163"/>
                  </a:moveTo>
                  <a:lnTo>
                    <a:pt x="4488976" y="34163"/>
                  </a:lnTo>
                  <a:lnTo>
                    <a:pt x="4488976" y="37729"/>
                  </a:lnTo>
                  <a:lnTo>
                    <a:pt x="4494237" y="34696"/>
                  </a:lnTo>
                  <a:lnTo>
                    <a:pt x="4497721" y="34696"/>
                  </a:lnTo>
                  <a:lnTo>
                    <a:pt x="4496799" y="3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6992" y="3874617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518"/>
                  </a:lnTo>
                  <a:lnTo>
                    <a:pt x="55868" y="24644"/>
                  </a:lnTo>
                  <a:lnTo>
                    <a:pt x="26311" y="52233"/>
                  </a:lnTo>
                  <a:lnTo>
                    <a:pt x="6948" y="87138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7138"/>
                  </a:lnTo>
                  <a:lnTo>
                    <a:pt x="247392" y="52233"/>
                  </a:lnTo>
                  <a:lnTo>
                    <a:pt x="217680" y="24644"/>
                  </a:lnTo>
                  <a:lnTo>
                    <a:pt x="180017" y="6518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6992" y="3874617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7138"/>
                  </a:lnTo>
                  <a:lnTo>
                    <a:pt x="26311" y="52233"/>
                  </a:lnTo>
                  <a:lnTo>
                    <a:pt x="55868" y="24644"/>
                  </a:lnTo>
                  <a:lnTo>
                    <a:pt x="93397" y="6518"/>
                  </a:lnTo>
                  <a:lnTo>
                    <a:pt x="136677" y="0"/>
                  </a:lnTo>
                  <a:lnTo>
                    <a:pt x="180017" y="6518"/>
                  </a:lnTo>
                  <a:lnTo>
                    <a:pt x="217680" y="24644"/>
                  </a:lnTo>
                  <a:lnTo>
                    <a:pt x="247392" y="52233"/>
                  </a:lnTo>
                  <a:lnTo>
                    <a:pt x="266885" y="87138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97897" y="3879266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01595" y="3056496"/>
            <a:ext cx="227329" cy="226695"/>
            <a:chOff x="2501595" y="3056496"/>
            <a:chExt cx="227329" cy="226695"/>
          </a:xfrm>
        </p:grpSpPr>
        <p:sp>
          <p:nvSpPr>
            <p:cNvPr id="34" name="object 34"/>
            <p:cNvSpPr/>
            <p:nvPr/>
          </p:nvSpPr>
          <p:spPr>
            <a:xfrm>
              <a:off x="2505405" y="3060306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5405" y="3060306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553685" y="304707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58718" y="3056496"/>
            <a:ext cx="226695" cy="226695"/>
            <a:chOff x="3158718" y="3056496"/>
            <a:chExt cx="226695" cy="226695"/>
          </a:xfrm>
        </p:grpSpPr>
        <p:sp>
          <p:nvSpPr>
            <p:cNvPr id="38" name="object 38"/>
            <p:cNvSpPr/>
            <p:nvPr/>
          </p:nvSpPr>
          <p:spPr>
            <a:xfrm>
              <a:off x="3162528" y="306030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62528" y="306030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10815" y="304707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713340" y="3056496"/>
            <a:ext cx="226695" cy="226695"/>
            <a:chOff x="3713340" y="3056496"/>
            <a:chExt cx="226695" cy="226695"/>
          </a:xfrm>
        </p:grpSpPr>
        <p:sp>
          <p:nvSpPr>
            <p:cNvPr id="42" name="object 42"/>
            <p:cNvSpPr/>
            <p:nvPr/>
          </p:nvSpPr>
          <p:spPr>
            <a:xfrm>
              <a:off x="3717150" y="306030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3" y="21869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17150" y="306030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65431" y="304707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75547" y="3680498"/>
            <a:ext cx="226695" cy="227329"/>
            <a:chOff x="2275547" y="3680498"/>
            <a:chExt cx="226695" cy="227329"/>
          </a:xfrm>
        </p:grpSpPr>
        <p:sp>
          <p:nvSpPr>
            <p:cNvPr id="46" name="object 46"/>
            <p:cNvSpPr/>
            <p:nvPr/>
          </p:nvSpPr>
          <p:spPr>
            <a:xfrm>
              <a:off x="2279357" y="368432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79357" y="36843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327633" y="3671614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39503" y="3680498"/>
            <a:ext cx="227329" cy="227329"/>
            <a:chOff x="2939503" y="3680498"/>
            <a:chExt cx="227329" cy="227329"/>
          </a:xfrm>
        </p:grpSpPr>
        <p:sp>
          <p:nvSpPr>
            <p:cNvPr id="50" name="object 50"/>
            <p:cNvSpPr/>
            <p:nvPr/>
          </p:nvSpPr>
          <p:spPr>
            <a:xfrm>
              <a:off x="2943313" y="368432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43313" y="368430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991596" y="3671614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36529" y="3680498"/>
            <a:ext cx="226695" cy="227329"/>
            <a:chOff x="4136529" y="3680498"/>
            <a:chExt cx="226695" cy="227329"/>
          </a:xfrm>
        </p:grpSpPr>
        <p:sp>
          <p:nvSpPr>
            <p:cNvPr id="54" name="object 54"/>
            <p:cNvSpPr/>
            <p:nvPr/>
          </p:nvSpPr>
          <p:spPr>
            <a:xfrm>
              <a:off x="4140339" y="368432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40339" y="36843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188622" y="3671614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636477" y="3680498"/>
            <a:ext cx="226695" cy="227329"/>
            <a:chOff x="4636477" y="3680498"/>
            <a:chExt cx="226695" cy="227329"/>
          </a:xfrm>
        </p:grpSpPr>
        <p:sp>
          <p:nvSpPr>
            <p:cNvPr id="58" name="object 58"/>
            <p:cNvSpPr/>
            <p:nvPr/>
          </p:nvSpPr>
          <p:spPr>
            <a:xfrm>
              <a:off x="4640287" y="368432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0287" y="36843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688566" y="3671614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62" name="object 62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50757" y="5535363"/>
            <a:ext cx="6477000" cy="2937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22479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topic</a:t>
            </a:r>
            <a:r>
              <a:rPr sz="1650" spc="10" dirty="0">
                <a:latin typeface="Arial MT"/>
                <a:cs typeface="Arial MT"/>
              </a:rPr>
              <a:t> T</a:t>
            </a:r>
            <a:r>
              <a:rPr sz="1650" spc="5" dirty="0">
                <a:latin typeface="Arial MT"/>
                <a:cs typeface="Arial MT"/>
              </a:rPr>
              <a:t> (più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partizioni),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produttore P per</a:t>
            </a:r>
            <a:r>
              <a:rPr sz="1650" spc="5" dirty="0">
                <a:latin typeface="Arial MT"/>
                <a:cs typeface="Arial MT"/>
              </a:rPr>
              <a:t> T,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15" dirty="0">
                <a:latin typeface="Arial MT"/>
                <a:cs typeface="Arial MT"/>
              </a:rPr>
              <a:t>G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consumatori per </a:t>
            </a:r>
            <a:r>
              <a:rPr sz="1650" spc="5" dirty="0">
                <a:latin typeface="Arial MT"/>
                <a:cs typeface="Arial MT"/>
              </a:rPr>
              <a:t>T, </a:t>
            </a:r>
            <a:r>
              <a:rPr sz="1650" spc="10" dirty="0">
                <a:latin typeface="Arial MT"/>
                <a:cs typeface="Arial MT"/>
              </a:rPr>
              <a:t>un consumatore </a:t>
            </a:r>
            <a:r>
              <a:rPr sz="1650" spc="15" dirty="0">
                <a:latin typeface="Arial MT"/>
                <a:cs typeface="Arial MT"/>
              </a:rPr>
              <a:t>C </a:t>
            </a:r>
            <a:r>
              <a:rPr sz="1650" spc="10" dirty="0">
                <a:latin typeface="Arial MT"/>
                <a:cs typeface="Arial MT"/>
              </a:rPr>
              <a:t>per T </a:t>
            </a:r>
            <a:r>
              <a:rPr sz="1650" spc="5" dirty="0">
                <a:latin typeface="Arial MT"/>
                <a:cs typeface="Arial MT"/>
              </a:rPr>
              <a:t>nel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15" dirty="0">
                <a:latin typeface="Arial MT"/>
                <a:cs typeface="Arial MT"/>
              </a:rPr>
              <a:t>G 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(consegna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earliest)</a:t>
            </a:r>
            <a:endParaRPr sz="1650">
              <a:latin typeface="Arial MT"/>
              <a:cs typeface="Arial MT"/>
            </a:endParaRPr>
          </a:p>
          <a:p>
            <a:pPr marL="485775" marR="421005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 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inizialmente attivo,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avvio P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termina,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poi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marR="508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(non necessariamente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nell’ordine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stati inviati)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574914" y="8834628"/>
            <a:ext cx="2368550" cy="381635"/>
            <a:chOff x="1574914" y="8834628"/>
            <a:chExt cx="2368550" cy="381635"/>
          </a:xfrm>
        </p:grpSpPr>
        <p:sp>
          <p:nvSpPr>
            <p:cNvPr id="77" name="object 77"/>
            <p:cNvSpPr/>
            <p:nvPr/>
          </p:nvSpPr>
          <p:spPr>
            <a:xfrm>
              <a:off x="1574914" y="9139669"/>
              <a:ext cx="2368550" cy="76835"/>
            </a:xfrm>
            <a:custGeom>
              <a:avLst/>
              <a:gdLst/>
              <a:ahLst/>
              <a:cxnLst/>
              <a:rect l="l" t="t" r="r" b="b"/>
              <a:pathLst>
                <a:path w="2368550" h="76834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2368550" h="76834">
                  <a:moveTo>
                    <a:pt x="79371" y="34696"/>
                  </a:moveTo>
                  <a:lnTo>
                    <a:pt x="50457" y="34696"/>
                  </a:lnTo>
                  <a:lnTo>
                    <a:pt x="50457" y="41530"/>
                  </a:lnTo>
                  <a:lnTo>
                    <a:pt x="79371" y="41530"/>
                  </a:lnTo>
                  <a:lnTo>
                    <a:pt x="79371" y="34696"/>
                  </a:lnTo>
                  <a:close/>
                </a:path>
                <a:path w="2368550" h="76834">
                  <a:moveTo>
                    <a:pt x="130374" y="34696"/>
                  </a:moveTo>
                  <a:lnTo>
                    <a:pt x="101460" y="34696"/>
                  </a:lnTo>
                  <a:lnTo>
                    <a:pt x="101460" y="41530"/>
                  </a:lnTo>
                  <a:lnTo>
                    <a:pt x="130374" y="41530"/>
                  </a:lnTo>
                  <a:lnTo>
                    <a:pt x="130374" y="34696"/>
                  </a:lnTo>
                  <a:close/>
                </a:path>
                <a:path w="2368550" h="76834">
                  <a:moveTo>
                    <a:pt x="180831" y="34696"/>
                  </a:moveTo>
                  <a:lnTo>
                    <a:pt x="151917" y="34696"/>
                  </a:lnTo>
                  <a:lnTo>
                    <a:pt x="151917" y="41530"/>
                  </a:lnTo>
                  <a:lnTo>
                    <a:pt x="180831" y="41530"/>
                  </a:lnTo>
                  <a:lnTo>
                    <a:pt x="180831" y="34696"/>
                  </a:lnTo>
                  <a:close/>
                </a:path>
                <a:path w="2368550" h="76834">
                  <a:moveTo>
                    <a:pt x="231834" y="34696"/>
                  </a:moveTo>
                  <a:lnTo>
                    <a:pt x="202920" y="34696"/>
                  </a:lnTo>
                  <a:lnTo>
                    <a:pt x="202920" y="41530"/>
                  </a:lnTo>
                  <a:lnTo>
                    <a:pt x="231834" y="41530"/>
                  </a:lnTo>
                  <a:lnTo>
                    <a:pt x="231834" y="34696"/>
                  </a:lnTo>
                  <a:close/>
                </a:path>
                <a:path w="2368550" h="76834">
                  <a:moveTo>
                    <a:pt x="282304" y="34696"/>
                  </a:moveTo>
                  <a:lnTo>
                    <a:pt x="253390" y="34696"/>
                  </a:lnTo>
                  <a:lnTo>
                    <a:pt x="253390" y="41530"/>
                  </a:lnTo>
                  <a:lnTo>
                    <a:pt x="282304" y="41530"/>
                  </a:lnTo>
                  <a:lnTo>
                    <a:pt x="282304" y="34696"/>
                  </a:lnTo>
                  <a:close/>
                </a:path>
                <a:path w="2368550" h="76834">
                  <a:moveTo>
                    <a:pt x="332761" y="34696"/>
                  </a:moveTo>
                  <a:lnTo>
                    <a:pt x="303847" y="34696"/>
                  </a:lnTo>
                  <a:lnTo>
                    <a:pt x="303847" y="41530"/>
                  </a:lnTo>
                  <a:lnTo>
                    <a:pt x="332761" y="41530"/>
                  </a:lnTo>
                  <a:lnTo>
                    <a:pt x="332761" y="34696"/>
                  </a:lnTo>
                  <a:close/>
                </a:path>
                <a:path w="2368550" h="76834">
                  <a:moveTo>
                    <a:pt x="383764" y="34696"/>
                  </a:moveTo>
                  <a:lnTo>
                    <a:pt x="354850" y="34696"/>
                  </a:lnTo>
                  <a:lnTo>
                    <a:pt x="354850" y="41530"/>
                  </a:lnTo>
                  <a:lnTo>
                    <a:pt x="383764" y="41530"/>
                  </a:lnTo>
                  <a:lnTo>
                    <a:pt x="383764" y="34696"/>
                  </a:lnTo>
                  <a:close/>
                </a:path>
                <a:path w="2368550" h="76834">
                  <a:moveTo>
                    <a:pt x="434221" y="34696"/>
                  </a:moveTo>
                  <a:lnTo>
                    <a:pt x="405307" y="34696"/>
                  </a:lnTo>
                  <a:lnTo>
                    <a:pt x="405307" y="41530"/>
                  </a:lnTo>
                  <a:lnTo>
                    <a:pt x="434221" y="41530"/>
                  </a:lnTo>
                  <a:lnTo>
                    <a:pt x="434221" y="34696"/>
                  </a:lnTo>
                  <a:close/>
                </a:path>
                <a:path w="2368550" h="76834">
                  <a:moveTo>
                    <a:pt x="485225" y="34696"/>
                  </a:moveTo>
                  <a:lnTo>
                    <a:pt x="456310" y="34696"/>
                  </a:lnTo>
                  <a:lnTo>
                    <a:pt x="456310" y="41530"/>
                  </a:lnTo>
                  <a:lnTo>
                    <a:pt x="485225" y="41530"/>
                  </a:lnTo>
                  <a:lnTo>
                    <a:pt x="485225" y="34696"/>
                  </a:lnTo>
                  <a:close/>
                </a:path>
                <a:path w="2368550" h="76834">
                  <a:moveTo>
                    <a:pt x="535682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5682" y="41530"/>
                  </a:lnTo>
                  <a:lnTo>
                    <a:pt x="535682" y="34696"/>
                  </a:lnTo>
                  <a:close/>
                </a:path>
                <a:path w="2368550" h="76834">
                  <a:moveTo>
                    <a:pt x="586677" y="34696"/>
                  </a:moveTo>
                  <a:lnTo>
                    <a:pt x="557237" y="34696"/>
                  </a:lnTo>
                  <a:lnTo>
                    <a:pt x="557237" y="41530"/>
                  </a:lnTo>
                  <a:lnTo>
                    <a:pt x="586677" y="41530"/>
                  </a:lnTo>
                  <a:lnTo>
                    <a:pt x="586677" y="34696"/>
                  </a:lnTo>
                  <a:close/>
                </a:path>
                <a:path w="2368550" h="76834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2368550" h="76834">
                  <a:moveTo>
                    <a:pt x="687612" y="34696"/>
                  </a:moveTo>
                  <a:lnTo>
                    <a:pt x="658698" y="34696"/>
                  </a:lnTo>
                  <a:lnTo>
                    <a:pt x="658698" y="41530"/>
                  </a:lnTo>
                  <a:lnTo>
                    <a:pt x="687612" y="41530"/>
                  </a:lnTo>
                  <a:lnTo>
                    <a:pt x="687612" y="34696"/>
                  </a:lnTo>
                  <a:close/>
                </a:path>
                <a:path w="2368550" h="76834">
                  <a:moveTo>
                    <a:pt x="738602" y="34696"/>
                  </a:moveTo>
                  <a:lnTo>
                    <a:pt x="709688" y="34696"/>
                  </a:lnTo>
                  <a:lnTo>
                    <a:pt x="709688" y="41530"/>
                  </a:lnTo>
                  <a:lnTo>
                    <a:pt x="738602" y="41530"/>
                  </a:lnTo>
                  <a:lnTo>
                    <a:pt x="738602" y="34696"/>
                  </a:lnTo>
                  <a:close/>
                </a:path>
                <a:path w="2368550" h="76834">
                  <a:moveTo>
                    <a:pt x="789072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072" y="41530"/>
                  </a:lnTo>
                  <a:lnTo>
                    <a:pt x="789072" y="34696"/>
                  </a:lnTo>
                  <a:close/>
                </a:path>
                <a:path w="2368550" h="76834">
                  <a:moveTo>
                    <a:pt x="840075" y="34696"/>
                  </a:moveTo>
                  <a:lnTo>
                    <a:pt x="811161" y="34696"/>
                  </a:lnTo>
                  <a:lnTo>
                    <a:pt x="811161" y="41530"/>
                  </a:lnTo>
                  <a:lnTo>
                    <a:pt x="840075" y="41530"/>
                  </a:lnTo>
                  <a:lnTo>
                    <a:pt x="840075" y="34696"/>
                  </a:lnTo>
                  <a:close/>
                </a:path>
                <a:path w="2368550" h="76834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2368550" h="76834">
                  <a:moveTo>
                    <a:pt x="941002" y="34696"/>
                  </a:moveTo>
                  <a:lnTo>
                    <a:pt x="912088" y="34696"/>
                  </a:lnTo>
                  <a:lnTo>
                    <a:pt x="912088" y="41530"/>
                  </a:lnTo>
                  <a:lnTo>
                    <a:pt x="941002" y="41530"/>
                  </a:lnTo>
                  <a:lnTo>
                    <a:pt x="941002" y="34696"/>
                  </a:lnTo>
                  <a:close/>
                </a:path>
                <a:path w="2368550" h="76834">
                  <a:moveTo>
                    <a:pt x="991993" y="34696"/>
                  </a:moveTo>
                  <a:lnTo>
                    <a:pt x="963079" y="34696"/>
                  </a:lnTo>
                  <a:lnTo>
                    <a:pt x="963079" y="41530"/>
                  </a:lnTo>
                  <a:lnTo>
                    <a:pt x="991993" y="41530"/>
                  </a:lnTo>
                  <a:lnTo>
                    <a:pt x="991993" y="34696"/>
                  </a:lnTo>
                  <a:close/>
                </a:path>
                <a:path w="2368550" h="76834">
                  <a:moveTo>
                    <a:pt x="1042462" y="34696"/>
                  </a:moveTo>
                  <a:lnTo>
                    <a:pt x="1013548" y="34696"/>
                  </a:lnTo>
                  <a:lnTo>
                    <a:pt x="1013548" y="41530"/>
                  </a:lnTo>
                  <a:lnTo>
                    <a:pt x="1042462" y="41530"/>
                  </a:lnTo>
                  <a:lnTo>
                    <a:pt x="1042462" y="34696"/>
                  </a:lnTo>
                  <a:close/>
                </a:path>
                <a:path w="2368550" h="76834">
                  <a:moveTo>
                    <a:pt x="1093453" y="34696"/>
                  </a:moveTo>
                  <a:lnTo>
                    <a:pt x="1064539" y="34696"/>
                  </a:lnTo>
                  <a:lnTo>
                    <a:pt x="1064539" y="41530"/>
                  </a:lnTo>
                  <a:lnTo>
                    <a:pt x="1093453" y="41530"/>
                  </a:lnTo>
                  <a:lnTo>
                    <a:pt x="1093453" y="34696"/>
                  </a:lnTo>
                  <a:close/>
                </a:path>
                <a:path w="2368550" h="76834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2368550" h="76834">
                  <a:moveTo>
                    <a:pt x="1194918" y="34696"/>
                  </a:moveTo>
                  <a:lnTo>
                    <a:pt x="1165479" y="34696"/>
                  </a:lnTo>
                  <a:lnTo>
                    <a:pt x="1165479" y="41530"/>
                  </a:lnTo>
                  <a:lnTo>
                    <a:pt x="1194918" y="41530"/>
                  </a:lnTo>
                  <a:lnTo>
                    <a:pt x="1194918" y="34696"/>
                  </a:lnTo>
                  <a:close/>
                </a:path>
                <a:path w="2368550" h="76834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2368550" h="76834">
                  <a:moveTo>
                    <a:pt x="1295853" y="34696"/>
                  </a:moveTo>
                  <a:lnTo>
                    <a:pt x="1266939" y="34696"/>
                  </a:lnTo>
                  <a:lnTo>
                    <a:pt x="1266939" y="41530"/>
                  </a:lnTo>
                  <a:lnTo>
                    <a:pt x="1295853" y="41530"/>
                  </a:lnTo>
                  <a:lnTo>
                    <a:pt x="1295853" y="34696"/>
                  </a:lnTo>
                  <a:close/>
                </a:path>
                <a:path w="2368550" h="76834">
                  <a:moveTo>
                    <a:pt x="1346843" y="34696"/>
                  </a:moveTo>
                  <a:lnTo>
                    <a:pt x="1317929" y="34696"/>
                  </a:lnTo>
                  <a:lnTo>
                    <a:pt x="1317929" y="41530"/>
                  </a:lnTo>
                  <a:lnTo>
                    <a:pt x="1346843" y="41530"/>
                  </a:lnTo>
                  <a:lnTo>
                    <a:pt x="1346843" y="34696"/>
                  </a:lnTo>
                  <a:close/>
                </a:path>
                <a:path w="2368550" h="76834">
                  <a:moveTo>
                    <a:pt x="1397313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313" y="41530"/>
                  </a:lnTo>
                  <a:lnTo>
                    <a:pt x="1397313" y="34696"/>
                  </a:lnTo>
                  <a:close/>
                </a:path>
                <a:path w="2368550" h="76834">
                  <a:moveTo>
                    <a:pt x="1448309" y="34696"/>
                  </a:moveTo>
                  <a:lnTo>
                    <a:pt x="1418869" y="34696"/>
                  </a:lnTo>
                  <a:lnTo>
                    <a:pt x="1418869" y="41530"/>
                  </a:lnTo>
                  <a:lnTo>
                    <a:pt x="1448309" y="41530"/>
                  </a:lnTo>
                  <a:lnTo>
                    <a:pt x="1448309" y="34696"/>
                  </a:lnTo>
                  <a:close/>
                </a:path>
                <a:path w="2368550" h="76834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2368550" h="76834">
                  <a:moveTo>
                    <a:pt x="1549243" y="34696"/>
                  </a:moveTo>
                  <a:lnTo>
                    <a:pt x="1520329" y="34696"/>
                  </a:lnTo>
                  <a:lnTo>
                    <a:pt x="1520329" y="41530"/>
                  </a:lnTo>
                  <a:lnTo>
                    <a:pt x="1549243" y="41530"/>
                  </a:lnTo>
                  <a:lnTo>
                    <a:pt x="1549243" y="34696"/>
                  </a:lnTo>
                  <a:close/>
                </a:path>
                <a:path w="2368550" h="76834">
                  <a:moveTo>
                    <a:pt x="1600234" y="34696"/>
                  </a:moveTo>
                  <a:lnTo>
                    <a:pt x="1571320" y="34696"/>
                  </a:lnTo>
                  <a:lnTo>
                    <a:pt x="1571320" y="41530"/>
                  </a:lnTo>
                  <a:lnTo>
                    <a:pt x="1600234" y="41530"/>
                  </a:lnTo>
                  <a:lnTo>
                    <a:pt x="1600234" y="34696"/>
                  </a:lnTo>
                  <a:close/>
                </a:path>
                <a:path w="2368550" h="76834">
                  <a:moveTo>
                    <a:pt x="1650704" y="34696"/>
                  </a:moveTo>
                  <a:lnTo>
                    <a:pt x="1621790" y="34696"/>
                  </a:lnTo>
                  <a:lnTo>
                    <a:pt x="1621790" y="41530"/>
                  </a:lnTo>
                  <a:lnTo>
                    <a:pt x="1650704" y="41530"/>
                  </a:lnTo>
                  <a:lnTo>
                    <a:pt x="1650704" y="34696"/>
                  </a:lnTo>
                  <a:close/>
                </a:path>
                <a:path w="2368550" h="76834">
                  <a:moveTo>
                    <a:pt x="1701694" y="34696"/>
                  </a:moveTo>
                  <a:lnTo>
                    <a:pt x="1672780" y="34696"/>
                  </a:lnTo>
                  <a:lnTo>
                    <a:pt x="1672780" y="41530"/>
                  </a:lnTo>
                  <a:lnTo>
                    <a:pt x="1701694" y="41530"/>
                  </a:lnTo>
                  <a:lnTo>
                    <a:pt x="1701694" y="34696"/>
                  </a:lnTo>
                  <a:close/>
                </a:path>
                <a:path w="2368550" h="76834">
                  <a:moveTo>
                    <a:pt x="1752163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3" y="41530"/>
                  </a:lnTo>
                  <a:lnTo>
                    <a:pt x="1752163" y="34696"/>
                  </a:lnTo>
                  <a:close/>
                </a:path>
                <a:path w="2368550" h="76834">
                  <a:moveTo>
                    <a:pt x="1802634" y="34696"/>
                  </a:moveTo>
                  <a:lnTo>
                    <a:pt x="1773720" y="34696"/>
                  </a:lnTo>
                  <a:lnTo>
                    <a:pt x="1773720" y="41530"/>
                  </a:lnTo>
                  <a:lnTo>
                    <a:pt x="1802634" y="41530"/>
                  </a:lnTo>
                  <a:lnTo>
                    <a:pt x="1802634" y="34696"/>
                  </a:lnTo>
                  <a:close/>
                </a:path>
                <a:path w="2368550" h="76834">
                  <a:moveTo>
                    <a:pt x="1853624" y="34696"/>
                  </a:moveTo>
                  <a:lnTo>
                    <a:pt x="1824710" y="34696"/>
                  </a:lnTo>
                  <a:lnTo>
                    <a:pt x="1824710" y="41530"/>
                  </a:lnTo>
                  <a:lnTo>
                    <a:pt x="1853624" y="41530"/>
                  </a:lnTo>
                  <a:lnTo>
                    <a:pt x="1853624" y="34696"/>
                  </a:lnTo>
                  <a:close/>
                </a:path>
                <a:path w="2368550" h="76834">
                  <a:moveTo>
                    <a:pt x="1904093" y="34696"/>
                  </a:moveTo>
                  <a:lnTo>
                    <a:pt x="1875180" y="34696"/>
                  </a:lnTo>
                  <a:lnTo>
                    <a:pt x="1875180" y="41530"/>
                  </a:lnTo>
                  <a:lnTo>
                    <a:pt x="1904093" y="41530"/>
                  </a:lnTo>
                  <a:lnTo>
                    <a:pt x="1904093" y="34696"/>
                  </a:lnTo>
                  <a:close/>
                </a:path>
                <a:path w="2368550" h="76834">
                  <a:moveTo>
                    <a:pt x="1955084" y="34696"/>
                  </a:moveTo>
                  <a:lnTo>
                    <a:pt x="1926170" y="34696"/>
                  </a:lnTo>
                  <a:lnTo>
                    <a:pt x="1926170" y="41530"/>
                  </a:lnTo>
                  <a:lnTo>
                    <a:pt x="1955084" y="41530"/>
                  </a:lnTo>
                  <a:lnTo>
                    <a:pt x="1955084" y="34696"/>
                  </a:lnTo>
                  <a:close/>
                </a:path>
                <a:path w="2368550" h="76834">
                  <a:moveTo>
                    <a:pt x="2005553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3" y="41530"/>
                  </a:lnTo>
                  <a:lnTo>
                    <a:pt x="2005553" y="34696"/>
                  </a:lnTo>
                  <a:close/>
                </a:path>
                <a:path w="2368550" h="76834">
                  <a:moveTo>
                    <a:pt x="2056550" y="34696"/>
                  </a:moveTo>
                  <a:lnTo>
                    <a:pt x="2027110" y="34696"/>
                  </a:lnTo>
                  <a:lnTo>
                    <a:pt x="2027110" y="41530"/>
                  </a:lnTo>
                  <a:lnTo>
                    <a:pt x="2056550" y="41530"/>
                  </a:lnTo>
                  <a:lnTo>
                    <a:pt x="2056550" y="34696"/>
                  </a:lnTo>
                  <a:close/>
                </a:path>
                <a:path w="2368550" h="76834">
                  <a:moveTo>
                    <a:pt x="2107015" y="34696"/>
                  </a:moveTo>
                  <a:lnTo>
                    <a:pt x="2078101" y="34696"/>
                  </a:lnTo>
                  <a:lnTo>
                    <a:pt x="2078101" y="41530"/>
                  </a:lnTo>
                  <a:lnTo>
                    <a:pt x="2107015" y="41530"/>
                  </a:lnTo>
                  <a:lnTo>
                    <a:pt x="2107015" y="34696"/>
                  </a:lnTo>
                  <a:close/>
                </a:path>
                <a:path w="2368550" h="76834">
                  <a:moveTo>
                    <a:pt x="2157483" y="34696"/>
                  </a:moveTo>
                  <a:lnTo>
                    <a:pt x="2128570" y="34696"/>
                  </a:lnTo>
                  <a:lnTo>
                    <a:pt x="2128570" y="41530"/>
                  </a:lnTo>
                  <a:lnTo>
                    <a:pt x="2157483" y="41530"/>
                  </a:lnTo>
                  <a:lnTo>
                    <a:pt x="2157483" y="34696"/>
                  </a:lnTo>
                  <a:close/>
                </a:path>
                <a:path w="2368550" h="76834">
                  <a:moveTo>
                    <a:pt x="2208475" y="34696"/>
                  </a:moveTo>
                  <a:lnTo>
                    <a:pt x="2179561" y="34696"/>
                  </a:lnTo>
                  <a:lnTo>
                    <a:pt x="2179561" y="41530"/>
                  </a:lnTo>
                  <a:lnTo>
                    <a:pt x="2208475" y="41530"/>
                  </a:lnTo>
                  <a:lnTo>
                    <a:pt x="2208475" y="34696"/>
                  </a:lnTo>
                  <a:close/>
                </a:path>
                <a:path w="2368550" h="76834">
                  <a:moveTo>
                    <a:pt x="2258943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8943" y="41530"/>
                  </a:lnTo>
                  <a:lnTo>
                    <a:pt x="2258943" y="34696"/>
                  </a:lnTo>
                  <a:close/>
                </a:path>
                <a:path w="2368550" h="76834">
                  <a:moveTo>
                    <a:pt x="2354388" y="38106"/>
                  </a:moveTo>
                  <a:lnTo>
                    <a:pt x="2301519" y="68859"/>
                  </a:lnTo>
                  <a:lnTo>
                    <a:pt x="2299423" y="69913"/>
                  </a:lnTo>
                  <a:lnTo>
                    <a:pt x="2298890" y="72021"/>
                  </a:lnTo>
                  <a:lnTo>
                    <a:pt x="2299944" y="73596"/>
                  </a:lnTo>
                  <a:lnTo>
                    <a:pt x="2300998" y="75692"/>
                  </a:lnTo>
                  <a:lnTo>
                    <a:pt x="2303106" y="76225"/>
                  </a:lnTo>
                  <a:lnTo>
                    <a:pt x="2305202" y="75171"/>
                  </a:lnTo>
                  <a:lnTo>
                    <a:pt x="2362860" y="41530"/>
                  </a:lnTo>
                  <a:lnTo>
                    <a:pt x="2360405" y="41530"/>
                  </a:lnTo>
                  <a:lnTo>
                    <a:pt x="2360405" y="40995"/>
                  </a:lnTo>
                  <a:lnTo>
                    <a:pt x="2359355" y="40995"/>
                  </a:lnTo>
                  <a:lnTo>
                    <a:pt x="2354388" y="38106"/>
                  </a:lnTo>
                  <a:close/>
                </a:path>
                <a:path w="2368550" h="76834">
                  <a:moveTo>
                    <a:pt x="2309940" y="34696"/>
                  </a:moveTo>
                  <a:lnTo>
                    <a:pt x="2280500" y="34696"/>
                  </a:lnTo>
                  <a:lnTo>
                    <a:pt x="2280500" y="41530"/>
                  </a:lnTo>
                  <a:lnTo>
                    <a:pt x="2309940" y="41530"/>
                  </a:lnTo>
                  <a:lnTo>
                    <a:pt x="2309940" y="34696"/>
                  </a:lnTo>
                  <a:close/>
                </a:path>
                <a:path w="2368550" h="76834">
                  <a:moveTo>
                    <a:pt x="234852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48500" y="41530"/>
                  </a:lnTo>
                  <a:lnTo>
                    <a:pt x="2354388" y="38106"/>
                  </a:lnTo>
                  <a:lnTo>
                    <a:pt x="2348525" y="34696"/>
                  </a:lnTo>
                  <a:close/>
                </a:path>
                <a:path w="2368550" h="76834">
                  <a:moveTo>
                    <a:pt x="2362080" y="34696"/>
                  </a:moveTo>
                  <a:lnTo>
                    <a:pt x="2360405" y="34696"/>
                  </a:lnTo>
                  <a:lnTo>
                    <a:pt x="2360405" y="41530"/>
                  </a:lnTo>
                  <a:lnTo>
                    <a:pt x="2362860" y="41530"/>
                  </a:lnTo>
                  <a:lnTo>
                    <a:pt x="2368283" y="38366"/>
                  </a:lnTo>
                  <a:lnTo>
                    <a:pt x="2362080" y="34696"/>
                  </a:lnTo>
                  <a:close/>
                </a:path>
                <a:path w="2368550" h="76834">
                  <a:moveTo>
                    <a:pt x="2359355" y="35217"/>
                  </a:moveTo>
                  <a:lnTo>
                    <a:pt x="2354388" y="38106"/>
                  </a:lnTo>
                  <a:lnTo>
                    <a:pt x="2359355" y="40995"/>
                  </a:lnTo>
                  <a:lnTo>
                    <a:pt x="2359355" y="35217"/>
                  </a:lnTo>
                  <a:close/>
                </a:path>
                <a:path w="2368550" h="76834">
                  <a:moveTo>
                    <a:pt x="2360405" y="35217"/>
                  </a:moveTo>
                  <a:lnTo>
                    <a:pt x="2359355" y="35217"/>
                  </a:lnTo>
                  <a:lnTo>
                    <a:pt x="2359355" y="40995"/>
                  </a:lnTo>
                  <a:lnTo>
                    <a:pt x="2360405" y="40995"/>
                  </a:lnTo>
                  <a:lnTo>
                    <a:pt x="2360405" y="35217"/>
                  </a:lnTo>
                  <a:close/>
                </a:path>
                <a:path w="2368550" h="76834">
                  <a:moveTo>
                    <a:pt x="2303106" y="0"/>
                  </a:moveTo>
                  <a:lnTo>
                    <a:pt x="2300998" y="520"/>
                  </a:lnTo>
                  <a:lnTo>
                    <a:pt x="2299944" y="2628"/>
                  </a:lnTo>
                  <a:lnTo>
                    <a:pt x="2298890" y="4203"/>
                  </a:lnTo>
                  <a:lnTo>
                    <a:pt x="2299423" y="6299"/>
                  </a:lnTo>
                  <a:lnTo>
                    <a:pt x="2301519" y="7353"/>
                  </a:lnTo>
                  <a:lnTo>
                    <a:pt x="2354388" y="38106"/>
                  </a:lnTo>
                  <a:lnTo>
                    <a:pt x="2359355" y="35217"/>
                  </a:lnTo>
                  <a:lnTo>
                    <a:pt x="2360405" y="35217"/>
                  </a:lnTo>
                  <a:lnTo>
                    <a:pt x="2360405" y="34696"/>
                  </a:lnTo>
                  <a:lnTo>
                    <a:pt x="2362080" y="34696"/>
                  </a:lnTo>
                  <a:lnTo>
                    <a:pt x="2305202" y="1041"/>
                  </a:lnTo>
                  <a:lnTo>
                    <a:pt x="230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12823" y="883843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12823" y="883843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061102" y="8825213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133182" y="9047009"/>
            <a:ext cx="281940" cy="261620"/>
            <a:chOff x="1133182" y="9047009"/>
            <a:chExt cx="281940" cy="261620"/>
          </a:xfrm>
        </p:grpSpPr>
        <p:sp>
          <p:nvSpPr>
            <p:cNvPr id="82" name="object 82"/>
            <p:cNvSpPr/>
            <p:nvPr/>
          </p:nvSpPr>
          <p:spPr>
            <a:xfrm>
              <a:off x="1136992" y="9050819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36992" y="9050819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203154" y="9055470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133182" y="9648938"/>
            <a:ext cx="5273675" cy="261620"/>
            <a:chOff x="1133182" y="9648938"/>
            <a:chExt cx="5273675" cy="261620"/>
          </a:xfrm>
        </p:grpSpPr>
        <p:sp>
          <p:nvSpPr>
            <p:cNvPr id="86" name="object 86"/>
            <p:cNvSpPr/>
            <p:nvPr/>
          </p:nvSpPr>
          <p:spPr>
            <a:xfrm>
              <a:off x="4271771" y="9742118"/>
              <a:ext cx="2134870" cy="76200"/>
            </a:xfrm>
            <a:custGeom>
              <a:avLst/>
              <a:gdLst/>
              <a:ahLst/>
              <a:cxnLst/>
              <a:rect l="l" t="t" r="r" b="b"/>
              <a:pathLst>
                <a:path w="213487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5"/>
                  </a:lnTo>
                  <a:lnTo>
                    <a:pt x="28914" y="41535"/>
                  </a:lnTo>
                  <a:lnTo>
                    <a:pt x="28914" y="34175"/>
                  </a:lnTo>
                  <a:close/>
                </a:path>
                <a:path w="2134870" h="76200">
                  <a:moveTo>
                    <a:pt x="79371" y="34175"/>
                  </a:moveTo>
                  <a:lnTo>
                    <a:pt x="50457" y="34175"/>
                  </a:lnTo>
                  <a:lnTo>
                    <a:pt x="50457" y="41535"/>
                  </a:lnTo>
                  <a:lnTo>
                    <a:pt x="79371" y="41535"/>
                  </a:lnTo>
                  <a:lnTo>
                    <a:pt x="79371" y="34175"/>
                  </a:lnTo>
                  <a:close/>
                </a:path>
                <a:path w="2134870" h="76200">
                  <a:moveTo>
                    <a:pt x="130373" y="34175"/>
                  </a:moveTo>
                  <a:lnTo>
                    <a:pt x="101460" y="34175"/>
                  </a:lnTo>
                  <a:lnTo>
                    <a:pt x="101460" y="41535"/>
                  </a:lnTo>
                  <a:lnTo>
                    <a:pt x="130373" y="41535"/>
                  </a:lnTo>
                  <a:lnTo>
                    <a:pt x="130373" y="34175"/>
                  </a:lnTo>
                  <a:close/>
                </a:path>
                <a:path w="2134870" h="76200">
                  <a:moveTo>
                    <a:pt x="180831" y="34175"/>
                  </a:moveTo>
                  <a:lnTo>
                    <a:pt x="151917" y="34175"/>
                  </a:lnTo>
                  <a:lnTo>
                    <a:pt x="151917" y="41535"/>
                  </a:lnTo>
                  <a:lnTo>
                    <a:pt x="180831" y="41535"/>
                  </a:lnTo>
                  <a:lnTo>
                    <a:pt x="180831" y="34175"/>
                  </a:lnTo>
                  <a:close/>
                </a:path>
                <a:path w="2134870" h="76200">
                  <a:moveTo>
                    <a:pt x="231301" y="34175"/>
                  </a:moveTo>
                  <a:lnTo>
                    <a:pt x="202387" y="34175"/>
                  </a:lnTo>
                  <a:lnTo>
                    <a:pt x="202387" y="41535"/>
                  </a:lnTo>
                  <a:lnTo>
                    <a:pt x="231301" y="41535"/>
                  </a:lnTo>
                  <a:lnTo>
                    <a:pt x="231301" y="34175"/>
                  </a:lnTo>
                  <a:close/>
                </a:path>
                <a:path w="2134870" h="76200">
                  <a:moveTo>
                    <a:pt x="282291" y="34175"/>
                  </a:moveTo>
                  <a:lnTo>
                    <a:pt x="253377" y="34175"/>
                  </a:lnTo>
                  <a:lnTo>
                    <a:pt x="253377" y="41535"/>
                  </a:lnTo>
                  <a:lnTo>
                    <a:pt x="282291" y="41535"/>
                  </a:lnTo>
                  <a:lnTo>
                    <a:pt x="282291" y="34175"/>
                  </a:lnTo>
                  <a:close/>
                </a:path>
                <a:path w="2134870" h="76200">
                  <a:moveTo>
                    <a:pt x="332760" y="34175"/>
                  </a:moveTo>
                  <a:lnTo>
                    <a:pt x="303847" y="34175"/>
                  </a:lnTo>
                  <a:lnTo>
                    <a:pt x="303847" y="41535"/>
                  </a:lnTo>
                  <a:lnTo>
                    <a:pt x="332760" y="41535"/>
                  </a:lnTo>
                  <a:lnTo>
                    <a:pt x="332760" y="34175"/>
                  </a:lnTo>
                  <a:close/>
                </a:path>
                <a:path w="213487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5"/>
                  </a:lnTo>
                  <a:lnTo>
                    <a:pt x="383764" y="41535"/>
                  </a:lnTo>
                  <a:lnTo>
                    <a:pt x="383764" y="34175"/>
                  </a:lnTo>
                  <a:close/>
                </a:path>
                <a:path w="2134870" h="76200">
                  <a:moveTo>
                    <a:pt x="434221" y="34175"/>
                  </a:moveTo>
                  <a:lnTo>
                    <a:pt x="405307" y="34175"/>
                  </a:lnTo>
                  <a:lnTo>
                    <a:pt x="405307" y="41535"/>
                  </a:lnTo>
                  <a:lnTo>
                    <a:pt x="434221" y="41535"/>
                  </a:lnTo>
                  <a:lnTo>
                    <a:pt x="434221" y="34175"/>
                  </a:lnTo>
                  <a:close/>
                </a:path>
                <a:path w="2134870" h="76200">
                  <a:moveTo>
                    <a:pt x="484691" y="34175"/>
                  </a:moveTo>
                  <a:lnTo>
                    <a:pt x="455777" y="34175"/>
                  </a:lnTo>
                  <a:lnTo>
                    <a:pt x="455777" y="41535"/>
                  </a:lnTo>
                  <a:lnTo>
                    <a:pt x="484691" y="41535"/>
                  </a:lnTo>
                  <a:lnTo>
                    <a:pt x="484691" y="34175"/>
                  </a:lnTo>
                  <a:close/>
                </a:path>
                <a:path w="2134870" h="76200">
                  <a:moveTo>
                    <a:pt x="535682" y="34175"/>
                  </a:moveTo>
                  <a:lnTo>
                    <a:pt x="506768" y="34175"/>
                  </a:lnTo>
                  <a:lnTo>
                    <a:pt x="506768" y="41535"/>
                  </a:lnTo>
                  <a:lnTo>
                    <a:pt x="535682" y="41535"/>
                  </a:lnTo>
                  <a:lnTo>
                    <a:pt x="535682" y="34175"/>
                  </a:lnTo>
                  <a:close/>
                </a:path>
                <a:path w="2134870" h="76200">
                  <a:moveTo>
                    <a:pt x="586150" y="34175"/>
                  </a:moveTo>
                  <a:lnTo>
                    <a:pt x="557237" y="34175"/>
                  </a:lnTo>
                  <a:lnTo>
                    <a:pt x="557237" y="41535"/>
                  </a:lnTo>
                  <a:lnTo>
                    <a:pt x="586150" y="41535"/>
                  </a:lnTo>
                  <a:lnTo>
                    <a:pt x="586150" y="34175"/>
                  </a:lnTo>
                  <a:close/>
                </a:path>
                <a:path w="2134870" h="76200">
                  <a:moveTo>
                    <a:pt x="637141" y="34175"/>
                  </a:moveTo>
                  <a:lnTo>
                    <a:pt x="608228" y="34175"/>
                  </a:lnTo>
                  <a:lnTo>
                    <a:pt x="608228" y="41535"/>
                  </a:lnTo>
                  <a:lnTo>
                    <a:pt x="637141" y="41535"/>
                  </a:lnTo>
                  <a:lnTo>
                    <a:pt x="637141" y="34175"/>
                  </a:lnTo>
                  <a:close/>
                </a:path>
                <a:path w="2134870" h="76200">
                  <a:moveTo>
                    <a:pt x="687612" y="34175"/>
                  </a:moveTo>
                  <a:lnTo>
                    <a:pt x="658698" y="34175"/>
                  </a:lnTo>
                  <a:lnTo>
                    <a:pt x="658698" y="41535"/>
                  </a:lnTo>
                  <a:lnTo>
                    <a:pt x="687612" y="41535"/>
                  </a:lnTo>
                  <a:lnTo>
                    <a:pt x="687612" y="34175"/>
                  </a:lnTo>
                  <a:close/>
                </a:path>
                <a:path w="2134870" h="76200">
                  <a:moveTo>
                    <a:pt x="738607" y="34175"/>
                  </a:moveTo>
                  <a:lnTo>
                    <a:pt x="709167" y="34175"/>
                  </a:lnTo>
                  <a:lnTo>
                    <a:pt x="709167" y="41535"/>
                  </a:lnTo>
                  <a:lnTo>
                    <a:pt x="738607" y="41535"/>
                  </a:lnTo>
                  <a:lnTo>
                    <a:pt x="738607" y="34175"/>
                  </a:lnTo>
                  <a:close/>
                </a:path>
                <a:path w="2134870" h="76200">
                  <a:moveTo>
                    <a:pt x="789072" y="34175"/>
                  </a:moveTo>
                  <a:lnTo>
                    <a:pt x="760158" y="34175"/>
                  </a:lnTo>
                  <a:lnTo>
                    <a:pt x="760158" y="41535"/>
                  </a:lnTo>
                  <a:lnTo>
                    <a:pt x="789072" y="41535"/>
                  </a:lnTo>
                  <a:lnTo>
                    <a:pt x="789072" y="34175"/>
                  </a:lnTo>
                  <a:close/>
                </a:path>
                <a:path w="2134870" h="76200">
                  <a:moveTo>
                    <a:pt x="839542" y="34175"/>
                  </a:moveTo>
                  <a:lnTo>
                    <a:pt x="810628" y="34175"/>
                  </a:lnTo>
                  <a:lnTo>
                    <a:pt x="810628" y="41535"/>
                  </a:lnTo>
                  <a:lnTo>
                    <a:pt x="839542" y="41535"/>
                  </a:lnTo>
                  <a:lnTo>
                    <a:pt x="839542" y="34175"/>
                  </a:lnTo>
                  <a:close/>
                </a:path>
                <a:path w="2134870" h="76200">
                  <a:moveTo>
                    <a:pt x="890531" y="34175"/>
                  </a:moveTo>
                  <a:lnTo>
                    <a:pt x="861618" y="34175"/>
                  </a:lnTo>
                  <a:lnTo>
                    <a:pt x="861618" y="41535"/>
                  </a:lnTo>
                  <a:lnTo>
                    <a:pt x="890531" y="41535"/>
                  </a:lnTo>
                  <a:lnTo>
                    <a:pt x="890531" y="34175"/>
                  </a:lnTo>
                  <a:close/>
                </a:path>
                <a:path w="2134870" h="76200">
                  <a:moveTo>
                    <a:pt x="941002" y="34175"/>
                  </a:moveTo>
                  <a:lnTo>
                    <a:pt x="912088" y="34175"/>
                  </a:lnTo>
                  <a:lnTo>
                    <a:pt x="912088" y="41535"/>
                  </a:lnTo>
                  <a:lnTo>
                    <a:pt x="941002" y="41535"/>
                  </a:lnTo>
                  <a:lnTo>
                    <a:pt x="941002" y="34175"/>
                  </a:lnTo>
                  <a:close/>
                </a:path>
                <a:path w="2134870" h="76200">
                  <a:moveTo>
                    <a:pt x="991993" y="34175"/>
                  </a:moveTo>
                  <a:lnTo>
                    <a:pt x="963079" y="34175"/>
                  </a:lnTo>
                  <a:lnTo>
                    <a:pt x="963079" y="41535"/>
                  </a:lnTo>
                  <a:lnTo>
                    <a:pt x="991993" y="41535"/>
                  </a:lnTo>
                  <a:lnTo>
                    <a:pt x="991993" y="34175"/>
                  </a:lnTo>
                  <a:close/>
                </a:path>
                <a:path w="2134870" h="76200">
                  <a:moveTo>
                    <a:pt x="1042461" y="34175"/>
                  </a:moveTo>
                  <a:lnTo>
                    <a:pt x="1013548" y="34175"/>
                  </a:lnTo>
                  <a:lnTo>
                    <a:pt x="1013548" y="41535"/>
                  </a:lnTo>
                  <a:lnTo>
                    <a:pt x="1042461" y="41535"/>
                  </a:lnTo>
                  <a:lnTo>
                    <a:pt x="1042461" y="34175"/>
                  </a:lnTo>
                  <a:close/>
                </a:path>
                <a:path w="2134870" h="76200">
                  <a:moveTo>
                    <a:pt x="1092932" y="34175"/>
                  </a:moveTo>
                  <a:lnTo>
                    <a:pt x="1064018" y="34175"/>
                  </a:lnTo>
                  <a:lnTo>
                    <a:pt x="1064018" y="41535"/>
                  </a:lnTo>
                  <a:lnTo>
                    <a:pt x="1092932" y="41535"/>
                  </a:lnTo>
                  <a:lnTo>
                    <a:pt x="1092932" y="34175"/>
                  </a:lnTo>
                  <a:close/>
                </a:path>
                <a:path w="2134870" h="76200">
                  <a:moveTo>
                    <a:pt x="1143923" y="34175"/>
                  </a:moveTo>
                  <a:lnTo>
                    <a:pt x="1115009" y="34175"/>
                  </a:lnTo>
                  <a:lnTo>
                    <a:pt x="1115009" y="41535"/>
                  </a:lnTo>
                  <a:lnTo>
                    <a:pt x="1143923" y="41535"/>
                  </a:lnTo>
                  <a:lnTo>
                    <a:pt x="1143923" y="34175"/>
                  </a:lnTo>
                  <a:close/>
                </a:path>
                <a:path w="2134870" h="76200">
                  <a:moveTo>
                    <a:pt x="1194393" y="34175"/>
                  </a:moveTo>
                  <a:lnTo>
                    <a:pt x="1165478" y="34175"/>
                  </a:lnTo>
                  <a:lnTo>
                    <a:pt x="1165478" y="41535"/>
                  </a:lnTo>
                  <a:lnTo>
                    <a:pt x="1194393" y="41535"/>
                  </a:lnTo>
                  <a:lnTo>
                    <a:pt x="1194393" y="34175"/>
                  </a:lnTo>
                  <a:close/>
                </a:path>
                <a:path w="2134870" h="76200">
                  <a:moveTo>
                    <a:pt x="1245383" y="34175"/>
                  </a:moveTo>
                  <a:lnTo>
                    <a:pt x="1216469" y="34175"/>
                  </a:lnTo>
                  <a:lnTo>
                    <a:pt x="1216469" y="41535"/>
                  </a:lnTo>
                  <a:lnTo>
                    <a:pt x="1245383" y="41535"/>
                  </a:lnTo>
                  <a:lnTo>
                    <a:pt x="1245383" y="34175"/>
                  </a:lnTo>
                  <a:close/>
                </a:path>
                <a:path w="2134870" h="76200">
                  <a:moveTo>
                    <a:pt x="1295853" y="34175"/>
                  </a:moveTo>
                  <a:lnTo>
                    <a:pt x="1266939" y="34175"/>
                  </a:lnTo>
                  <a:lnTo>
                    <a:pt x="1266939" y="41535"/>
                  </a:lnTo>
                  <a:lnTo>
                    <a:pt x="1295853" y="41535"/>
                  </a:lnTo>
                  <a:lnTo>
                    <a:pt x="1295853" y="34175"/>
                  </a:lnTo>
                  <a:close/>
                </a:path>
                <a:path w="2134870" h="76200">
                  <a:moveTo>
                    <a:pt x="1346321" y="34175"/>
                  </a:moveTo>
                  <a:lnTo>
                    <a:pt x="1317409" y="34175"/>
                  </a:lnTo>
                  <a:lnTo>
                    <a:pt x="1317409" y="41535"/>
                  </a:lnTo>
                  <a:lnTo>
                    <a:pt x="1346321" y="41535"/>
                  </a:lnTo>
                  <a:lnTo>
                    <a:pt x="1346321" y="34175"/>
                  </a:lnTo>
                  <a:close/>
                </a:path>
                <a:path w="2134870" h="76200">
                  <a:moveTo>
                    <a:pt x="1397313" y="34175"/>
                  </a:moveTo>
                  <a:lnTo>
                    <a:pt x="1368399" y="34175"/>
                  </a:lnTo>
                  <a:lnTo>
                    <a:pt x="1368399" y="41535"/>
                  </a:lnTo>
                  <a:lnTo>
                    <a:pt x="1397313" y="41535"/>
                  </a:lnTo>
                  <a:lnTo>
                    <a:pt x="1397313" y="34175"/>
                  </a:lnTo>
                  <a:close/>
                </a:path>
                <a:path w="2134870" h="76200">
                  <a:moveTo>
                    <a:pt x="1447782" y="34175"/>
                  </a:moveTo>
                  <a:lnTo>
                    <a:pt x="1418869" y="34175"/>
                  </a:lnTo>
                  <a:lnTo>
                    <a:pt x="1418869" y="41535"/>
                  </a:lnTo>
                  <a:lnTo>
                    <a:pt x="1447782" y="41535"/>
                  </a:lnTo>
                  <a:lnTo>
                    <a:pt x="1447782" y="34175"/>
                  </a:lnTo>
                  <a:close/>
                </a:path>
                <a:path w="2134870" h="76200">
                  <a:moveTo>
                    <a:pt x="1498773" y="34175"/>
                  </a:moveTo>
                  <a:lnTo>
                    <a:pt x="1469859" y="34175"/>
                  </a:lnTo>
                  <a:lnTo>
                    <a:pt x="1469859" y="41535"/>
                  </a:lnTo>
                  <a:lnTo>
                    <a:pt x="1498773" y="41535"/>
                  </a:lnTo>
                  <a:lnTo>
                    <a:pt x="1498773" y="34175"/>
                  </a:lnTo>
                  <a:close/>
                </a:path>
                <a:path w="2134870" h="76200">
                  <a:moveTo>
                    <a:pt x="1549243" y="34175"/>
                  </a:moveTo>
                  <a:lnTo>
                    <a:pt x="1520329" y="34175"/>
                  </a:lnTo>
                  <a:lnTo>
                    <a:pt x="1520329" y="41535"/>
                  </a:lnTo>
                  <a:lnTo>
                    <a:pt x="1549243" y="41535"/>
                  </a:lnTo>
                  <a:lnTo>
                    <a:pt x="1549243" y="34175"/>
                  </a:lnTo>
                  <a:close/>
                </a:path>
                <a:path w="2134870" h="76200">
                  <a:moveTo>
                    <a:pt x="1600239" y="34175"/>
                  </a:moveTo>
                  <a:lnTo>
                    <a:pt x="1570799" y="34175"/>
                  </a:lnTo>
                  <a:lnTo>
                    <a:pt x="1570799" y="41535"/>
                  </a:lnTo>
                  <a:lnTo>
                    <a:pt x="1600239" y="41535"/>
                  </a:lnTo>
                  <a:lnTo>
                    <a:pt x="1600239" y="34175"/>
                  </a:lnTo>
                  <a:close/>
                </a:path>
                <a:path w="2134870" h="76200">
                  <a:moveTo>
                    <a:pt x="1650702" y="34175"/>
                  </a:moveTo>
                  <a:lnTo>
                    <a:pt x="1621789" y="34175"/>
                  </a:lnTo>
                  <a:lnTo>
                    <a:pt x="1621789" y="41535"/>
                  </a:lnTo>
                  <a:lnTo>
                    <a:pt x="1650702" y="41535"/>
                  </a:lnTo>
                  <a:lnTo>
                    <a:pt x="1650702" y="34175"/>
                  </a:lnTo>
                  <a:close/>
                </a:path>
                <a:path w="2134870" h="76200">
                  <a:moveTo>
                    <a:pt x="1701173" y="34175"/>
                  </a:moveTo>
                  <a:lnTo>
                    <a:pt x="1672259" y="34175"/>
                  </a:lnTo>
                  <a:lnTo>
                    <a:pt x="1672259" y="41535"/>
                  </a:lnTo>
                  <a:lnTo>
                    <a:pt x="1701173" y="41535"/>
                  </a:lnTo>
                  <a:lnTo>
                    <a:pt x="1701173" y="34175"/>
                  </a:lnTo>
                  <a:close/>
                </a:path>
                <a:path w="2134870" h="76200">
                  <a:moveTo>
                    <a:pt x="1752164" y="34175"/>
                  </a:moveTo>
                  <a:lnTo>
                    <a:pt x="1723250" y="34175"/>
                  </a:lnTo>
                  <a:lnTo>
                    <a:pt x="1723250" y="41535"/>
                  </a:lnTo>
                  <a:lnTo>
                    <a:pt x="1752164" y="41535"/>
                  </a:lnTo>
                  <a:lnTo>
                    <a:pt x="1752164" y="34175"/>
                  </a:lnTo>
                  <a:close/>
                </a:path>
                <a:path w="2134870" h="76200">
                  <a:moveTo>
                    <a:pt x="1802632" y="34175"/>
                  </a:moveTo>
                  <a:lnTo>
                    <a:pt x="1773720" y="34175"/>
                  </a:lnTo>
                  <a:lnTo>
                    <a:pt x="1773720" y="41535"/>
                  </a:lnTo>
                  <a:lnTo>
                    <a:pt x="1802632" y="41535"/>
                  </a:lnTo>
                  <a:lnTo>
                    <a:pt x="1802632" y="34175"/>
                  </a:lnTo>
                  <a:close/>
                </a:path>
                <a:path w="2134870" h="76200">
                  <a:moveTo>
                    <a:pt x="1853624" y="34175"/>
                  </a:moveTo>
                  <a:lnTo>
                    <a:pt x="1824710" y="34175"/>
                  </a:lnTo>
                  <a:lnTo>
                    <a:pt x="1824710" y="41535"/>
                  </a:lnTo>
                  <a:lnTo>
                    <a:pt x="1853624" y="41535"/>
                  </a:lnTo>
                  <a:lnTo>
                    <a:pt x="1853624" y="34175"/>
                  </a:lnTo>
                  <a:close/>
                </a:path>
                <a:path w="2134870" h="76200">
                  <a:moveTo>
                    <a:pt x="1904094" y="34175"/>
                  </a:moveTo>
                  <a:lnTo>
                    <a:pt x="1875180" y="34175"/>
                  </a:lnTo>
                  <a:lnTo>
                    <a:pt x="1875180" y="41535"/>
                  </a:lnTo>
                  <a:lnTo>
                    <a:pt x="1904094" y="41535"/>
                  </a:lnTo>
                  <a:lnTo>
                    <a:pt x="1904094" y="34175"/>
                  </a:lnTo>
                  <a:close/>
                </a:path>
                <a:path w="2134870" h="76200">
                  <a:moveTo>
                    <a:pt x="1954564" y="34175"/>
                  </a:moveTo>
                  <a:lnTo>
                    <a:pt x="1925650" y="34175"/>
                  </a:lnTo>
                  <a:lnTo>
                    <a:pt x="1925650" y="41535"/>
                  </a:lnTo>
                  <a:lnTo>
                    <a:pt x="1954564" y="41535"/>
                  </a:lnTo>
                  <a:lnTo>
                    <a:pt x="1954564" y="34175"/>
                  </a:lnTo>
                  <a:close/>
                </a:path>
                <a:path w="2134870" h="76200">
                  <a:moveTo>
                    <a:pt x="2005554" y="34175"/>
                  </a:moveTo>
                  <a:lnTo>
                    <a:pt x="1976640" y="34175"/>
                  </a:lnTo>
                  <a:lnTo>
                    <a:pt x="1976640" y="41535"/>
                  </a:lnTo>
                  <a:lnTo>
                    <a:pt x="2005554" y="41535"/>
                  </a:lnTo>
                  <a:lnTo>
                    <a:pt x="2005554" y="34175"/>
                  </a:lnTo>
                  <a:close/>
                </a:path>
                <a:path w="2134870" h="76200">
                  <a:moveTo>
                    <a:pt x="2056024" y="34175"/>
                  </a:moveTo>
                  <a:lnTo>
                    <a:pt x="2027110" y="34175"/>
                  </a:lnTo>
                  <a:lnTo>
                    <a:pt x="2027110" y="41535"/>
                  </a:lnTo>
                  <a:lnTo>
                    <a:pt x="2056024" y="41535"/>
                  </a:lnTo>
                  <a:lnTo>
                    <a:pt x="2056024" y="34175"/>
                  </a:lnTo>
                  <a:close/>
                </a:path>
                <a:path w="2134870" h="76200">
                  <a:moveTo>
                    <a:pt x="2119984" y="37852"/>
                  </a:moveTo>
                  <a:lnTo>
                    <a:pt x="2067585" y="68338"/>
                  </a:lnTo>
                  <a:lnTo>
                    <a:pt x="2066010" y="69392"/>
                  </a:lnTo>
                  <a:lnTo>
                    <a:pt x="2065477" y="71500"/>
                  </a:lnTo>
                  <a:lnTo>
                    <a:pt x="2066531" y="73596"/>
                  </a:lnTo>
                  <a:lnTo>
                    <a:pt x="2067585" y="75171"/>
                  </a:lnTo>
                  <a:lnTo>
                    <a:pt x="2069693" y="75704"/>
                  </a:lnTo>
                  <a:lnTo>
                    <a:pt x="2071268" y="74650"/>
                  </a:lnTo>
                  <a:lnTo>
                    <a:pt x="2129405" y="41008"/>
                  </a:lnTo>
                  <a:lnTo>
                    <a:pt x="2125408" y="41008"/>
                  </a:lnTo>
                  <a:lnTo>
                    <a:pt x="2119984" y="37852"/>
                  </a:lnTo>
                  <a:close/>
                </a:path>
                <a:path w="2134870" h="76200">
                  <a:moveTo>
                    <a:pt x="2107013" y="34175"/>
                  </a:moveTo>
                  <a:lnTo>
                    <a:pt x="2078101" y="34175"/>
                  </a:lnTo>
                  <a:lnTo>
                    <a:pt x="2078101" y="41535"/>
                  </a:lnTo>
                  <a:lnTo>
                    <a:pt x="2107013" y="41535"/>
                  </a:lnTo>
                  <a:lnTo>
                    <a:pt x="2107013" y="34175"/>
                  </a:lnTo>
                  <a:close/>
                </a:path>
                <a:path w="2134870" h="76200">
                  <a:moveTo>
                    <a:pt x="2125408" y="34696"/>
                  </a:moveTo>
                  <a:lnTo>
                    <a:pt x="2119984" y="37852"/>
                  </a:lnTo>
                  <a:lnTo>
                    <a:pt x="2125408" y="41008"/>
                  </a:lnTo>
                  <a:lnTo>
                    <a:pt x="2125408" y="34696"/>
                  </a:lnTo>
                  <a:close/>
                </a:path>
                <a:path w="2134870" h="76200">
                  <a:moveTo>
                    <a:pt x="2129425" y="34696"/>
                  </a:moveTo>
                  <a:lnTo>
                    <a:pt x="2125408" y="34696"/>
                  </a:lnTo>
                  <a:lnTo>
                    <a:pt x="2125408" y="41008"/>
                  </a:lnTo>
                  <a:lnTo>
                    <a:pt x="2129405" y="41008"/>
                  </a:lnTo>
                  <a:lnTo>
                    <a:pt x="2134869" y="37845"/>
                  </a:lnTo>
                  <a:lnTo>
                    <a:pt x="2129425" y="34696"/>
                  </a:lnTo>
                  <a:close/>
                </a:path>
                <a:path w="2134870" h="76200">
                  <a:moveTo>
                    <a:pt x="2069693" y="0"/>
                  </a:moveTo>
                  <a:lnTo>
                    <a:pt x="2067585" y="520"/>
                  </a:lnTo>
                  <a:lnTo>
                    <a:pt x="2065477" y="3682"/>
                  </a:lnTo>
                  <a:lnTo>
                    <a:pt x="2066010" y="6311"/>
                  </a:lnTo>
                  <a:lnTo>
                    <a:pt x="2067585" y="7365"/>
                  </a:lnTo>
                  <a:lnTo>
                    <a:pt x="2119995" y="37845"/>
                  </a:lnTo>
                  <a:lnTo>
                    <a:pt x="2125408" y="34696"/>
                  </a:lnTo>
                  <a:lnTo>
                    <a:pt x="2129425" y="34696"/>
                  </a:lnTo>
                  <a:lnTo>
                    <a:pt x="2071268" y="1054"/>
                  </a:lnTo>
                  <a:lnTo>
                    <a:pt x="20696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36992" y="965274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518"/>
                  </a:lnTo>
                  <a:lnTo>
                    <a:pt x="55868" y="24644"/>
                  </a:lnTo>
                  <a:lnTo>
                    <a:pt x="26311" y="52233"/>
                  </a:lnTo>
                  <a:lnTo>
                    <a:pt x="6948" y="87138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7138"/>
                  </a:lnTo>
                  <a:lnTo>
                    <a:pt x="247392" y="52233"/>
                  </a:lnTo>
                  <a:lnTo>
                    <a:pt x="217680" y="24644"/>
                  </a:lnTo>
                  <a:lnTo>
                    <a:pt x="180017" y="6518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36992" y="965274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7138"/>
                  </a:lnTo>
                  <a:lnTo>
                    <a:pt x="26311" y="52233"/>
                  </a:lnTo>
                  <a:lnTo>
                    <a:pt x="55868" y="24644"/>
                  </a:lnTo>
                  <a:lnTo>
                    <a:pt x="93397" y="6518"/>
                  </a:lnTo>
                  <a:lnTo>
                    <a:pt x="136677" y="0"/>
                  </a:lnTo>
                  <a:lnTo>
                    <a:pt x="180017" y="6518"/>
                  </a:lnTo>
                  <a:lnTo>
                    <a:pt x="217680" y="24644"/>
                  </a:lnTo>
                  <a:lnTo>
                    <a:pt x="247392" y="52233"/>
                  </a:lnTo>
                  <a:lnTo>
                    <a:pt x="266885" y="87138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197897" y="9657401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501595" y="8834628"/>
            <a:ext cx="227329" cy="226695"/>
            <a:chOff x="2501595" y="8834628"/>
            <a:chExt cx="227329" cy="226695"/>
          </a:xfrm>
        </p:grpSpPr>
        <p:sp>
          <p:nvSpPr>
            <p:cNvPr id="91" name="object 91"/>
            <p:cNvSpPr/>
            <p:nvPr/>
          </p:nvSpPr>
          <p:spPr>
            <a:xfrm>
              <a:off x="2505405" y="8838438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05405" y="8838438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553685" y="8825213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954223" y="8834628"/>
            <a:ext cx="664845" cy="226695"/>
            <a:chOff x="2954223" y="8834628"/>
            <a:chExt cx="664845" cy="226695"/>
          </a:xfrm>
        </p:grpSpPr>
        <p:sp>
          <p:nvSpPr>
            <p:cNvPr id="95" name="object 95"/>
            <p:cNvSpPr/>
            <p:nvPr/>
          </p:nvSpPr>
          <p:spPr>
            <a:xfrm>
              <a:off x="2958033" y="883843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8033" y="883843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95941" y="883843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3" y="218693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95941" y="883843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006316" y="8825213"/>
            <a:ext cx="5607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0215" algn="l"/>
              </a:tabLst>
            </a:pPr>
            <a:r>
              <a:rPr sz="1350" spc="10" dirty="0">
                <a:latin typeface="Arial MT"/>
                <a:cs typeface="Arial MT"/>
              </a:rPr>
              <a:t>3	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479290" y="9458629"/>
            <a:ext cx="227329" cy="227329"/>
            <a:chOff x="4479290" y="9458629"/>
            <a:chExt cx="227329" cy="227329"/>
          </a:xfrm>
        </p:grpSpPr>
        <p:sp>
          <p:nvSpPr>
            <p:cNvPr id="101" name="object 101"/>
            <p:cNvSpPr/>
            <p:nvPr/>
          </p:nvSpPr>
          <p:spPr>
            <a:xfrm>
              <a:off x="4483100" y="94624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83100" y="946243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531381" y="9449748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143779" y="9458629"/>
            <a:ext cx="609600" cy="227329"/>
            <a:chOff x="5143779" y="9458629"/>
            <a:chExt cx="609600" cy="227329"/>
          </a:xfrm>
        </p:grpSpPr>
        <p:sp>
          <p:nvSpPr>
            <p:cNvPr id="105" name="object 105"/>
            <p:cNvSpPr/>
            <p:nvPr/>
          </p:nvSpPr>
          <p:spPr>
            <a:xfrm>
              <a:off x="5147589" y="9462452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47589" y="9462439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530824" y="9462452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530824" y="9462439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9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195869" y="9449748"/>
            <a:ext cx="50545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5605" algn="l"/>
              </a:tabLst>
            </a:pPr>
            <a:r>
              <a:rPr sz="1350" spc="10" dirty="0">
                <a:latin typeface="Arial MT"/>
                <a:cs typeface="Arial MT"/>
              </a:rPr>
              <a:t>3	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026429" y="9458629"/>
            <a:ext cx="227329" cy="227329"/>
            <a:chOff x="6026429" y="9458629"/>
            <a:chExt cx="227329" cy="227329"/>
          </a:xfrm>
        </p:grpSpPr>
        <p:sp>
          <p:nvSpPr>
            <p:cNvPr id="111" name="object 111"/>
            <p:cNvSpPr/>
            <p:nvPr/>
          </p:nvSpPr>
          <p:spPr>
            <a:xfrm>
              <a:off x="6030239" y="94624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30239" y="946243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078526" y="9449748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27158" y="5346649"/>
            <a:ext cx="7505065" cy="5340985"/>
            <a:chOff x="27158" y="5346649"/>
            <a:chExt cx="7505065" cy="5340985"/>
          </a:xfrm>
        </p:grpSpPr>
        <p:sp>
          <p:nvSpPr>
            <p:cNvPr id="115" name="object 115"/>
            <p:cNvSpPr/>
            <p:nvPr/>
          </p:nvSpPr>
          <p:spPr>
            <a:xfrm>
              <a:off x="3836479" y="9069743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4" y="219214"/>
                  </a:lnTo>
                </a:path>
              </a:pathLst>
            </a:custGeom>
            <a:ln w="21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36479" y="9069743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4" y="0"/>
                  </a:moveTo>
                  <a:lnTo>
                    <a:pt x="0" y="219214"/>
                  </a:lnTo>
                </a:path>
              </a:pathLst>
            </a:custGeom>
            <a:ln w="21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336" y="5346827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5958205" cy="2784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Obiettivi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argomenti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Obiettivi</a:t>
            </a:r>
            <a:endParaRPr sz="1650">
              <a:latin typeface="Arial MT"/>
              <a:cs typeface="Arial MT"/>
            </a:endParaRPr>
          </a:p>
          <a:p>
            <a:pPr marL="485775" marR="5715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presentare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esempio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message broker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comunicazione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asincrona</a:t>
            </a:r>
            <a:endParaRPr sz="165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15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Argomenti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introduzione</a:t>
            </a:r>
            <a:r>
              <a:rPr sz="165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esempi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discussione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562" y="511729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52235" cy="3294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*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Introduzione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a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b="1" spc="10" dirty="0">
                <a:solidFill>
                  <a:srgbClr val="CC0000"/>
                </a:solidFill>
                <a:latin typeface="Arial"/>
                <a:cs typeface="Arial"/>
              </a:rPr>
              <a:t>Apache</a:t>
            </a:r>
            <a:r>
              <a:rPr sz="165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CC0000"/>
                </a:solidFill>
                <a:latin typeface="Arial"/>
                <a:cs typeface="Arial"/>
              </a:rPr>
              <a:t>Kafka</a:t>
            </a:r>
            <a:r>
              <a:rPr sz="165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piattaforma</a:t>
            </a:r>
            <a:r>
              <a:rPr sz="1650" spc="5" dirty="0">
                <a:latin typeface="Arial MT"/>
                <a:cs typeface="Arial MT"/>
              </a:rPr>
              <a:t> distribuita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lo </a:t>
            </a:r>
            <a:r>
              <a:rPr sz="1650" spc="10" dirty="0">
                <a:latin typeface="Arial MT"/>
                <a:cs typeface="Arial MT"/>
              </a:rPr>
              <a:t>streaming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fornisce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capacità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fondamentali</a:t>
            </a:r>
            <a:endParaRPr sz="1650">
              <a:latin typeface="Arial MT"/>
              <a:cs typeface="Arial MT"/>
            </a:endParaRPr>
          </a:p>
          <a:p>
            <a:pPr marL="757555" marR="132080" lvl="2" indent="-135255">
              <a:lnSpc>
                <a:spcPct val="101400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publish-subscribe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stream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(flussi) 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ovvero,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grado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agire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broker</a:t>
            </a:r>
            <a:endParaRPr sz="1650">
              <a:latin typeface="Arial MT"/>
              <a:cs typeface="Arial MT"/>
            </a:endParaRPr>
          </a:p>
          <a:p>
            <a:pPr marL="757555" marR="473709" lvl="2" indent="-135255">
              <a:lnSpc>
                <a:spcPct val="1012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memorizzazione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stream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modo duraturo 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tollerante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ai guasti</a:t>
            </a:r>
            <a:endParaRPr sz="1650">
              <a:latin typeface="Arial MT"/>
              <a:cs typeface="Arial MT"/>
            </a:endParaRPr>
          </a:p>
          <a:p>
            <a:pPr marL="757555" marR="53403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elaborazione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stream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record,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mentre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questi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stream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vengono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prodotti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qui ci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interessa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capacità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agire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broker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5562" y="10466684"/>
            <a:ext cx="7937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03340" cy="268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15113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topic</a:t>
            </a:r>
            <a:r>
              <a:rPr sz="1650" spc="10" dirty="0">
                <a:latin typeface="Arial MT"/>
                <a:cs typeface="Arial MT"/>
              </a:rPr>
              <a:t> T</a:t>
            </a:r>
            <a:r>
              <a:rPr sz="1650" spc="5" dirty="0">
                <a:latin typeface="Arial MT"/>
                <a:cs typeface="Arial MT"/>
              </a:rPr>
              <a:t> (più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partizioni),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produttore P per</a:t>
            </a:r>
            <a:r>
              <a:rPr sz="1650" spc="5" dirty="0">
                <a:latin typeface="Arial MT"/>
                <a:cs typeface="Arial MT"/>
              </a:rPr>
              <a:t> T,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15" dirty="0">
                <a:latin typeface="Arial MT"/>
                <a:cs typeface="Arial MT"/>
              </a:rPr>
              <a:t>G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consumatori per </a:t>
            </a:r>
            <a:r>
              <a:rPr sz="1650" spc="5" dirty="0">
                <a:latin typeface="Arial MT"/>
                <a:cs typeface="Arial MT"/>
              </a:rPr>
              <a:t>T, </a:t>
            </a:r>
            <a:r>
              <a:rPr sz="1650" spc="10" dirty="0">
                <a:latin typeface="Arial MT"/>
                <a:cs typeface="Arial MT"/>
              </a:rPr>
              <a:t>un consumatore </a:t>
            </a:r>
            <a:r>
              <a:rPr sz="1650" spc="15" dirty="0">
                <a:latin typeface="Arial MT"/>
                <a:cs typeface="Arial MT"/>
              </a:rPr>
              <a:t>C </a:t>
            </a:r>
            <a:r>
              <a:rPr sz="1650" spc="10" dirty="0">
                <a:latin typeface="Arial MT"/>
                <a:cs typeface="Arial MT"/>
              </a:rPr>
              <a:t>per T </a:t>
            </a:r>
            <a:r>
              <a:rPr sz="1650" spc="5" dirty="0">
                <a:latin typeface="Arial MT"/>
                <a:cs typeface="Arial MT"/>
              </a:rPr>
              <a:t>nel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15" dirty="0">
                <a:latin typeface="Arial MT"/>
                <a:cs typeface="Arial MT"/>
              </a:rPr>
              <a:t>G 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(consegna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latest)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 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inizialmente attivo,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avvio P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alcun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39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74914" y="3494404"/>
            <a:ext cx="2368550" cy="381635"/>
            <a:chOff x="1574914" y="3494404"/>
            <a:chExt cx="2368550" cy="381635"/>
          </a:xfrm>
        </p:grpSpPr>
        <p:sp>
          <p:nvSpPr>
            <p:cNvPr id="20" name="object 20"/>
            <p:cNvSpPr/>
            <p:nvPr/>
          </p:nvSpPr>
          <p:spPr>
            <a:xfrm>
              <a:off x="1574914" y="3799446"/>
              <a:ext cx="2368550" cy="76835"/>
            </a:xfrm>
            <a:custGeom>
              <a:avLst/>
              <a:gdLst/>
              <a:ahLst/>
              <a:cxnLst/>
              <a:rect l="l" t="t" r="r" b="b"/>
              <a:pathLst>
                <a:path w="2368550" h="76835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2368550" h="76835">
                  <a:moveTo>
                    <a:pt x="79371" y="34696"/>
                  </a:moveTo>
                  <a:lnTo>
                    <a:pt x="50457" y="34696"/>
                  </a:lnTo>
                  <a:lnTo>
                    <a:pt x="50457" y="41530"/>
                  </a:lnTo>
                  <a:lnTo>
                    <a:pt x="79371" y="41530"/>
                  </a:lnTo>
                  <a:lnTo>
                    <a:pt x="79371" y="34696"/>
                  </a:lnTo>
                  <a:close/>
                </a:path>
                <a:path w="2368550" h="76835">
                  <a:moveTo>
                    <a:pt x="130374" y="34696"/>
                  </a:moveTo>
                  <a:lnTo>
                    <a:pt x="101460" y="34696"/>
                  </a:lnTo>
                  <a:lnTo>
                    <a:pt x="101460" y="41530"/>
                  </a:lnTo>
                  <a:lnTo>
                    <a:pt x="130374" y="41530"/>
                  </a:lnTo>
                  <a:lnTo>
                    <a:pt x="130374" y="34696"/>
                  </a:lnTo>
                  <a:close/>
                </a:path>
                <a:path w="2368550" h="76835">
                  <a:moveTo>
                    <a:pt x="180831" y="34696"/>
                  </a:moveTo>
                  <a:lnTo>
                    <a:pt x="151917" y="34696"/>
                  </a:lnTo>
                  <a:lnTo>
                    <a:pt x="151917" y="41530"/>
                  </a:lnTo>
                  <a:lnTo>
                    <a:pt x="180831" y="41530"/>
                  </a:lnTo>
                  <a:lnTo>
                    <a:pt x="180831" y="34696"/>
                  </a:lnTo>
                  <a:close/>
                </a:path>
                <a:path w="2368550" h="76835">
                  <a:moveTo>
                    <a:pt x="231834" y="34696"/>
                  </a:moveTo>
                  <a:lnTo>
                    <a:pt x="202920" y="34696"/>
                  </a:lnTo>
                  <a:lnTo>
                    <a:pt x="202920" y="41530"/>
                  </a:lnTo>
                  <a:lnTo>
                    <a:pt x="231834" y="41530"/>
                  </a:lnTo>
                  <a:lnTo>
                    <a:pt x="231834" y="34696"/>
                  </a:lnTo>
                  <a:close/>
                </a:path>
                <a:path w="2368550" h="76835">
                  <a:moveTo>
                    <a:pt x="282304" y="34696"/>
                  </a:moveTo>
                  <a:lnTo>
                    <a:pt x="253390" y="34696"/>
                  </a:lnTo>
                  <a:lnTo>
                    <a:pt x="253390" y="41530"/>
                  </a:lnTo>
                  <a:lnTo>
                    <a:pt x="282304" y="41530"/>
                  </a:lnTo>
                  <a:lnTo>
                    <a:pt x="282304" y="34696"/>
                  </a:lnTo>
                  <a:close/>
                </a:path>
                <a:path w="2368550" h="76835">
                  <a:moveTo>
                    <a:pt x="332761" y="34696"/>
                  </a:moveTo>
                  <a:lnTo>
                    <a:pt x="303847" y="34696"/>
                  </a:lnTo>
                  <a:lnTo>
                    <a:pt x="303847" y="41530"/>
                  </a:lnTo>
                  <a:lnTo>
                    <a:pt x="332761" y="41530"/>
                  </a:lnTo>
                  <a:lnTo>
                    <a:pt x="332761" y="34696"/>
                  </a:lnTo>
                  <a:close/>
                </a:path>
                <a:path w="2368550" h="76835">
                  <a:moveTo>
                    <a:pt x="383764" y="34696"/>
                  </a:moveTo>
                  <a:lnTo>
                    <a:pt x="354850" y="34696"/>
                  </a:lnTo>
                  <a:lnTo>
                    <a:pt x="354850" y="41530"/>
                  </a:lnTo>
                  <a:lnTo>
                    <a:pt x="383764" y="41530"/>
                  </a:lnTo>
                  <a:lnTo>
                    <a:pt x="383764" y="34696"/>
                  </a:lnTo>
                  <a:close/>
                </a:path>
                <a:path w="2368550" h="76835">
                  <a:moveTo>
                    <a:pt x="434221" y="34696"/>
                  </a:moveTo>
                  <a:lnTo>
                    <a:pt x="405307" y="34696"/>
                  </a:lnTo>
                  <a:lnTo>
                    <a:pt x="405307" y="41530"/>
                  </a:lnTo>
                  <a:lnTo>
                    <a:pt x="434221" y="41530"/>
                  </a:lnTo>
                  <a:lnTo>
                    <a:pt x="434221" y="34696"/>
                  </a:lnTo>
                  <a:close/>
                </a:path>
                <a:path w="2368550" h="76835">
                  <a:moveTo>
                    <a:pt x="485225" y="34696"/>
                  </a:moveTo>
                  <a:lnTo>
                    <a:pt x="456310" y="34696"/>
                  </a:lnTo>
                  <a:lnTo>
                    <a:pt x="456310" y="41530"/>
                  </a:lnTo>
                  <a:lnTo>
                    <a:pt x="485225" y="41530"/>
                  </a:lnTo>
                  <a:lnTo>
                    <a:pt x="485225" y="34696"/>
                  </a:lnTo>
                  <a:close/>
                </a:path>
                <a:path w="2368550" h="76835">
                  <a:moveTo>
                    <a:pt x="535682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5682" y="41530"/>
                  </a:lnTo>
                  <a:lnTo>
                    <a:pt x="535682" y="34696"/>
                  </a:lnTo>
                  <a:close/>
                </a:path>
                <a:path w="2368550" h="76835">
                  <a:moveTo>
                    <a:pt x="586677" y="34696"/>
                  </a:moveTo>
                  <a:lnTo>
                    <a:pt x="557237" y="34696"/>
                  </a:lnTo>
                  <a:lnTo>
                    <a:pt x="557237" y="41530"/>
                  </a:lnTo>
                  <a:lnTo>
                    <a:pt x="586677" y="41530"/>
                  </a:lnTo>
                  <a:lnTo>
                    <a:pt x="586677" y="34696"/>
                  </a:lnTo>
                  <a:close/>
                </a:path>
                <a:path w="2368550" h="76835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2368550" h="76835">
                  <a:moveTo>
                    <a:pt x="687612" y="34696"/>
                  </a:moveTo>
                  <a:lnTo>
                    <a:pt x="658698" y="34696"/>
                  </a:lnTo>
                  <a:lnTo>
                    <a:pt x="658698" y="41530"/>
                  </a:lnTo>
                  <a:lnTo>
                    <a:pt x="687612" y="41530"/>
                  </a:lnTo>
                  <a:lnTo>
                    <a:pt x="687612" y="34696"/>
                  </a:lnTo>
                  <a:close/>
                </a:path>
                <a:path w="2368550" h="76835">
                  <a:moveTo>
                    <a:pt x="738602" y="34696"/>
                  </a:moveTo>
                  <a:lnTo>
                    <a:pt x="709688" y="34696"/>
                  </a:lnTo>
                  <a:lnTo>
                    <a:pt x="709688" y="41530"/>
                  </a:lnTo>
                  <a:lnTo>
                    <a:pt x="738602" y="41530"/>
                  </a:lnTo>
                  <a:lnTo>
                    <a:pt x="738602" y="34696"/>
                  </a:lnTo>
                  <a:close/>
                </a:path>
                <a:path w="2368550" h="76835">
                  <a:moveTo>
                    <a:pt x="789072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072" y="41530"/>
                  </a:lnTo>
                  <a:lnTo>
                    <a:pt x="789072" y="34696"/>
                  </a:lnTo>
                  <a:close/>
                </a:path>
                <a:path w="2368550" h="76835">
                  <a:moveTo>
                    <a:pt x="840075" y="34696"/>
                  </a:moveTo>
                  <a:lnTo>
                    <a:pt x="811161" y="34696"/>
                  </a:lnTo>
                  <a:lnTo>
                    <a:pt x="811161" y="41530"/>
                  </a:lnTo>
                  <a:lnTo>
                    <a:pt x="840075" y="41530"/>
                  </a:lnTo>
                  <a:lnTo>
                    <a:pt x="840075" y="34696"/>
                  </a:lnTo>
                  <a:close/>
                </a:path>
                <a:path w="2368550" h="76835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2368550" h="76835">
                  <a:moveTo>
                    <a:pt x="941002" y="34696"/>
                  </a:moveTo>
                  <a:lnTo>
                    <a:pt x="912088" y="34696"/>
                  </a:lnTo>
                  <a:lnTo>
                    <a:pt x="912088" y="41530"/>
                  </a:lnTo>
                  <a:lnTo>
                    <a:pt x="941002" y="41530"/>
                  </a:lnTo>
                  <a:lnTo>
                    <a:pt x="941002" y="34696"/>
                  </a:lnTo>
                  <a:close/>
                </a:path>
                <a:path w="2368550" h="76835">
                  <a:moveTo>
                    <a:pt x="991993" y="34696"/>
                  </a:moveTo>
                  <a:lnTo>
                    <a:pt x="963079" y="34696"/>
                  </a:lnTo>
                  <a:lnTo>
                    <a:pt x="963079" y="41530"/>
                  </a:lnTo>
                  <a:lnTo>
                    <a:pt x="991993" y="41530"/>
                  </a:lnTo>
                  <a:lnTo>
                    <a:pt x="991993" y="34696"/>
                  </a:lnTo>
                  <a:close/>
                </a:path>
                <a:path w="2368550" h="76835">
                  <a:moveTo>
                    <a:pt x="1042462" y="34696"/>
                  </a:moveTo>
                  <a:lnTo>
                    <a:pt x="1013548" y="34696"/>
                  </a:lnTo>
                  <a:lnTo>
                    <a:pt x="1013548" y="41530"/>
                  </a:lnTo>
                  <a:lnTo>
                    <a:pt x="1042462" y="41530"/>
                  </a:lnTo>
                  <a:lnTo>
                    <a:pt x="1042462" y="34696"/>
                  </a:lnTo>
                  <a:close/>
                </a:path>
                <a:path w="2368550" h="76835">
                  <a:moveTo>
                    <a:pt x="1093453" y="34696"/>
                  </a:moveTo>
                  <a:lnTo>
                    <a:pt x="1064539" y="34696"/>
                  </a:lnTo>
                  <a:lnTo>
                    <a:pt x="1064539" y="41530"/>
                  </a:lnTo>
                  <a:lnTo>
                    <a:pt x="1093453" y="41530"/>
                  </a:lnTo>
                  <a:lnTo>
                    <a:pt x="1093453" y="34696"/>
                  </a:lnTo>
                  <a:close/>
                </a:path>
                <a:path w="2368550" h="76835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2368550" h="76835">
                  <a:moveTo>
                    <a:pt x="1194918" y="34696"/>
                  </a:moveTo>
                  <a:lnTo>
                    <a:pt x="1165479" y="34696"/>
                  </a:lnTo>
                  <a:lnTo>
                    <a:pt x="1165479" y="41530"/>
                  </a:lnTo>
                  <a:lnTo>
                    <a:pt x="1194918" y="41530"/>
                  </a:lnTo>
                  <a:lnTo>
                    <a:pt x="1194918" y="34696"/>
                  </a:lnTo>
                  <a:close/>
                </a:path>
                <a:path w="2368550" h="76835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2368550" h="76835">
                  <a:moveTo>
                    <a:pt x="1295853" y="34696"/>
                  </a:moveTo>
                  <a:lnTo>
                    <a:pt x="1266939" y="34696"/>
                  </a:lnTo>
                  <a:lnTo>
                    <a:pt x="1266939" y="41530"/>
                  </a:lnTo>
                  <a:lnTo>
                    <a:pt x="1295853" y="41530"/>
                  </a:lnTo>
                  <a:lnTo>
                    <a:pt x="1295853" y="34696"/>
                  </a:lnTo>
                  <a:close/>
                </a:path>
                <a:path w="2368550" h="76835">
                  <a:moveTo>
                    <a:pt x="1346843" y="34696"/>
                  </a:moveTo>
                  <a:lnTo>
                    <a:pt x="1317929" y="34696"/>
                  </a:lnTo>
                  <a:lnTo>
                    <a:pt x="1317929" y="41530"/>
                  </a:lnTo>
                  <a:lnTo>
                    <a:pt x="1346843" y="41530"/>
                  </a:lnTo>
                  <a:lnTo>
                    <a:pt x="1346843" y="34696"/>
                  </a:lnTo>
                  <a:close/>
                </a:path>
                <a:path w="2368550" h="76835">
                  <a:moveTo>
                    <a:pt x="1397313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313" y="41530"/>
                  </a:lnTo>
                  <a:lnTo>
                    <a:pt x="1397313" y="34696"/>
                  </a:lnTo>
                  <a:close/>
                </a:path>
                <a:path w="2368550" h="76835">
                  <a:moveTo>
                    <a:pt x="1448309" y="34696"/>
                  </a:moveTo>
                  <a:lnTo>
                    <a:pt x="1418869" y="34696"/>
                  </a:lnTo>
                  <a:lnTo>
                    <a:pt x="1418869" y="41530"/>
                  </a:lnTo>
                  <a:lnTo>
                    <a:pt x="1448309" y="41530"/>
                  </a:lnTo>
                  <a:lnTo>
                    <a:pt x="1448309" y="34696"/>
                  </a:lnTo>
                  <a:close/>
                </a:path>
                <a:path w="2368550" h="76835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2368550" h="76835">
                  <a:moveTo>
                    <a:pt x="1549243" y="34696"/>
                  </a:moveTo>
                  <a:lnTo>
                    <a:pt x="1520329" y="34696"/>
                  </a:lnTo>
                  <a:lnTo>
                    <a:pt x="1520329" y="41530"/>
                  </a:lnTo>
                  <a:lnTo>
                    <a:pt x="1549243" y="41530"/>
                  </a:lnTo>
                  <a:lnTo>
                    <a:pt x="1549243" y="34696"/>
                  </a:lnTo>
                  <a:close/>
                </a:path>
                <a:path w="2368550" h="76835">
                  <a:moveTo>
                    <a:pt x="1600234" y="34696"/>
                  </a:moveTo>
                  <a:lnTo>
                    <a:pt x="1571320" y="34696"/>
                  </a:lnTo>
                  <a:lnTo>
                    <a:pt x="1571320" y="41530"/>
                  </a:lnTo>
                  <a:lnTo>
                    <a:pt x="1600234" y="41530"/>
                  </a:lnTo>
                  <a:lnTo>
                    <a:pt x="1600234" y="34696"/>
                  </a:lnTo>
                  <a:close/>
                </a:path>
                <a:path w="2368550" h="76835">
                  <a:moveTo>
                    <a:pt x="1650704" y="34696"/>
                  </a:moveTo>
                  <a:lnTo>
                    <a:pt x="1621790" y="34696"/>
                  </a:lnTo>
                  <a:lnTo>
                    <a:pt x="1621790" y="41530"/>
                  </a:lnTo>
                  <a:lnTo>
                    <a:pt x="1650704" y="41530"/>
                  </a:lnTo>
                  <a:lnTo>
                    <a:pt x="1650704" y="34696"/>
                  </a:lnTo>
                  <a:close/>
                </a:path>
                <a:path w="2368550" h="76835">
                  <a:moveTo>
                    <a:pt x="1701694" y="34696"/>
                  </a:moveTo>
                  <a:lnTo>
                    <a:pt x="1672780" y="34696"/>
                  </a:lnTo>
                  <a:lnTo>
                    <a:pt x="1672780" y="41530"/>
                  </a:lnTo>
                  <a:lnTo>
                    <a:pt x="1701694" y="41530"/>
                  </a:lnTo>
                  <a:lnTo>
                    <a:pt x="1701694" y="34696"/>
                  </a:lnTo>
                  <a:close/>
                </a:path>
                <a:path w="2368550" h="76835">
                  <a:moveTo>
                    <a:pt x="1752163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3" y="41530"/>
                  </a:lnTo>
                  <a:lnTo>
                    <a:pt x="1752163" y="34696"/>
                  </a:lnTo>
                  <a:close/>
                </a:path>
                <a:path w="2368550" h="76835">
                  <a:moveTo>
                    <a:pt x="1802634" y="34696"/>
                  </a:moveTo>
                  <a:lnTo>
                    <a:pt x="1773720" y="34696"/>
                  </a:lnTo>
                  <a:lnTo>
                    <a:pt x="1773720" y="41530"/>
                  </a:lnTo>
                  <a:lnTo>
                    <a:pt x="1802634" y="41530"/>
                  </a:lnTo>
                  <a:lnTo>
                    <a:pt x="1802634" y="34696"/>
                  </a:lnTo>
                  <a:close/>
                </a:path>
                <a:path w="2368550" h="76835">
                  <a:moveTo>
                    <a:pt x="1853624" y="34696"/>
                  </a:moveTo>
                  <a:lnTo>
                    <a:pt x="1824710" y="34696"/>
                  </a:lnTo>
                  <a:lnTo>
                    <a:pt x="1824710" y="41530"/>
                  </a:lnTo>
                  <a:lnTo>
                    <a:pt x="1853624" y="41530"/>
                  </a:lnTo>
                  <a:lnTo>
                    <a:pt x="1853624" y="34696"/>
                  </a:lnTo>
                  <a:close/>
                </a:path>
                <a:path w="2368550" h="76835">
                  <a:moveTo>
                    <a:pt x="1904093" y="34696"/>
                  </a:moveTo>
                  <a:lnTo>
                    <a:pt x="1875180" y="34696"/>
                  </a:lnTo>
                  <a:lnTo>
                    <a:pt x="1875180" y="41530"/>
                  </a:lnTo>
                  <a:lnTo>
                    <a:pt x="1904093" y="41530"/>
                  </a:lnTo>
                  <a:lnTo>
                    <a:pt x="1904093" y="34696"/>
                  </a:lnTo>
                  <a:close/>
                </a:path>
                <a:path w="2368550" h="76835">
                  <a:moveTo>
                    <a:pt x="1955084" y="34696"/>
                  </a:moveTo>
                  <a:lnTo>
                    <a:pt x="1926170" y="34696"/>
                  </a:lnTo>
                  <a:lnTo>
                    <a:pt x="1926170" y="41530"/>
                  </a:lnTo>
                  <a:lnTo>
                    <a:pt x="1955084" y="41530"/>
                  </a:lnTo>
                  <a:lnTo>
                    <a:pt x="1955084" y="34696"/>
                  </a:lnTo>
                  <a:close/>
                </a:path>
                <a:path w="2368550" h="76835">
                  <a:moveTo>
                    <a:pt x="2005553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3" y="41530"/>
                  </a:lnTo>
                  <a:lnTo>
                    <a:pt x="2005553" y="34696"/>
                  </a:lnTo>
                  <a:close/>
                </a:path>
                <a:path w="2368550" h="76835">
                  <a:moveTo>
                    <a:pt x="2056550" y="34696"/>
                  </a:moveTo>
                  <a:lnTo>
                    <a:pt x="2027110" y="34696"/>
                  </a:lnTo>
                  <a:lnTo>
                    <a:pt x="2027110" y="41530"/>
                  </a:lnTo>
                  <a:lnTo>
                    <a:pt x="2056550" y="41530"/>
                  </a:lnTo>
                  <a:lnTo>
                    <a:pt x="2056550" y="34696"/>
                  </a:lnTo>
                  <a:close/>
                </a:path>
                <a:path w="2368550" h="76835">
                  <a:moveTo>
                    <a:pt x="2107015" y="34696"/>
                  </a:moveTo>
                  <a:lnTo>
                    <a:pt x="2078101" y="34696"/>
                  </a:lnTo>
                  <a:lnTo>
                    <a:pt x="2078101" y="41530"/>
                  </a:lnTo>
                  <a:lnTo>
                    <a:pt x="2107015" y="41530"/>
                  </a:lnTo>
                  <a:lnTo>
                    <a:pt x="2107015" y="34696"/>
                  </a:lnTo>
                  <a:close/>
                </a:path>
                <a:path w="2368550" h="76835">
                  <a:moveTo>
                    <a:pt x="2157483" y="34696"/>
                  </a:moveTo>
                  <a:lnTo>
                    <a:pt x="2128570" y="34696"/>
                  </a:lnTo>
                  <a:lnTo>
                    <a:pt x="2128570" y="41530"/>
                  </a:lnTo>
                  <a:lnTo>
                    <a:pt x="2157483" y="41530"/>
                  </a:lnTo>
                  <a:lnTo>
                    <a:pt x="2157483" y="34696"/>
                  </a:lnTo>
                  <a:close/>
                </a:path>
                <a:path w="2368550" h="76835">
                  <a:moveTo>
                    <a:pt x="2208475" y="34696"/>
                  </a:moveTo>
                  <a:lnTo>
                    <a:pt x="2179561" y="34696"/>
                  </a:lnTo>
                  <a:lnTo>
                    <a:pt x="2179561" y="41530"/>
                  </a:lnTo>
                  <a:lnTo>
                    <a:pt x="2208475" y="41530"/>
                  </a:lnTo>
                  <a:lnTo>
                    <a:pt x="2208475" y="34696"/>
                  </a:lnTo>
                  <a:close/>
                </a:path>
                <a:path w="2368550" h="76835">
                  <a:moveTo>
                    <a:pt x="2258943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8943" y="41530"/>
                  </a:lnTo>
                  <a:lnTo>
                    <a:pt x="2258943" y="34696"/>
                  </a:lnTo>
                  <a:close/>
                </a:path>
                <a:path w="2368550" h="76835">
                  <a:moveTo>
                    <a:pt x="2354388" y="38106"/>
                  </a:moveTo>
                  <a:lnTo>
                    <a:pt x="2301519" y="68859"/>
                  </a:lnTo>
                  <a:lnTo>
                    <a:pt x="2299423" y="69913"/>
                  </a:lnTo>
                  <a:lnTo>
                    <a:pt x="2298890" y="72021"/>
                  </a:lnTo>
                  <a:lnTo>
                    <a:pt x="2299944" y="73596"/>
                  </a:lnTo>
                  <a:lnTo>
                    <a:pt x="2300998" y="75692"/>
                  </a:lnTo>
                  <a:lnTo>
                    <a:pt x="2303106" y="76225"/>
                  </a:lnTo>
                  <a:lnTo>
                    <a:pt x="2305202" y="75171"/>
                  </a:lnTo>
                  <a:lnTo>
                    <a:pt x="2362861" y="41530"/>
                  </a:lnTo>
                  <a:lnTo>
                    <a:pt x="2360405" y="41530"/>
                  </a:lnTo>
                  <a:lnTo>
                    <a:pt x="2360405" y="40995"/>
                  </a:lnTo>
                  <a:lnTo>
                    <a:pt x="2359355" y="40995"/>
                  </a:lnTo>
                  <a:lnTo>
                    <a:pt x="2354388" y="38106"/>
                  </a:lnTo>
                  <a:close/>
                </a:path>
                <a:path w="2368550" h="76835">
                  <a:moveTo>
                    <a:pt x="2309940" y="34696"/>
                  </a:moveTo>
                  <a:lnTo>
                    <a:pt x="2280500" y="34696"/>
                  </a:lnTo>
                  <a:lnTo>
                    <a:pt x="2280500" y="41530"/>
                  </a:lnTo>
                  <a:lnTo>
                    <a:pt x="2309940" y="41530"/>
                  </a:lnTo>
                  <a:lnTo>
                    <a:pt x="2309940" y="34696"/>
                  </a:lnTo>
                  <a:close/>
                </a:path>
                <a:path w="2368550" h="76835">
                  <a:moveTo>
                    <a:pt x="234852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48502" y="41530"/>
                  </a:lnTo>
                  <a:lnTo>
                    <a:pt x="2354388" y="38106"/>
                  </a:lnTo>
                  <a:lnTo>
                    <a:pt x="2348525" y="34696"/>
                  </a:lnTo>
                  <a:close/>
                </a:path>
                <a:path w="2368550" h="76835">
                  <a:moveTo>
                    <a:pt x="2362080" y="34696"/>
                  </a:moveTo>
                  <a:lnTo>
                    <a:pt x="2360405" y="34696"/>
                  </a:lnTo>
                  <a:lnTo>
                    <a:pt x="2360405" y="41530"/>
                  </a:lnTo>
                  <a:lnTo>
                    <a:pt x="2362861" y="41530"/>
                  </a:lnTo>
                  <a:lnTo>
                    <a:pt x="2368283" y="38366"/>
                  </a:lnTo>
                  <a:lnTo>
                    <a:pt x="2362080" y="34696"/>
                  </a:lnTo>
                  <a:close/>
                </a:path>
                <a:path w="2368550" h="76835">
                  <a:moveTo>
                    <a:pt x="2359355" y="35217"/>
                  </a:moveTo>
                  <a:lnTo>
                    <a:pt x="2354388" y="38106"/>
                  </a:lnTo>
                  <a:lnTo>
                    <a:pt x="2359355" y="40995"/>
                  </a:lnTo>
                  <a:lnTo>
                    <a:pt x="2359355" y="35217"/>
                  </a:lnTo>
                  <a:close/>
                </a:path>
                <a:path w="2368550" h="76835">
                  <a:moveTo>
                    <a:pt x="2360405" y="35217"/>
                  </a:moveTo>
                  <a:lnTo>
                    <a:pt x="2359355" y="35217"/>
                  </a:lnTo>
                  <a:lnTo>
                    <a:pt x="2359355" y="40995"/>
                  </a:lnTo>
                  <a:lnTo>
                    <a:pt x="2360405" y="40995"/>
                  </a:lnTo>
                  <a:lnTo>
                    <a:pt x="2360405" y="35217"/>
                  </a:lnTo>
                  <a:close/>
                </a:path>
                <a:path w="2368550" h="76835">
                  <a:moveTo>
                    <a:pt x="2303106" y="0"/>
                  </a:moveTo>
                  <a:lnTo>
                    <a:pt x="2300998" y="520"/>
                  </a:lnTo>
                  <a:lnTo>
                    <a:pt x="2299944" y="2628"/>
                  </a:lnTo>
                  <a:lnTo>
                    <a:pt x="2298890" y="4203"/>
                  </a:lnTo>
                  <a:lnTo>
                    <a:pt x="2299423" y="6299"/>
                  </a:lnTo>
                  <a:lnTo>
                    <a:pt x="2301519" y="7353"/>
                  </a:lnTo>
                  <a:lnTo>
                    <a:pt x="2354388" y="38106"/>
                  </a:lnTo>
                  <a:lnTo>
                    <a:pt x="2359355" y="35217"/>
                  </a:lnTo>
                  <a:lnTo>
                    <a:pt x="2360405" y="35217"/>
                  </a:lnTo>
                  <a:lnTo>
                    <a:pt x="2360405" y="34696"/>
                  </a:lnTo>
                  <a:lnTo>
                    <a:pt x="2362080" y="34696"/>
                  </a:lnTo>
                  <a:lnTo>
                    <a:pt x="2305202" y="1041"/>
                  </a:lnTo>
                  <a:lnTo>
                    <a:pt x="230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2823" y="3498214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2823" y="3498214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1102" y="3484990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33182" y="3706786"/>
            <a:ext cx="5273675" cy="863600"/>
            <a:chOff x="1133182" y="3706786"/>
            <a:chExt cx="5273675" cy="863600"/>
          </a:xfrm>
        </p:grpSpPr>
        <p:sp>
          <p:nvSpPr>
            <p:cNvPr id="25" name="object 25"/>
            <p:cNvSpPr/>
            <p:nvPr/>
          </p:nvSpPr>
          <p:spPr>
            <a:xfrm>
              <a:off x="1136992" y="3710596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6992" y="3710596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71771" y="4401896"/>
              <a:ext cx="2134870" cy="76200"/>
            </a:xfrm>
            <a:custGeom>
              <a:avLst/>
              <a:gdLst/>
              <a:ahLst/>
              <a:cxnLst/>
              <a:rect l="l" t="t" r="r" b="b"/>
              <a:pathLst>
                <a:path w="213487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5"/>
                  </a:lnTo>
                  <a:lnTo>
                    <a:pt x="28914" y="41535"/>
                  </a:lnTo>
                  <a:lnTo>
                    <a:pt x="28914" y="34175"/>
                  </a:lnTo>
                  <a:close/>
                </a:path>
                <a:path w="2134870" h="76200">
                  <a:moveTo>
                    <a:pt x="79371" y="34175"/>
                  </a:moveTo>
                  <a:lnTo>
                    <a:pt x="50457" y="34175"/>
                  </a:lnTo>
                  <a:lnTo>
                    <a:pt x="50457" y="41535"/>
                  </a:lnTo>
                  <a:lnTo>
                    <a:pt x="79371" y="41535"/>
                  </a:lnTo>
                  <a:lnTo>
                    <a:pt x="79371" y="34175"/>
                  </a:lnTo>
                  <a:close/>
                </a:path>
                <a:path w="2134870" h="76200">
                  <a:moveTo>
                    <a:pt x="130373" y="34175"/>
                  </a:moveTo>
                  <a:lnTo>
                    <a:pt x="101460" y="34175"/>
                  </a:lnTo>
                  <a:lnTo>
                    <a:pt x="101460" y="41535"/>
                  </a:lnTo>
                  <a:lnTo>
                    <a:pt x="130373" y="41535"/>
                  </a:lnTo>
                  <a:lnTo>
                    <a:pt x="130373" y="34175"/>
                  </a:lnTo>
                  <a:close/>
                </a:path>
                <a:path w="2134870" h="76200">
                  <a:moveTo>
                    <a:pt x="180831" y="34175"/>
                  </a:moveTo>
                  <a:lnTo>
                    <a:pt x="151917" y="34175"/>
                  </a:lnTo>
                  <a:lnTo>
                    <a:pt x="151917" y="41535"/>
                  </a:lnTo>
                  <a:lnTo>
                    <a:pt x="180831" y="41535"/>
                  </a:lnTo>
                  <a:lnTo>
                    <a:pt x="180831" y="34175"/>
                  </a:lnTo>
                  <a:close/>
                </a:path>
                <a:path w="2134870" h="76200">
                  <a:moveTo>
                    <a:pt x="231301" y="34175"/>
                  </a:moveTo>
                  <a:lnTo>
                    <a:pt x="202387" y="34175"/>
                  </a:lnTo>
                  <a:lnTo>
                    <a:pt x="202387" y="41535"/>
                  </a:lnTo>
                  <a:lnTo>
                    <a:pt x="231301" y="41535"/>
                  </a:lnTo>
                  <a:lnTo>
                    <a:pt x="231301" y="34175"/>
                  </a:lnTo>
                  <a:close/>
                </a:path>
                <a:path w="2134870" h="76200">
                  <a:moveTo>
                    <a:pt x="282291" y="34175"/>
                  </a:moveTo>
                  <a:lnTo>
                    <a:pt x="253377" y="34175"/>
                  </a:lnTo>
                  <a:lnTo>
                    <a:pt x="253377" y="41535"/>
                  </a:lnTo>
                  <a:lnTo>
                    <a:pt x="282291" y="41535"/>
                  </a:lnTo>
                  <a:lnTo>
                    <a:pt x="282291" y="34175"/>
                  </a:lnTo>
                  <a:close/>
                </a:path>
                <a:path w="2134870" h="76200">
                  <a:moveTo>
                    <a:pt x="332760" y="34175"/>
                  </a:moveTo>
                  <a:lnTo>
                    <a:pt x="303847" y="34175"/>
                  </a:lnTo>
                  <a:lnTo>
                    <a:pt x="303847" y="41535"/>
                  </a:lnTo>
                  <a:lnTo>
                    <a:pt x="332760" y="41535"/>
                  </a:lnTo>
                  <a:lnTo>
                    <a:pt x="332760" y="34175"/>
                  </a:lnTo>
                  <a:close/>
                </a:path>
                <a:path w="213487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5"/>
                  </a:lnTo>
                  <a:lnTo>
                    <a:pt x="383764" y="41535"/>
                  </a:lnTo>
                  <a:lnTo>
                    <a:pt x="383764" y="34175"/>
                  </a:lnTo>
                  <a:close/>
                </a:path>
                <a:path w="2134870" h="76200">
                  <a:moveTo>
                    <a:pt x="434221" y="34175"/>
                  </a:moveTo>
                  <a:lnTo>
                    <a:pt x="405307" y="34175"/>
                  </a:lnTo>
                  <a:lnTo>
                    <a:pt x="405307" y="41535"/>
                  </a:lnTo>
                  <a:lnTo>
                    <a:pt x="434221" y="41535"/>
                  </a:lnTo>
                  <a:lnTo>
                    <a:pt x="434221" y="34175"/>
                  </a:lnTo>
                  <a:close/>
                </a:path>
                <a:path w="2134870" h="76200">
                  <a:moveTo>
                    <a:pt x="484691" y="34175"/>
                  </a:moveTo>
                  <a:lnTo>
                    <a:pt x="455777" y="34175"/>
                  </a:lnTo>
                  <a:lnTo>
                    <a:pt x="455777" y="41535"/>
                  </a:lnTo>
                  <a:lnTo>
                    <a:pt x="484691" y="41535"/>
                  </a:lnTo>
                  <a:lnTo>
                    <a:pt x="484691" y="34175"/>
                  </a:lnTo>
                  <a:close/>
                </a:path>
                <a:path w="2134870" h="76200">
                  <a:moveTo>
                    <a:pt x="535682" y="34175"/>
                  </a:moveTo>
                  <a:lnTo>
                    <a:pt x="506768" y="34175"/>
                  </a:lnTo>
                  <a:lnTo>
                    <a:pt x="506768" y="41535"/>
                  </a:lnTo>
                  <a:lnTo>
                    <a:pt x="535682" y="41535"/>
                  </a:lnTo>
                  <a:lnTo>
                    <a:pt x="535682" y="34175"/>
                  </a:lnTo>
                  <a:close/>
                </a:path>
                <a:path w="2134870" h="76200">
                  <a:moveTo>
                    <a:pt x="586150" y="34175"/>
                  </a:moveTo>
                  <a:lnTo>
                    <a:pt x="557237" y="34175"/>
                  </a:lnTo>
                  <a:lnTo>
                    <a:pt x="557237" y="41535"/>
                  </a:lnTo>
                  <a:lnTo>
                    <a:pt x="586150" y="41535"/>
                  </a:lnTo>
                  <a:lnTo>
                    <a:pt x="586150" y="34175"/>
                  </a:lnTo>
                  <a:close/>
                </a:path>
                <a:path w="2134870" h="76200">
                  <a:moveTo>
                    <a:pt x="637141" y="34175"/>
                  </a:moveTo>
                  <a:lnTo>
                    <a:pt x="608228" y="34175"/>
                  </a:lnTo>
                  <a:lnTo>
                    <a:pt x="608228" y="41535"/>
                  </a:lnTo>
                  <a:lnTo>
                    <a:pt x="637141" y="41535"/>
                  </a:lnTo>
                  <a:lnTo>
                    <a:pt x="637141" y="34175"/>
                  </a:lnTo>
                  <a:close/>
                </a:path>
                <a:path w="2134870" h="76200">
                  <a:moveTo>
                    <a:pt x="687612" y="34175"/>
                  </a:moveTo>
                  <a:lnTo>
                    <a:pt x="658698" y="34175"/>
                  </a:lnTo>
                  <a:lnTo>
                    <a:pt x="658698" y="41535"/>
                  </a:lnTo>
                  <a:lnTo>
                    <a:pt x="687612" y="41535"/>
                  </a:lnTo>
                  <a:lnTo>
                    <a:pt x="687612" y="34175"/>
                  </a:lnTo>
                  <a:close/>
                </a:path>
                <a:path w="2134870" h="76200">
                  <a:moveTo>
                    <a:pt x="738607" y="34175"/>
                  </a:moveTo>
                  <a:lnTo>
                    <a:pt x="709167" y="34175"/>
                  </a:lnTo>
                  <a:lnTo>
                    <a:pt x="709167" y="41535"/>
                  </a:lnTo>
                  <a:lnTo>
                    <a:pt x="738607" y="41535"/>
                  </a:lnTo>
                  <a:lnTo>
                    <a:pt x="738607" y="34175"/>
                  </a:lnTo>
                  <a:close/>
                </a:path>
                <a:path w="2134870" h="76200">
                  <a:moveTo>
                    <a:pt x="789072" y="34175"/>
                  </a:moveTo>
                  <a:lnTo>
                    <a:pt x="760158" y="34175"/>
                  </a:lnTo>
                  <a:lnTo>
                    <a:pt x="760158" y="41535"/>
                  </a:lnTo>
                  <a:lnTo>
                    <a:pt x="789072" y="41535"/>
                  </a:lnTo>
                  <a:lnTo>
                    <a:pt x="789072" y="34175"/>
                  </a:lnTo>
                  <a:close/>
                </a:path>
                <a:path w="2134870" h="76200">
                  <a:moveTo>
                    <a:pt x="839542" y="34175"/>
                  </a:moveTo>
                  <a:lnTo>
                    <a:pt x="810628" y="34175"/>
                  </a:lnTo>
                  <a:lnTo>
                    <a:pt x="810628" y="41535"/>
                  </a:lnTo>
                  <a:lnTo>
                    <a:pt x="839542" y="41535"/>
                  </a:lnTo>
                  <a:lnTo>
                    <a:pt x="839542" y="34175"/>
                  </a:lnTo>
                  <a:close/>
                </a:path>
                <a:path w="2134870" h="76200">
                  <a:moveTo>
                    <a:pt x="890531" y="34175"/>
                  </a:moveTo>
                  <a:lnTo>
                    <a:pt x="861618" y="34175"/>
                  </a:lnTo>
                  <a:lnTo>
                    <a:pt x="861618" y="41535"/>
                  </a:lnTo>
                  <a:lnTo>
                    <a:pt x="890531" y="41535"/>
                  </a:lnTo>
                  <a:lnTo>
                    <a:pt x="890531" y="34175"/>
                  </a:lnTo>
                  <a:close/>
                </a:path>
                <a:path w="2134870" h="76200">
                  <a:moveTo>
                    <a:pt x="941002" y="34175"/>
                  </a:moveTo>
                  <a:lnTo>
                    <a:pt x="912088" y="34175"/>
                  </a:lnTo>
                  <a:lnTo>
                    <a:pt x="912088" y="41535"/>
                  </a:lnTo>
                  <a:lnTo>
                    <a:pt x="941002" y="41535"/>
                  </a:lnTo>
                  <a:lnTo>
                    <a:pt x="941002" y="34175"/>
                  </a:lnTo>
                  <a:close/>
                </a:path>
                <a:path w="2134870" h="76200">
                  <a:moveTo>
                    <a:pt x="991993" y="34175"/>
                  </a:moveTo>
                  <a:lnTo>
                    <a:pt x="963079" y="34175"/>
                  </a:lnTo>
                  <a:lnTo>
                    <a:pt x="963079" y="41535"/>
                  </a:lnTo>
                  <a:lnTo>
                    <a:pt x="991993" y="41535"/>
                  </a:lnTo>
                  <a:lnTo>
                    <a:pt x="991993" y="34175"/>
                  </a:lnTo>
                  <a:close/>
                </a:path>
                <a:path w="2134870" h="76200">
                  <a:moveTo>
                    <a:pt x="1042461" y="34175"/>
                  </a:moveTo>
                  <a:lnTo>
                    <a:pt x="1013548" y="34175"/>
                  </a:lnTo>
                  <a:lnTo>
                    <a:pt x="1013548" y="41535"/>
                  </a:lnTo>
                  <a:lnTo>
                    <a:pt x="1042461" y="41535"/>
                  </a:lnTo>
                  <a:lnTo>
                    <a:pt x="1042461" y="34175"/>
                  </a:lnTo>
                  <a:close/>
                </a:path>
                <a:path w="2134870" h="76200">
                  <a:moveTo>
                    <a:pt x="1092932" y="34175"/>
                  </a:moveTo>
                  <a:lnTo>
                    <a:pt x="1064018" y="34175"/>
                  </a:lnTo>
                  <a:lnTo>
                    <a:pt x="1064018" y="41535"/>
                  </a:lnTo>
                  <a:lnTo>
                    <a:pt x="1092932" y="41535"/>
                  </a:lnTo>
                  <a:lnTo>
                    <a:pt x="1092932" y="34175"/>
                  </a:lnTo>
                  <a:close/>
                </a:path>
                <a:path w="2134870" h="76200">
                  <a:moveTo>
                    <a:pt x="1143923" y="34175"/>
                  </a:moveTo>
                  <a:lnTo>
                    <a:pt x="1115009" y="34175"/>
                  </a:lnTo>
                  <a:lnTo>
                    <a:pt x="1115009" y="41535"/>
                  </a:lnTo>
                  <a:lnTo>
                    <a:pt x="1143923" y="41535"/>
                  </a:lnTo>
                  <a:lnTo>
                    <a:pt x="1143923" y="34175"/>
                  </a:lnTo>
                  <a:close/>
                </a:path>
                <a:path w="2134870" h="76200">
                  <a:moveTo>
                    <a:pt x="1194393" y="34175"/>
                  </a:moveTo>
                  <a:lnTo>
                    <a:pt x="1165478" y="34175"/>
                  </a:lnTo>
                  <a:lnTo>
                    <a:pt x="1165478" y="41535"/>
                  </a:lnTo>
                  <a:lnTo>
                    <a:pt x="1194393" y="41535"/>
                  </a:lnTo>
                  <a:lnTo>
                    <a:pt x="1194393" y="34175"/>
                  </a:lnTo>
                  <a:close/>
                </a:path>
                <a:path w="2134870" h="76200">
                  <a:moveTo>
                    <a:pt x="1245383" y="34175"/>
                  </a:moveTo>
                  <a:lnTo>
                    <a:pt x="1216469" y="34175"/>
                  </a:lnTo>
                  <a:lnTo>
                    <a:pt x="1216469" y="41535"/>
                  </a:lnTo>
                  <a:lnTo>
                    <a:pt x="1245383" y="41535"/>
                  </a:lnTo>
                  <a:lnTo>
                    <a:pt x="1245383" y="34175"/>
                  </a:lnTo>
                  <a:close/>
                </a:path>
                <a:path w="2134870" h="76200">
                  <a:moveTo>
                    <a:pt x="1295853" y="34175"/>
                  </a:moveTo>
                  <a:lnTo>
                    <a:pt x="1266939" y="34175"/>
                  </a:lnTo>
                  <a:lnTo>
                    <a:pt x="1266939" y="41535"/>
                  </a:lnTo>
                  <a:lnTo>
                    <a:pt x="1295853" y="41535"/>
                  </a:lnTo>
                  <a:lnTo>
                    <a:pt x="1295853" y="34175"/>
                  </a:lnTo>
                  <a:close/>
                </a:path>
                <a:path w="2134870" h="76200">
                  <a:moveTo>
                    <a:pt x="1346321" y="34175"/>
                  </a:moveTo>
                  <a:lnTo>
                    <a:pt x="1317409" y="34175"/>
                  </a:lnTo>
                  <a:lnTo>
                    <a:pt x="1317409" y="41535"/>
                  </a:lnTo>
                  <a:lnTo>
                    <a:pt x="1346321" y="41535"/>
                  </a:lnTo>
                  <a:lnTo>
                    <a:pt x="1346321" y="34175"/>
                  </a:lnTo>
                  <a:close/>
                </a:path>
                <a:path w="2134870" h="76200">
                  <a:moveTo>
                    <a:pt x="1397313" y="34175"/>
                  </a:moveTo>
                  <a:lnTo>
                    <a:pt x="1368399" y="34175"/>
                  </a:lnTo>
                  <a:lnTo>
                    <a:pt x="1368399" y="41535"/>
                  </a:lnTo>
                  <a:lnTo>
                    <a:pt x="1397313" y="41535"/>
                  </a:lnTo>
                  <a:lnTo>
                    <a:pt x="1397313" y="34175"/>
                  </a:lnTo>
                  <a:close/>
                </a:path>
                <a:path w="2134870" h="76200">
                  <a:moveTo>
                    <a:pt x="1447782" y="34175"/>
                  </a:moveTo>
                  <a:lnTo>
                    <a:pt x="1418869" y="34175"/>
                  </a:lnTo>
                  <a:lnTo>
                    <a:pt x="1418869" y="41535"/>
                  </a:lnTo>
                  <a:lnTo>
                    <a:pt x="1447782" y="41535"/>
                  </a:lnTo>
                  <a:lnTo>
                    <a:pt x="1447782" y="34175"/>
                  </a:lnTo>
                  <a:close/>
                </a:path>
                <a:path w="2134870" h="76200">
                  <a:moveTo>
                    <a:pt x="1498773" y="34175"/>
                  </a:moveTo>
                  <a:lnTo>
                    <a:pt x="1469859" y="34175"/>
                  </a:lnTo>
                  <a:lnTo>
                    <a:pt x="1469859" y="41535"/>
                  </a:lnTo>
                  <a:lnTo>
                    <a:pt x="1498773" y="41535"/>
                  </a:lnTo>
                  <a:lnTo>
                    <a:pt x="1498773" y="34175"/>
                  </a:lnTo>
                  <a:close/>
                </a:path>
                <a:path w="2134870" h="76200">
                  <a:moveTo>
                    <a:pt x="1549243" y="34175"/>
                  </a:moveTo>
                  <a:lnTo>
                    <a:pt x="1520329" y="34175"/>
                  </a:lnTo>
                  <a:lnTo>
                    <a:pt x="1520329" y="41535"/>
                  </a:lnTo>
                  <a:lnTo>
                    <a:pt x="1549243" y="41535"/>
                  </a:lnTo>
                  <a:lnTo>
                    <a:pt x="1549243" y="34175"/>
                  </a:lnTo>
                  <a:close/>
                </a:path>
                <a:path w="2134870" h="76200">
                  <a:moveTo>
                    <a:pt x="1600239" y="34175"/>
                  </a:moveTo>
                  <a:lnTo>
                    <a:pt x="1570799" y="34175"/>
                  </a:lnTo>
                  <a:lnTo>
                    <a:pt x="1570799" y="41535"/>
                  </a:lnTo>
                  <a:lnTo>
                    <a:pt x="1600239" y="41535"/>
                  </a:lnTo>
                  <a:lnTo>
                    <a:pt x="1600239" y="34175"/>
                  </a:lnTo>
                  <a:close/>
                </a:path>
                <a:path w="2134870" h="76200">
                  <a:moveTo>
                    <a:pt x="1650702" y="34175"/>
                  </a:moveTo>
                  <a:lnTo>
                    <a:pt x="1621789" y="34175"/>
                  </a:lnTo>
                  <a:lnTo>
                    <a:pt x="1621789" y="41535"/>
                  </a:lnTo>
                  <a:lnTo>
                    <a:pt x="1650702" y="41535"/>
                  </a:lnTo>
                  <a:lnTo>
                    <a:pt x="1650702" y="34175"/>
                  </a:lnTo>
                  <a:close/>
                </a:path>
                <a:path w="2134870" h="76200">
                  <a:moveTo>
                    <a:pt x="1701173" y="34175"/>
                  </a:moveTo>
                  <a:lnTo>
                    <a:pt x="1672259" y="34175"/>
                  </a:lnTo>
                  <a:lnTo>
                    <a:pt x="1672259" y="41535"/>
                  </a:lnTo>
                  <a:lnTo>
                    <a:pt x="1701173" y="41535"/>
                  </a:lnTo>
                  <a:lnTo>
                    <a:pt x="1701173" y="34175"/>
                  </a:lnTo>
                  <a:close/>
                </a:path>
                <a:path w="2134870" h="76200">
                  <a:moveTo>
                    <a:pt x="1752164" y="34175"/>
                  </a:moveTo>
                  <a:lnTo>
                    <a:pt x="1723250" y="34175"/>
                  </a:lnTo>
                  <a:lnTo>
                    <a:pt x="1723250" y="41535"/>
                  </a:lnTo>
                  <a:lnTo>
                    <a:pt x="1752164" y="41535"/>
                  </a:lnTo>
                  <a:lnTo>
                    <a:pt x="1752164" y="34175"/>
                  </a:lnTo>
                  <a:close/>
                </a:path>
                <a:path w="2134870" h="76200">
                  <a:moveTo>
                    <a:pt x="1802632" y="34175"/>
                  </a:moveTo>
                  <a:lnTo>
                    <a:pt x="1773720" y="34175"/>
                  </a:lnTo>
                  <a:lnTo>
                    <a:pt x="1773720" y="41535"/>
                  </a:lnTo>
                  <a:lnTo>
                    <a:pt x="1802632" y="41535"/>
                  </a:lnTo>
                  <a:lnTo>
                    <a:pt x="1802632" y="34175"/>
                  </a:lnTo>
                  <a:close/>
                </a:path>
                <a:path w="2134870" h="76200">
                  <a:moveTo>
                    <a:pt x="1853624" y="34175"/>
                  </a:moveTo>
                  <a:lnTo>
                    <a:pt x="1824710" y="34175"/>
                  </a:lnTo>
                  <a:lnTo>
                    <a:pt x="1824710" y="41535"/>
                  </a:lnTo>
                  <a:lnTo>
                    <a:pt x="1853624" y="41535"/>
                  </a:lnTo>
                  <a:lnTo>
                    <a:pt x="1853624" y="34175"/>
                  </a:lnTo>
                  <a:close/>
                </a:path>
                <a:path w="2134870" h="76200">
                  <a:moveTo>
                    <a:pt x="1904094" y="34175"/>
                  </a:moveTo>
                  <a:lnTo>
                    <a:pt x="1875180" y="34175"/>
                  </a:lnTo>
                  <a:lnTo>
                    <a:pt x="1875180" y="41535"/>
                  </a:lnTo>
                  <a:lnTo>
                    <a:pt x="1904094" y="41535"/>
                  </a:lnTo>
                  <a:lnTo>
                    <a:pt x="1904094" y="34175"/>
                  </a:lnTo>
                  <a:close/>
                </a:path>
                <a:path w="2134870" h="76200">
                  <a:moveTo>
                    <a:pt x="1954564" y="34175"/>
                  </a:moveTo>
                  <a:lnTo>
                    <a:pt x="1925650" y="34175"/>
                  </a:lnTo>
                  <a:lnTo>
                    <a:pt x="1925650" y="41535"/>
                  </a:lnTo>
                  <a:lnTo>
                    <a:pt x="1954564" y="41535"/>
                  </a:lnTo>
                  <a:lnTo>
                    <a:pt x="1954564" y="34175"/>
                  </a:lnTo>
                  <a:close/>
                </a:path>
                <a:path w="2134870" h="76200">
                  <a:moveTo>
                    <a:pt x="2005554" y="34175"/>
                  </a:moveTo>
                  <a:lnTo>
                    <a:pt x="1976640" y="34175"/>
                  </a:lnTo>
                  <a:lnTo>
                    <a:pt x="1976640" y="41535"/>
                  </a:lnTo>
                  <a:lnTo>
                    <a:pt x="2005554" y="41535"/>
                  </a:lnTo>
                  <a:lnTo>
                    <a:pt x="2005554" y="34175"/>
                  </a:lnTo>
                  <a:close/>
                </a:path>
                <a:path w="2134870" h="76200">
                  <a:moveTo>
                    <a:pt x="2056024" y="34175"/>
                  </a:moveTo>
                  <a:lnTo>
                    <a:pt x="2027110" y="34175"/>
                  </a:lnTo>
                  <a:lnTo>
                    <a:pt x="2027110" y="41535"/>
                  </a:lnTo>
                  <a:lnTo>
                    <a:pt x="2056024" y="41535"/>
                  </a:lnTo>
                  <a:lnTo>
                    <a:pt x="2056024" y="34175"/>
                  </a:lnTo>
                  <a:close/>
                </a:path>
                <a:path w="2134870" h="76200">
                  <a:moveTo>
                    <a:pt x="2119984" y="37852"/>
                  </a:moveTo>
                  <a:lnTo>
                    <a:pt x="2067585" y="68338"/>
                  </a:lnTo>
                  <a:lnTo>
                    <a:pt x="2066010" y="69392"/>
                  </a:lnTo>
                  <a:lnTo>
                    <a:pt x="2065477" y="71500"/>
                  </a:lnTo>
                  <a:lnTo>
                    <a:pt x="2066531" y="73596"/>
                  </a:lnTo>
                  <a:lnTo>
                    <a:pt x="2067585" y="75171"/>
                  </a:lnTo>
                  <a:lnTo>
                    <a:pt x="2069693" y="75704"/>
                  </a:lnTo>
                  <a:lnTo>
                    <a:pt x="2071268" y="74650"/>
                  </a:lnTo>
                  <a:lnTo>
                    <a:pt x="2129405" y="41008"/>
                  </a:lnTo>
                  <a:lnTo>
                    <a:pt x="2125408" y="41008"/>
                  </a:lnTo>
                  <a:lnTo>
                    <a:pt x="2119984" y="37852"/>
                  </a:lnTo>
                  <a:close/>
                </a:path>
                <a:path w="2134870" h="76200">
                  <a:moveTo>
                    <a:pt x="2107013" y="34175"/>
                  </a:moveTo>
                  <a:lnTo>
                    <a:pt x="2078101" y="34175"/>
                  </a:lnTo>
                  <a:lnTo>
                    <a:pt x="2078101" y="41535"/>
                  </a:lnTo>
                  <a:lnTo>
                    <a:pt x="2107013" y="41535"/>
                  </a:lnTo>
                  <a:lnTo>
                    <a:pt x="2107013" y="34175"/>
                  </a:lnTo>
                  <a:close/>
                </a:path>
                <a:path w="2134870" h="76200">
                  <a:moveTo>
                    <a:pt x="2125408" y="34696"/>
                  </a:moveTo>
                  <a:lnTo>
                    <a:pt x="2119984" y="37852"/>
                  </a:lnTo>
                  <a:lnTo>
                    <a:pt x="2125408" y="41008"/>
                  </a:lnTo>
                  <a:lnTo>
                    <a:pt x="2125408" y="34696"/>
                  </a:lnTo>
                  <a:close/>
                </a:path>
                <a:path w="2134870" h="76200">
                  <a:moveTo>
                    <a:pt x="2129425" y="34696"/>
                  </a:moveTo>
                  <a:lnTo>
                    <a:pt x="2125408" y="34696"/>
                  </a:lnTo>
                  <a:lnTo>
                    <a:pt x="2125408" y="41008"/>
                  </a:lnTo>
                  <a:lnTo>
                    <a:pt x="2129405" y="41008"/>
                  </a:lnTo>
                  <a:lnTo>
                    <a:pt x="2134869" y="37846"/>
                  </a:lnTo>
                  <a:lnTo>
                    <a:pt x="2129425" y="34696"/>
                  </a:lnTo>
                  <a:close/>
                </a:path>
                <a:path w="2134870" h="76200">
                  <a:moveTo>
                    <a:pt x="2069693" y="0"/>
                  </a:moveTo>
                  <a:lnTo>
                    <a:pt x="2067585" y="520"/>
                  </a:lnTo>
                  <a:lnTo>
                    <a:pt x="2065477" y="3683"/>
                  </a:lnTo>
                  <a:lnTo>
                    <a:pt x="2066010" y="6311"/>
                  </a:lnTo>
                  <a:lnTo>
                    <a:pt x="2067585" y="7365"/>
                  </a:lnTo>
                  <a:lnTo>
                    <a:pt x="2119995" y="37846"/>
                  </a:lnTo>
                  <a:lnTo>
                    <a:pt x="2125408" y="34696"/>
                  </a:lnTo>
                  <a:lnTo>
                    <a:pt x="2129425" y="34696"/>
                  </a:lnTo>
                  <a:lnTo>
                    <a:pt x="2071268" y="1054"/>
                  </a:lnTo>
                  <a:lnTo>
                    <a:pt x="20696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992" y="4312526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518"/>
                  </a:lnTo>
                  <a:lnTo>
                    <a:pt x="55868" y="24644"/>
                  </a:lnTo>
                  <a:lnTo>
                    <a:pt x="26311" y="52233"/>
                  </a:lnTo>
                  <a:lnTo>
                    <a:pt x="6948" y="87138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7138"/>
                  </a:lnTo>
                  <a:lnTo>
                    <a:pt x="247392" y="52233"/>
                  </a:lnTo>
                  <a:lnTo>
                    <a:pt x="217680" y="24644"/>
                  </a:lnTo>
                  <a:lnTo>
                    <a:pt x="180017" y="6518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6992" y="4312526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7138"/>
                  </a:lnTo>
                  <a:lnTo>
                    <a:pt x="26311" y="52233"/>
                  </a:lnTo>
                  <a:lnTo>
                    <a:pt x="55868" y="24644"/>
                  </a:lnTo>
                  <a:lnTo>
                    <a:pt x="93397" y="6518"/>
                  </a:lnTo>
                  <a:lnTo>
                    <a:pt x="136677" y="0"/>
                  </a:lnTo>
                  <a:lnTo>
                    <a:pt x="180017" y="6518"/>
                  </a:lnTo>
                  <a:lnTo>
                    <a:pt x="217680" y="24644"/>
                  </a:lnTo>
                  <a:lnTo>
                    <a:pt x="247392" y="52233"/>
                  </a:lnTo>
                  <a:lnTo>
                    <a:pt x="266885" y="87138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97897" y="3715248"/>
            <a:ext cx="151130" cy="836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01595" y="3494404"/>
            <a:ext cx="227329" cy="226695"/>
            <a:chOff x="2501595" y="3494404"/>
            <a:chExt cx="227329" cy="226695"/>
          </a:xfrm>
        </p:grpSpPr>
        <p:sp>
          <p:nvSpPr>
            <p:cNvPr id="32" name="object 32"/>
            <p:cNvSpPr/>
            <p:nvPr/>
          </p:nvSpPr>
          <p:spPr>
            <a:xfrm>
              <a:off x="2505405" y="3498214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5405" y="3498214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53685" y="3484990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954223" y="3494404"/>
            <a:ext cx="664845" cy="226695"/>
            <a:chOff x="2954223" y="3494404"/>
            <a:chExt cx="664845" cy="226695"/>
          </a:xfrm>
        </p:grpSpPr>
        <p:sp>
          <p:nvSpPr>
            <p:cNvPr id="36" name="object 36"/>
            <p:cNvSpPr/>
            <p:nvPr/>
          </p:nvSpPr>
          <p:spPr>
            <a:xfrm>
              <a:off x="2958033" y="3498214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58033" y="3498214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95941" y="3498214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3" y="21869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95941" y="3498214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06316" y="3484990"/>
            <a:ext cx="5607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0215" algn="l"/>
              </a:tabLst>
            </a:pPr>
            <a:r>
              <a:rPr sz="1350" spc="10" dirty="0">
                <a:latin typeface="Arial MT"/>
                <a:cs typeface="Arial MT"/>
              </a:rPr>
              <a:t>3	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42" name="object 42"/>
            <p:cNvSpPr/>
            <p:nvPr/>
          </p:nvSpPr>
          <p:spPr>
            <a:xfrm>
              <a:off x="3836479" y="372952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219214"/>
                  </a:lnTo>
                </a:path>
              </a:pathLst>
            </a:custGeom>
            <a:ln w="21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36479" y="372952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219214"/>
                  </a:lnTo>
                </a:path>
              </a:pathLst>
            </a:custGeom>
            <a:ln w="21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50757" y="5535363"/>
            <a:ext cx="6397625" cy="2428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topic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 </a:t>
            </a:r>
            <a:r>
              <a:rPr sz="1650" spc="5" dirty="0">
                <a:latin typeface="Arial MT"/>
                <a:cs typeface="Arial MT"/>
              </a:rPr>
              <a:t>(più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partizioni),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più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produttori</a:t>
            </a:r>
            <a:r>
              <a:rPr sz="1650" spc="10" dirty="0">
                <a:latin typeface="Arial MT"/>
                <a:cs typeface="Arial MT"/>
              </a:rPr>
              <a:t> P1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 P2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T,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T,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C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nel </a:t>
            </a:r>
            <a:r>
              <a:rPr sz="1650" spc="10" dirty="0">
                <a:latin typeface="Arial MT"/>
                <a:cs typeface="Arial MT"/>
              </a:rPr>
              <a:t>gruppo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marR="48260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C, poi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avvio P1 e P2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inviano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N1 e N2 messaggi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N1+N2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53654" y="8886138"/>
            <a:ext cx="4339590" cy="384810"/>
            <a:chOff x="1753654" y="8886138"/>
            <a:chExt cx="4339590" cy="384810"/>
          </a:xfrm>
        </p:grpSpPr>
        <p:sp>
          <p:nvSpPr>
            <p:cNvPr id="59" name="object 59"/>
            <p:cNvSpPr/>
            <p:nvPr/>
          </p:nvSpPr>
          <p:spPr>
            <a:xfrm>
              <a:off x="1753654" y="9194863"/>
              <a:ext cx="4339590" cy="76200"/>
            </a:xfrm>
            <a:custGeom>
              <a:avLst/>
              <a:gdLst/>
              <a:ahLst/>
              <a:cxnLst/>
              <a:rect l="l" t="t" r="r" b="b"/>
              <a:pathLst>
                <a:path w="433959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5"/>
                  </a:lnTo>
                  <a:lnTo>
                    <a:pt x="28914" y="41535"/>
                  </a:lnTo>
                  <a:lnTo>
                    <a:pt x="28914" y="34175"/>
                  </a:lnTo>
                  <a:close/>
                </a:path>
                <a:path w="4339590" h="76200">
                  <a:moveTo>
                    <a:pt x="79896" y="34175"/>
                  </a:moveTo>
                  <a:lnTo>
                    <a:pt x="50457" y="34175"/>
                  </a:lnTo>
                  <a:lnTo>
                    <a:pt x="50457" y="41535"/>
                  </a:lnTo>
                  <a:lnTo>
                    <a:pt x="79896" y="41535"/>
                  </a:lnTo>
                  <a:lnTo>
                    <a:pt x="79896" y="34175"/>
                  </a:lnTo>
                  <a:close/>
                </a:path>
                <a:path w="4339590" h="76200">
                  <a:moveTo>
                    <a:pt x="130374" y="34175"/>
                  </a:moveTo>
                  <a:lnTo>
                    <a:pt x="101460" y="34175"/>
                  </a:lnTo>
                  <a:lnTo>
                    <a:pt x="101460" y="41535"/>
                  </a:lnTo>
                  <a:lnTo>
                    <a:pt x="130374" y="41535"/>
                  </a:lnTo>
                  <a:lnTo>
                    <a:pt x="130374" y="34175"/>
                  </a:lnTo>
                  <a:close/>
                </a:path>
                <a:path w="4339590" h="76200">
                  <a:moveTo>
                    <a:pt x="180831" y="34175"/>
                  </a:moveTo>
                  <a:lnTo>
                    <a:pt x="151917" y="34175"/>
                  </a:lnTo>
                  <a:lnTo>
                    <a:pt x="151917" y="41535"/>
                  </a:lnTo>
                  <a:lnTo>
                    <a:pt x="180831" y="41535"/>
                  </a:lnTo>
                  <a:lnTo>
                    <a:pt x="180831" y="34175"/>
                  </a:lnTo>
                  <a:close/>
                </a:path>
                <a:path w="4339590" h="76200">
                  <a:moveTo>
                    <a:pt x="231834" y="34175"/>
                  </a:moveTo>
                  <a:lnTo>
                    <a:pt x="202920" y="34175"/>
                  </a:lnTo>
                  <a:lnTo>
                    <a:pt x="202920" y="41535"/>
                  </a:lnTo>
                  <a:lnTo>
                    <a:pt x="231834" y="41535"/>
                  </a:lnTo>
                  <a:lnTo>
                    <a:pt x="231834" y="34175"/>
                  </a:lnTo>
                  <a:close/>
                </a:path>
                <a:path w="4339590" h="76200">
                  <a:moveTo>
                    <a:pt x="282291" y="34175"/>
                  </a:moveTo>
                  <a:lnTo>
                    <a:pt x="253377" y="34175"/>
                  </a:lnTo>
                  <a:lnTo>
                    <a:pt x="253377" y="41535"/>
                  </a:lnTo>
                  <a:lnTo>
                    <a:pt x="282291" y="41535"/>
                  </a:lnTo>
                  <a:lnTo>
                    <a:pt x="282291" y="34175"/>
                  </a:lnTo>
                  <a:close/>
                </a:path>
                <a:path w="4339590" h="76200">
                  <a:moveTo>
                    <a:pt x="333287" y="34175"/>
                  </a:moveTo>
                  <a:lnTo>
                    <a:pt x="303847" y="34175"/>
                  </a:lnTo>
                  <a:lnTo>
                    <a:pt x="303847" y="41535"/>
                  </a:lnTo>
                  <a:lnTo>
                    <a:pt x="333287" y="41535"/>
                  </a:lnTo>
                  <a:lnTo>
                    <a:pt x="333287" y="34175"/>
                  </a:lnTo>
                  <a:close/>
                </a:path>
                <a:path w="433959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5"/>
                  </a:lnTo>
                  <a:lnTo>
                    <a:pt x="383764" y="41535"/>
                  </a:lnTo>
                  <a:lnTo>
                    <a:pt x="383764" y="34175"/>
                  </a:lnTo>
                  <a:close/>
                </a:path>
                <a:path w="4339590" h="76200">
                  <a:moveTo>
                    <a:pt x="434221" y="34175"/>
                  </a:moveTo>
                  <a:lnTo>
                    <a:pt x="405307" y="34175"/>
                  </a:lnTo>
                  <a:lnTo>
                    <a:pt x="405307" y="41535"/>
                  </a:lnTo>
                  <a:lnTo>
                    <a:pt x="434221" y="41535"/>
                  </a:lnTo>
                  <a:lnTo>
                    <a:pt x="434221" y="34175"/>
                  </a:lnTo>
                  <a:close/>
                </a:path>
                <a:path w="4339590" h="76200">
                  <a:moveTo>
                    <a:pt x="485225" y="34175"/>
                  </a:moveTo>
                  <a:lnTo>
                    <a:pt x="456311" y="34175"/>
                  </a:lnTo>
                  <a:lnTo>
                    <a:pt x="456311" y="41535"/>
                  </a:lnTo>
                  <a:lnTo>
                    <a:pt x="485225" y="41535"/>
                  </a:lnTo>
                  <a:lnTo>
                    <a:pt x="485225" y="34175"/>
                  </a:lnTo>
                  <a:close/>
                </a:path>
                <a:path w="4339590" h="76200">
                  <a:moveTo>
                    <a:pt x="535682" y="34175"/>
                  </a:moveTo>
                  <a:lnTo>
                    <a:pt x="506768" y="34175"/>
                  </a:lnTo>
                  <a:lnTo>
                    <a:pt x="506768" y="41535"/>
                  </a:lnTo>
                  <a:lnTo>
                    <a:pt x="535682" y="41535"/>
                  </a:lnTo>
                  <a:lnTo>
                    <a:pt x="535682" y="34175"/>
                  </a:lnTo>
                  <a:close/>
                </a:path>
                <a:path w="4339590" h="76200">
                  <a:moveTo>
                    <a:pt x="586684" y="34175"/>
                  </a:moveTo>
                  <a:lnTo>
                    <a:pt x="557771" y="34175"/>
                  </a:lnTo>
                  <a:lnTo>
                    <a:pt x="557771" y="41535"/>
                  </a:lnTo>
                  <a:lnTo>
                    <a:pt x="586684" y="41535"/>
                  </a:lnTo>
                  <a:lnTo>
                    <a:pt x="586684" y="34175"/>
                  </a:lnTo>
                  <a:close/>
                </a:path>
                <a:path w="4339590" h="76200">
                  <a:moveTo>
                    <a:pt x="637142" y="34175"/>
                  </a:moveTo>
                  <a:lnTo>
                    <a:pt x="608228" y="34175"/>
                  </a:lnTo>
                  <a:lnTo>
                    <a:pt x="608228" y="41535"/>
                  </a:lnTo>
                  <a:lnTo>
                    <a:pt x="637142" y="41535"/>
                  </a:lnTo>
                  <a:lnTo>
                    <a:pt x="637142" y="34175"/>
                  </a:lnTo>
                  <a:close/>
                </a:path>
                <a:path w="4339590" h="76200">
                  <a:moveTo>
                    <a:pt x="687612" y="34175"/>
                  </a:moveTo>
                  <a:lnTo>
                    <a:pt x="658698" y="34175"/>
                  </a:lnTo>
                  <a:lnTo>
                    <a:pt x="658698" y="41535"/>
                  </a:lnTo>
                  <a:lnTo>
                    <a:pt x="687612" y="41535"/>
                  </a:lnTo>
                  <a:lnTo>
                    <a:pt x="687612" y="34175"/>
                  </a:lnTo>
                  <a:close/>
                </a:path>
                <a:path w="4339590" h="76200">
                  <a:moveTo>
                    <a:pt x="738602" y="34175"/>
                  </a:moveTo>
                  <a:lnTo>
                    <a:pt x="709688" y="34175"/>
                  </a:lnTo>
                  <a:lnTo>
                    <a:pt x="709688" y="41535"/>
                  </a:lnTo>
                  <a:lnTo>
                    <a:pt x="738602" y="41535"/>
                  </a:lnTo>
                  <a:lnTo>
                    <a:pt x="738602" y="34175"/>
                  </a:lnTo>
                  <a:close/>
                </a:path>
                <a:path w="4339590" h="76200">
                  <a:moveTo>
                    <a:pt x="789072" y="34175"/>
                  </a:moveTo>
                  <a:lnTo>
                    <a:pt x="760158" y="34175"/>
                  </a:lnTo>
                  <a:lnTo>
                    <a:pt x="760158" y="41535"/>
                  </a:lnTo>
                  <a:lnTo>
                    <a:pt x="789072" y="41535"/>
                  </a:lnTo>
                  <a:lnTo>
                    <a:pt x="789072" y="34175"/>
                  </a:lnTo>
                  <a:close/>
                </a:path>
                <a:path w="4339590" h="76200">
                  <a:moveTo>
                    <a:pt x="840063" y="34175"/>
                  </a:moveTo>
                  <a:lnTo>
                    <a:pt x="811149" y="34175"/>
                  </a:lnTo>
                  <a:lnTo>
                    <a:pt x="811149" y="41535"/>
                  </a:lnTo>
                  <a:lnTo>
                    <a:pt x="840063" y="41535"/>
                  </a:lnTo>
                  <a:lnTo>
                    <a:pt x="840063" y="34175"/>
                  </a:lnTo>
                  <a:close/>
                </a:path>
                <a:path w="4339590" h="76200">
                  <a:moveTo>
                    <a:pt x="890532" y="34175"/>
                  </a:moveTo>
                  <a:lnTo>
                    <a:pt x="861618" y="34175"/>
                  </a:lnTo>
                  <a:lnTo>
                    <a:pt x="861618" y="41535"/>
                  </a:lnTo>
                  <a:lnTo>
                    <a:pt x="890532" y="41535"/>
                  </a:lnTo>
                  <a:lnTo>
                    <a:pt x="890532" y="34175"/>
                  </a:lnTo>
                  <a:close/>
                </a:path>
                <a:path w="4339590" h="76200">
                  <a:moveTo>
                    <a:pt x="941528" y="34175"/>
                  </a:moveTo>
                  <a:lnTo>
                    <a:pt x="912088" y="34175"/>
                  </a:lnTo>
                  <a:lnTo>
                    <a:pt x="912088" y="41535"/>
                  </a:lnTo>
                  <a:lnTo>
                    <a:pt x="941528" y="41535"/>
                  </a:lnTo>
                  <a:lnTo>
                    <a:pt x="941528" y="34175"/>
                  </a:lnTo>
                  <a:close/>
                </a:path>
                <a:path w="4339590" h="76200">
                  <a:moveTo>
                    <a:pt x="991993" y="34175"/>
                  </a:moveTo>
                  <a:lnTo>
                    <a:pt x="963079" y="34175"/>
                  </a:lnTo>
                  <a:lnTo>
                    <a:pt x="963079" y="41535"/>
                  </a:lnTo>
                  <a:lnTo>
                    <a:pt x="991993" y="41535"/>
                  </a:lnTo>
                  <a:lnTo>
                    <a:pt x="991993" y="34175"/>
                  </a:lnTo>
                  <a:close/>
                </a:path>
                <a:path w="4339590" h="76200">
                  <a:moveTo>
                    <a:pt x="1042462" y="34175"/>
                  </a:moveTo>
                  <a:lnTo>
                    <a:pt x="1013548" y="34175"/>
                  </a:lnTo>
                  <a:lnTo>
                    <a:pt x="1013548" y="41535"/>
                  </a:lnTo>
                  <a:lnTo>
                    <a:pt x="1042462" y="41535"/>
                  </a:lnTo>
                  <a:lnTo>
                    <a:pt x="1042462" y="34175"/>
                  </a:lnTo>
                  <a:close/>
                </a:path>
                <a:path w="4339590" h="76200">
                  <a:moveTo>
                    <a:pt x="1093453" y="34175"/>
                  </a:moveTo>
                  <a:lnTo>
                    <a:pt x="1064539" y="34175"/>
                  </a:lnTo>
                  <a:lnTo>
                    <a:pt x="1064539" y="41535"/>
                  </a:lnTo>
                  <a:lnTo>
                    <a:pt x="1093453" y="41535"/>
                  </a:lnTo>
                  <a:lnTo>
                    <a:pt x="1093453" y="34175"/>
                  </a:lnTo>
                  <a:close/>
                </a:path>
                <a:path w="4339590" h="76200">
                  <a:moveTo>
                    <a:pt x="1143923" y="34175"/>
                  </a:moveTo>
                  <a:lnTo>
                    <a:pt x="1115009" y="34175"/>
                  </a:lnTo>
                  <a:lnTo>
                    <a:pt x="1115009" y="41535"/>
                  </a:lnTo>
                  <a:lnTo>
                    <a:pt x="1143923" y="41535"/>
                  </a:lnTo>
                  <a:lnTo>
                    <a:pt x="1143923" y="34175"/>
                  </a:lnTo>
                  <a:close/>
                </a:path>
                <a:path w="4339590" h="76200">
                  <a:moveTo>
                    <a:pt x="1194918" y="34175"/>
                  </a:moveTo>
                  <a:lnTo>
                    <a:pt x="1165479" y="34175"/>
                  </a:lnTo>
                  <a:lnTo>
                    <a:pt x="1165479" y="41535"/>
                  </a:lnTo>
                  <a:lnTo>
                    <a:pt x="1194918" y="41535"/>
                  </a:lnTo>
                  <a:lnTo>
                    <a:pt x="1194918" y="34175"/>
                  </a:lnTo>
                  <a:close/>
                </a:path>
                <a:path w="4339590" h="76200">
                  <a:moveTo>
                    <a:pt x="1245383" y="34175"/>
                  </a:moveTo>
                  <a:lnTo>
                    <a:pt x="1216469" y="34175"/>
                  </a:lnTo>
                  <a:lnTo>
                    <a:pt x="1216469" y="41535"/>
                  </a:lnTo>
                  <a:lnTo>
                    <a:pt x="1245383" y="41535"/>
                  </a:lnTo>
                  <a:lnTo>
                    <a:pt x="1245383" y="34175"/>
                  </a:lnTo>
                  <a:close/>
                </a:path>
                <a:path w="4339590" h="76200">
                  <a:moveTo>
                    <a:pt x="1295853" y="34175"/>
                  </a:moveTo>
                  <a:lnTo>
                    <a:pt x="1266939" y="34175"/>
                  </a:lnTo>
                  <a:lnTo>
                    <a:pt x="1266939" y="41535"/>
                  </a:lnTo>
                  <a:lnTo>
                    <a:pt x="1295853" y="41535"/>
                  </a:lnTo>
                  <a:lnTo>
                    <a:pt x="1295853" y="34175"/>
                  </a:lnTo>
                  <a:close/>
                </a:path>
                <a:path w="4339590" h="76200">
                  <a:moveTo>
                    <a:pt x="1346843" y="34175"/>
                  </a:moveTo>
                  <a:lnTo>
                    <a:pt x="1317929" y="34175"/>
                  </a:lnTo>
                  <a:lnTo>
                    <a:pt x="1317929" y="41535"/>
                  </a:lnTo>
                  <a:lnTo>
                    <a:pt x="1346843" y="41535"/>
                  </a:lnTo>
                  <a:lnTo>
                    <a:pt x="1346843" y="34175"/>
                  </a:lnTo>
                  <a:close/>
                </a:path>
                <a:path w="4339590" h="76200">
                  <a:moveTo>
                    <a:pt x="1397313" y="34175"/>
                  </a:moveTo>
                  <a:lnTo>
                    <a:pt x="1368399" y="34175"/>
                  </a:lnTo>
                  <a:lnTo>
                    <a:pt x="1368399" y="41535"/>
                  </a:lnTo>
                  <a:lnTo>
                    <a:pt x="1397313" y="41535"/>
                  </a:lnTo>
                  <a:lnTo>
                    <a:pt x="1397313" y="34175"/>
                  </a:lnTo>
                  <a:close/>
                </a:path>
                <a:path w="4339590" h="76200">
                  <a:moveTo>
                    <a:pt x="1448304" y="34175"/>
                  </a:moveTo>
                  <a:lnTo>
                    <a:pt x="1419390" y="34175"/>
                  </a:lnTo>
                  <a:lnTo>
                    <a:pt x="1419390" y="41535"/>
                  </a:lnTo>
                  <a:lnTo>
                    <a:pt x="1448304" y="41535"/>
                  </a:lnTo>
                  <a:lnTo>
                    <a:pt x="1448304" y="34175"/>
                  </a:lnTo>
                  <a:close/>
                </a:path>
                <a:path w="4339590" h="76200">
                  <a:moveTo>
                    <a:pt x="1498773" y="34175"/>
                  </a:moveTo>
                  <a:lnTo>
                    <a:pt x="1469859" y="34175"/>
                  </a:lnTo>
                  <a:lnTo>
                    <a:pt x="1469859" y="41535"/>
                  </a:lnTo>
                  <a:lnTo>
                    <a:pt x="1498773" y="41535"/>
                  </a:lnTo>
                  <a:lnTo>
                    <a:pt x="1498773" y="34175"/>
                  </a:lnTo>
                  <a:close/>
                </a:path>
                <a:path w="4339590" h="76200">
                  <a:moveTo>
                    <a:pt x="1549243" y="34175"/>
                  </a:moveTo>
                  <a:lnTo>
                    <a:pt x="1520329" y="34175"/>
                  </a:lnTo>
                  <a:lnTo>
                    <a:pt x="1520329" y="41535"/>
                  </a:lnTo>
                  <a:lnTo>
                    <a:pt x="1549243" y="41535"/>
                  </a:lnTo>
                  <a:lnTo>
                    <a:pt x="1549243" y="34175"/>
                  </a:lnTo>
                  <a:close/>
                </a:path>
                <a:path w="4339590" h="76200">
                  <a:moveTo>
                    <a:pt x="1600234" y="34175"/>
                  </a:moveTo>
                  <a:lnTo>
                    <a:pt x="1571320" y="34175"/>
                  </a:lnTo>
                  <a:lnTo>
                    <a:pt x="1571320" y="41535"/>
                  </a:lnTo>
                  <a:lnTo>
                    <a:pt x="1600234" y="41535"/>
                  </a:lnTo>
                  <a:lnTo>
                    <a:pt x="1600234" y="34175"/>
                  </a:lnTo>
                  <a:close/>
                </a:path>
                <a:path w="4339590" h="76200">
                  <a:moveTo>
                    <a:pt x="1650702" y="34175"/>
                  </a:moveTo>
                  <a:lnTo>
                    <a:pt x="1621790" y="34175"/>
                  </a:lnTo>
                  <a:lnTo>
                    <a:pt x="1621790" y="41535"/>
                  </a:lnTo>
                  <a:lnTo>
                    <a:pt x="1650702" y="41535"/>
                  </a:lnTo>
                  <a:lnTo>
                    <a:pt x="1650702" y="34175"/>
                  </a:lnTo>
                  <a:close/>
                </a:path>
                <a:path w="4339590" h="76200">
                  <a:moveTo>
                    <a:pt x="1701693" y="34175"/>
                  </a:moveTo>
                  <a:lnTo>
                    <a:pt x="1672780" y="34175"/>
                  </a:lnTo>
                  <a:lnTo>
                    <a:pt x="1672780" y="41535"/>
                  </a:lnTo>
                  <a:lnTo>
                    <a:pt x="1701693" y="41535"/>
                  </a:lnTo>
                  <a:lnTo>
                    <a:pt x="1701693" y="34175"/>
                  </a:lnTo>
                  <a:close/>
                </a:path>
                <a:path w="4339590" h="76200">
                  <a:moveTo>
                    <a:pt x="1752164" y="34175"/>
                  </a:moveTo>
                  <a:lnTo>
                    <a:pt x="1723250" y="34175"/>
                  </a:lnTo>
                  <a:lnTo>
                    <a:pt x="1723250" y="41535"/>
                  </a:lnTo>
                  <a:lnTo>
                    <a:pt x="1752164" y="41535"/>
                  </a:lnTo>
                  <a:lnTo>
                    <a:pt x="1752164" y="34175"/>
                  </a:lnTo>
                  <a:close/>
                </a:path>
                <a:path w="4339590" h="76200">
                  <a:moveTo>
                    <a:pt x="1803159" y="34175"/>
                  </a:moveTo>
                  <a:lnTo>
                    <a:pt x="1773720" y="34175"/>
                  </a:lnTo>
                  <a:lnTo>
                    <a:pt x="1773720" y="41535"/>
                  </a:lnTo>
                  <a:lnTo>
                    <a:pt x="1803159" y="41535"/>
                  </a:lnTo>
                  <a:lnTo>
                    <a:pt x="1803159" y="34175"/>
                  </a:lnTo>
                  <a:close/>
                </a:path>
                <a:path w="4339590" h="76200">
                  <a:moveTo>
                    <a:pt x="1853624" y="34175"/>
                  </a:moveTo>
                  <a:lnTo>
                    <a:pt x="1824710" y="34175"/>
                  </a:lnTo>
                  <a:lnTo>
                    <a:pt x="1824710" y="41535"/>
                  </a:lnTo>
                  <a:lnTo>
                    <a:pt x="1853624" y="41535"/>
                  </a:lnTo>
                  <a:lnTo>
                    <a:pt x="1853624" y="34175"/>
                  </a:lnTo>
                  <a:close/>
                </a:path>
                <a:path w="4339590" h="76200">
                  <a:moveTo>
                    <a:pt x="1904093" y="34175"/>
                  </a:moveTo>
                  <a:lnTo>
                    <a:pt x="1875180" y="34175"/>
                  </a:lnTo>
                  <a:lnTo>
                    <a:pt x="1875180" y="41535"/>
                  </a:lnTo>
                  <a:lnTo>
                    <a:pt x="1904093" y="41535"/>
                  </a:lnTo>
                  <a:lnTo>
                    <a:pt x="1904093" y="34175"/>
                  </a:lnTo>
                  <a:close/>
                </a:path>
                <a:path w="4339590" h="76200">
                  <a:moveTo>
                    <a:pt x="1955083" y="34175"/>
                  </a:moveTo>
                  <a:lnTo>
                    <a:pt x="1926170" y="34175"/>
                  </a:lnTo>
                  <a:lnTo>
                    <a:pt x="1926170" y="41535"/>
                  </a:lnTo>
                  <a:lnTo>
                    <a:pt x="1955083" y="41535"/>
                  </a:lnTo>
                  <a:lnTo>
                    <a:pt x="1955083" y="34175"/>
                  </a:lnTo>
                  <a:close/>
                </a:path>
                <a:path w="4339590" h="76200">
                  <a:moveTo>
                    <a:pt x="2005554" y="34175"/>
                  </a:moveTo>
                  <a:lnTo>
                    <a:pt x="1976640" y="34175"/>
                  </a:lnTo>
                  <a:lnTo>
                    <a:pt x="1976640" y="41535"/>
                  </a:lnTo>
                  <a:lnTo>
                    <a:pt x="2005554" y="41535"/>
                  </a:lnTo>
                  <a:lnTo>
                    <a:pt x="2005554" y="34175"/>
                  </a:lnTo>
                  <a:close/>
                </a:path>
                <a:path w="4339590" h="76200">
                  <a:moveTo>
                    <a:pt x="2056550" y="34175"/>
                  </a:moveTo>
                  <a:lnTo>
                    <a:pt x="2027110" y="34175"/>
                  </a:lnTo>
                  <a:lnTo>
                    <a:pt x="2027110" y="41535"/>
                  </a:lnTo>
                  <a:lnTo>
                    <a:pt x="2056550" y="41535"/>
                  </a:lnTo>
                  <a:lnTo>
                    <a:pt x="2056550" y="34175"/>
                  </a:lnTo>
                  <a:close/>
                </a:path>
                <a:path w="4339590" h="76200">
                  <a:moveTo>
                    <a:pt x="2107013" y="34175"/>
                  </a:moveTo>
                  <a:lnTo>
                    <a:pt x="2078101" y="34175"/>
                  </a:lnTo>
                  <a:lnTo>
                    <a:pt x="2078101" y="41535"/>
                  </a:lnTo>
                  <a:lnTo>
                    <a:pt x="2107013" y="41535"/>
                  </a:lnTo>
                  <a:lnTo>
                    <a:pt x="2107013" y="34175"/>
                  </a:lnTo>
                  <a:close/>
                </a:path>
                <a:path w="4339590" h="76200">
                  <a:moveTo>
                    <a:pt x="2157484" y="34175"/>
                  </a:moveTo>
                  <a:lnTo>
                    <a:pt x="2128570" y="34175"/>
                  </a:lnTo>
                  <a:lnTo>
                    <a:pt x="2128570" y="41535"/>
                  </a:lnTo>
                  <a:lnTo>
                    <a:pt x="2157484" y="41535"/>
                  </a:lnTo>
                  <a:lnTo>
                    <a:pt x="2157484" y="34175"/>
                  </a:lnTo>
                  <a:close/>
                </a:path>
                <a:path w="4339590" h="76200">
                  <a:moveTo>
                    <a:pt x="2208475" y="34175"/>
                  </a:moveTo>
                  <a:lnTo>
                    <a:pt x="2179561" y="34175"/>
                  </a:lnTo>
                  <a:lnTo>
                    <a:pt x="2179561" y="41535"/>
                  </a:lnTo>
                  <a:lnTo>
                    <a:pt x="2208475" y="41535"/>
                  </a:lnTo>
                  <a:lnTo>
                    <a:pt x="2208475" y="34175"/>
                  </a:lnTo>
                  <a:close/>
                </a:path>
                <a:path w="4339590" h="76200">
                  <a:moveTo>
                    <a:pt x="2258945" y="34175"/>
                  </a:moveTo>
                  <a:lnTo>
                    <a:pt x="2230031" y="34175"/>
                  </a:lnTo>
                  <a:lnTo>
                    <a:pt x="2230031" y="41535"/>
                  </a:lnTo>
                  <a:lnTo>
                    <a:pt x="2258945" y="41535"/>
                  </a:lnTo>
                  <a:lnTo>
                    <a:pt x="2258945" y="34175"/>
                  </a:lnTo>
                  <a:close/>
                </a:path>
                <a:path w="4339590" h="76200">
                  <a:moveTo>
                    <a:pt x="2309935" y="34175"/>
                  </a:moveTo>
                  <a:lnTo>
                    <a:pt x="2281021" y="34175"/>
                  </a:lnTo>
                  <a:lnTo>
                    <a:pt x="2281021" y="41535"/>
                  </a:lnTo>
                  <a:lnTo>
                    <a:pt x="2309935" y="41535"/>
                  </a:lnTo>
                  <a:lnTo>
                    <a:pt x="2309935" y="34175"/>
                  </a:lnTo>
                  <a:close/>
                </a:path>
                <a:path w="4339590" h="76200">
                  <a:moveTo>
                    <a:pt x="2360405" y="34175"/>
                  </a:moveTo>
                  <a:lnTo>
                    <a:pt x="2331491" y="34175"/>
                  </a:lnTo>
                  <a:lnTo>
                    <a:pt x="2331491" y="41535"/>
                  </a:lnTo>
                  <a:lnTo>
                    <a:pt x="2360405" y="41535"/>
                  </a:lnTo>
                  <a:lnTo>
                    <a:pt x="2360405" y="34175"/>
                  </a:lnTo>
                  <a:close/>
                </a:path>
                <a:path w="4339590" h="76200">
                  <a:moveTo>
                    <a:pt x="2410875" y="34175"/>
                  </a:moveTo>
                  <a:lnTo>
                    <a:pt x="2381961" y="34175"/>
                  </a:lnTo>
                  <a:lnTo>
                    <a:pt x="2381961" y="41535"/>
                  </a:lnTo>
                  <a:lnTo>
                    <a:pt x="2410875" y="41535"/>
                  </a:lnTo>
                  <a:lnTo>
                    <a:pt x="2410875" y="34175"/>
                  </a:lnTo>
                  <a:close/>
                </a:path>
                <a:path w="4339590" h="76200">
                  <a:moveTo>
                    <a:pt x="2461865" y="34175"/>
                  </a:moveTo>
                  <a:lnTo>
                    <a:pt x="2432951" y="34175"/>
                  </a:lnTo>
                  <a:lnTo>
                    <a:pt x="2432951" y="41535"/>
                  </a:lnTo>
                  <a:lnTo>
                    <a:pt x="2461865" y="41535"/>
                  </a:lnTo>
                  <a:lnTo>
                    <a:pt x="2461865" y="34175"/>
                  </a:lnTo>
                  <a:close/>
                </a:path>
                <a:path w="4339590" h="76200">
                  <a:moveTo>
                    <a:pt x="2512335" y="34175"/>
                  </a:moveTo>
                  <a:lnTo>
                    <a:pt x="2483421" y="34175"/>
                  </a:lnTo>
                  <a:lnTo>
                    <a:pt x="2483421" y="41535"/>
                  </a:lnTo>
                  <a:lnTo>
                    <a:pt x="2512335" y="41535"/>
                  </a:lnTo>
                  <a:lnTo>
                    <a:pt x="2512335" y="34175"/>
                  </a:lnTo>
                  <a:close/>
                </a:path>
                <a:path w="4339590" h="76200">
                  <a:moveTo>
                    <a:pt x="2563326" y="34175"/>
                  </a:moveTo>
                  <a:lnTo>
                    <a:pt x="2534411" y="34175"/>
                  </a:lnTo>
                  <a:lnTo>
                    <a:pt x="2534411" y="41535"/>
                  </a:lnTo>
                  <a:lnTo>
                    <a:pt x="2563326" y="41535"/>
                  </a:lnTo>
                  <a:lnTo>
                    <a:pt x="2563326" y="34175"/>
                  </a:lnTo>
                  <a:close/>
                </a:path>
                <a:path w="4339590" h="76200">
                  <a:moveTo>
                    <a:pt x="2613794" y="34175"/>
                  </a:moveTo>
                  <a:lnTo>
                    <a:pt x="2584881" y="34175"/>
                  </a:lnTo>
                  <a:lnTo>
                    <a:pt x="2584881" y="41535"/>
                  </a:lnTo>
                  <a:lnTo>
                    <a:pt x="2613794" y="41535"/>
                  </a:lnTo>
                  <a:lnTo>
                    <a:pt x="2613794" y="34175"/>
                  </a:lnTo>
                  <a:close/>
                </a:path>
                <a:path w="4339590" h="76200">
                  <a:moveTo>
                    <a:pt x="2664778" y="34175"/>
                  </a:moveTo>
                  <a:lnTo>
                    <a:pt x="2635338" y="34175"/>
                  </a:lnTo>
                  <a:lnTo>
                    <a:pt x="2635338" y="41535"/>
                  </a:lnTo>
                  <a:lnTo>
                    <a:pt x="2664778" y="41535"/>
                  </a:lnTo>
                  <a:lnTo>
                    <a:pt x="2664778" y="34175"/>
                  </a:lnTo>
                  <a:close/>
                </a:path>
                <a:path w="4339590" h="76200">
                  <a:moveTo>
                    <a:pt x="2715256" y="34175"/>
                  </a:moveTo>
                  <a:lnTo>
                    <a:pt x="2686342" y="34175"/>
                  </a:lnTo>
                  <a:lnTo>
                    <a:pt x="2686342" y="41535"/>
                  </a:lnTo>
                  <a:lnTo>
                    <a:pt x="2715256" y="41535"/>
                  </a:lnTo>
                  <a:lnTo>
                    <a:pt x="2715256" y="34175"/>
                  </a:lnTo>
                  <a:close/>
                </a:path>
                <a:path w="4339590" h="76200">
                  <a:moveTo>
                    <a:pt x="2765713" y="34175"/>
                  </a:moveTo>
                  <a:lnTo>
                    <a:pt x="2736799" y="34175"/>
                  </a:lnTo>
                  <a:lnTo>
                    <a:pt x="2736799" y="41535"/>
                  </a:lnTo>
                  <a:lnTo>
                    <a:pt x="2765713" y="41535"/>
                  </a:lnTo>
                  <a:lnTo>
                    <a:pt x="2765713" y="34175"/>
                  </a:lnTo>
                  <a:close/>
                </a:path>
                <a:path w="4339590" h="76200">
                  <a:moveTo>
                    <a:pt x="2816716" y="34175"/>
                  </a:moveTo>
                  <a:lnTo>
                    <a:pt x="2787802" y="34175"/>
                  </a:lnTo>
                  <a:lnTo>
                    <a:pt x="2787802" y="41535"/>
                  </a:lnTo>
                  <a:lnTo>
                    <a:pt x="2816716" y="41535"/>
                  </a:lnTo>
                  <a:lnTo>
                    <a:pt x="2816716" y="34175"/>
                  </a:lnTo>
                  <a:close/>
                </a:path>
                <a:path w="4339590" h="76200">
                  <a:moveTo>
                    <a:pt x="2867185" y="34175"/>
                  </a:moveTo>
                  <a:lnTo>
                    <a:pt x="2838272" y="34175"/>
                  </a:lnTo>
                  <a:lnTo>
                    <a:pt x="2838272" y="41535"/>
                  </a:lnTo>
                  <a:lnTo>
                    <a:pt x="2867185" y="41535"/>
                  </a:lnTo>
                  <a:lnTo>
                    <a:pt x="2867185" y="34175"/>
                  </a:lnTo>
                  <a:close/>
                </a:path>
                <a:path w="4339590" h="76200">
                  <a:moveTo>
                    <a:pt x="2918169" y="34175"/>
                  </a:moveTo>
                  <a:lnTo>
                    <a:pt x="2888729" y="34175"/>
                  </a:lnTo>
                  <a:lnTo>
                    <a:pt x="2888729" y="41535"/>
                  </a:lnTo>
                  <a:lnTo>
                    <a:pt x="2918169" y="41535"/>
                  </a:lnTo>
                  <a:lnTo>
                    <a:pt x="2918169" y="34175"/>
                  </a:lnTo>
                  <a:close/>
                </a:path>
                <a:path w="4339590" h="76200">
                  <a:moveTo>
                    <a:pt x="2968646" y="34175"/>
                  </a:moveTo>
                  <a:lnTo>
                    <a:pt x="2939732" y="34175"/>
                  </a:lnTo>
                  <a:lnTo>
                    <a:pt x="2939732" y="41535"/>
                  </a:lnTo>
                  <a:lnTo>
                    <a:pt x="2968646" y="41535"/>
                  </a:lnTo>
                  <a:lnTo>
                    <a:pt x="2968646" y="34175"/>
                  </a:lnTo>
                  <a:close/>
                </a:path>
                <a:path w="4339590" h="76200">
                  <a:moveTo>
                    <a:pt x="3019103" y="34175"/>
                  </a:moveTo>
                  <a:lnTo>
                    <a:pt x="2990189" y="34175"/>
                  </a:lnTo>
                  <a:lnTo>
                    <a:pt x="2990189" y="41535"/>
                  </a:lnTo>
                  <a:lnTo>
                    <a:pt x="3019103" y="41535"/>
                  </a:lnTo>
                  <a:lnTo>
                    <a:pt x="3019103" y="34175"/>
                  </a:lnTo>
                  <a:close/>
                </a:path>
                <a:path w="4339590" h="76200">
                  <a:moveTo>
                    <a:pt x="3070106" y="34175"/>
                  </a:moveTo>
                  <a:lnTo>
                    <a:pt x="3041192" y="34175"/>
                  </a:lnTo>
                  <a:lnTo>
                    <a:pt x="3041192" y="41535"/>
                  </a:lnTo>
                  <a:lnTo>
                    <a:pt x="3070106" y="41535"/>
                  </a:lnTo>
                  <a:lnTo>
                    <a:pt x="3070106" y="34175"/>
                  </a:lnTo>
                  <a:close/>
                </a:path>
                <a:path w="4339590" h="76200">
                  <a:moveTo>
                    <a:pt x="3120563" y="34175"/>
                  </a:moveTo>
                  <a:lnTo>
                    <a:pt x="3091649" y="34175"/>
                  </a:lnTo>
                  <a:lnTo>
                    <a:pt x="3091649" y="41535"/>
                  </a:lnTo>
                  <a:lnTo>
                    <a:pt x="3120563" y="41535"/>
                  </a:lnTo>
                  <a:lnTo>
                    <a:pt x="3120563" y="34175"/>
                  </a:lnTo>
                  <a:close/>
                </a:path>
                <a:path w="4339590" h="76200">
                  <a:moveTo>
                    <a:pt x="3171565" y="34175"/>
                  </a:moveTo>
                  <a:lnTo>
                    <a:pt x="3142653" y="34175"/>
                  </a:lnTo>
                  <a:lnTo>
                    <a:pt x="3142653" y="41535"/>
                  </a:lnTo>
                  <a:lnTo>
                    <a:pt x="3171565" y="41535"/>
                  </a:lnTo>
                  <a:lnTo>
                    <a:pt x="3171565" y="34175"/>
                  </a:lnTo>
                  <a:close/>
                </a:path>
                <a:path w="4339590" h="76200">
                  <a:moveTo>
                    <a:pt x="3222024" y="34175"/>
                  </a:moveTo>
                  <a:lnTo>
                    <a:pt x="3193110" y="34175"/>
                  </a:lnTo>
                  <a:lnTo>
                    <a:pt x="3193110" y="41535"/>
                  </a:lnTo>
                  <a:lnTo>
                    <a:pt x="3222024" y="41535"/>
                  </a:lnTo>
                  <a:lnTo>
                    <a:pt x="3222024" y="34175"/>
                  </a:lnTo>
                  <a:close/>
                </a:path>
                <a:path w="4339590" h="76200">
                  <a:moveTo>
                    <a:pt x="3272492" y="34175"/>
                  </a:moveTo>
                  <a:lnTo>
                    <a:pt x="3243580" y="34175"/>
                  </a:lnTo>
                  <a:lnTo>
                    <a:pt x="3243580" y="41535"/>
                  </a:lnTo>
                  <a:lnTo>
                    <a:pt x="3272492" y="41535"/>
                  </a:lnTo>
                  <a:lnTo>
                    <a:pt x="3272492" y="34175"/>
                  </a:lnTo>
                  <a:close/>
                </a:path>
                <a:path w="4339590" h="76200">
                  <a:moveTo>
                    <a:pt x="3323484" y="34175"/>
                  </a:moveTo>
                  <a:lnTo>
                    <a:pt x="3294570" y="34175"/>
                  </a:lnTo>
                  <a:lnTo>
                    <a:pt x="3294570" y="41535"/>
                  </a:lnTo>
                  <a:lnTo>
                    <a:pt x="3323484" y="41535"/>
                  </a:lnTo>
                  <a:lnTo>
                    <a:pt x="3323484" y="34175"/>
                  </a:lnTo>
                  <a:close/>
                </a:path>
                <a:path w="4339590" h="76200">
                  <a:moveTo>
                    <a:pt x="3373953" y="34175"/>
                  </a:moveTo>
                  <a:lnTo>
                    <a:pt x="3345040" y="34175"/>
                  </a:lnTo>
                  <a:lnTo>
                    <a:pt x="3345040" y="41535"/>
                  </a:lnTo>
                  <a:lnTo>
                    <a:pt x="3373953" y="41535"/>
                  </a:lnTo>
                  <a:lnTo>
                    <a:pt x="3373953" y="34175"/>
                  </a:lnTo>
                  <a:close/>
                </a:path>
                <a:path w="4339590" h="76200">
                  <a:moveTo>
                    <a:pt x="3424956" y="34175"/>
                  </a:moveTo>
                  <a:lnTo>
                    <a:pt x="3396043" y="34175"/>
                  </a:lnTo>
                  <a:lnTo>
                    <a:pt x="3396043" y="41535"/>
                  </a:lnTo>
                  <a:lnTo>
                    <a:pt x="3424956" y="41535"/>
                  </a:lnTo>
                  <a:lnTo>
                    <a:pt x="3424956" y="34175"/>
                  </a:lnTo>
                  <a:close/>
                </a:path>
                <a:path w="4339590" h="76200">
                  <a:moveTo>
                    <a:pt x="3475414" y="34175"/>
                  </a:moveTo>
                  <a:lnTo>
                    <a:pt x="3446500" y="34175"/>
                  </a:lnTo>
                  <a:lnTo>
                    <a:pt x="3446500" y="41535"/>
                  </a:lnTo>
                  <a:lnTo>
                    <a:pt x="3475414" y="41535"/>
                  </a:lnTo>
                  <a:lnTo>
                    <a:pt x="3475414" y="34175"/>
                  </a:lnTo>
                  <a:close/>
                </a:path>
                <a:path w="4339590" h="76200">
                  <a:moveTo>
                    <a:pt x="3526410" y="34175"/>
                  </a:moveTo>
                  <a:lnTo>
                    <a:pt x="3496970" y="34175"/>
                  </a:lnTo>
                  <a:lnTo>
                    <a:pt x="3496970" y="41535"/>
                  </a:lnTo>
                  <a:lnTo>
                    <a:pt x="3526410" y="41535"/>
                  </a:lnTo>
                  <a:lnTo>
                    <a:pt x="3526410" y="34175"/>
                  </a:lnTo>
                  <a:close/>
                </a:path>
                <a:path w="4339590" h="76200">
                  <a:moveTo>
                    <a:pt x="3576873" y="34175"/>
                  </a:moveTo>
                  <a:lnTo>
                    <a:pt x="3547960" y="34175"/>
                  </a:lnTo>
                  <a:lnTo>
                    <a:pt x="3547960" y="41535"/>
                  </a:lnTo>
                  <a:lnTo>
                    <a:pt x="3576873" y="41535"/>
                  </a:lnTo>
                  <a:lnTo>
                    <a:pt x="3576873" y="34175"/>
                  </a:lnTo>
                  <a:close/>
                </a:path>
                <a:path w="4339590" h="76200">
                  <a:moveTo>
                    <a:pt x="3627344" y="34175"/>
                  </a:moveTo>
                  <a:lnTo>
                    <a:pt x="3598430" y="34175"/>
                  </a:lnTo>
                  <a:lnTo>
                    <a:pt x="3598430" y="41535"/>
                  </a:lnTo>
                  <a:lnTo>
                    <a:pt x="3627344" y="41535"/>
                  </a:lnTo>
                  <a:lnTo>
                    <a:pt x="3627344" y="34175"/>
                  </a:lnTo>
                  <a:close/>
                </a:path>
                <a:path w="4339590" h="76200">
                  <a:moveTo>
                    <a:pt x="3678335" y="34175"/>
                  </a:moveTo>
                  <a:lnTo>
                    <a:pt x="3649421" y="34175"/>
                  </a:lnTo>
                  <a:lnTo>
                    <a:pt x="3649421" y="41535"/>
                  </a:lnTo>
                  <a:lnTo>
                    <a:pt x="3678335" y="41535"/>
                  </a:lnTo>
                  <a:lnTo>
                    <a:pt x="3678335" y="34175"/>
                  </a:lnTo>
                  <a:close/>
                </a:path>
                <a:path w="4339590" h="76200">
                  <a:moveTo>
                    <a:pt x="3728805" y="34175"/>
                  </a:moveTo>
                  <a:lnTo>
                    <a:pt x="3699891" y="34175"/>
                  </a:lnTo>
                  <a:lnTo>
                    <a:pt x="3699891" y="41535"/>
                  </a:lnTo>
                  <a:lnTo>
                    <a:pt x="3728805" y="41535"/>
                  </a:lnTo>
                  <a:lnTo>
                    <a:pt x="3728805" y="34175"/>
                  </a:lnTo>
                  <a:close/>
                </a:path>
                <a:path w="4339590" h="76200">
                  <a:moveTo>
                    <a:pt x="3779800" y="34175"/>
                  </a:moveTo>
                  <a:lnTo>
                    <a:pt x="3750360" y="34175"/>
                  </a:lnTo>
                  <a:lnTo>
                    <a:pt x="3750360" y="41535"/>
                  </a:lnTo>
                  <a:lnTo>
                    <a:pt x="3779800" y="41535"/>
                  </a:lnTo>
                  <a:lnTo>
                    <a:pt x="3779800" y="34175"/>
                  </a:lnTo>
                  <a:close/>
                </a:path>
                <a:path w="4339590" h="76200">
                  <a:moveTo>
                    <a:pt x="3830265" y="34175"/>
                  </a:moveTo>
                  <a:lnTo>
                    <a:pt x="3801351" y="34175"/>
                  </a:lnTo>
                  <a:lnTo>
                    <a:pt x="3801351" y="41535"/>
                  </a:lnTo>
                  <a:lnTo>
                    <a:pt x="3830265" y="41535"/>
                  </a:lnTo>
                  <a:lnTo>
                    <a:pt x="3830265" y="34175"/>
                  </a:lnTo>
                  <a:close/>
                </a:path>
                <a:path w="4339590" h="76200">
                  <a:moveTo>
                    <a:pt x="3880733" y="34175"/>
                  </a:moveTo>
                  <a:lnTo>
                    <a:pt x="3851821" y="34175"/>
                  </a:lnTo>
                  <a:lnTo>
                    <a:pt x="3851821" y="41535"/>
                  </a:lnTo>
                  <a:lnTo>
                    <a:pt x="3880733" y="41535"/>
                  </a:lnTo>
                  <a:lnTo>
                    <a:pt x="3880733" y="34175"/>
                  </a:lnTo>
                  <a:close/>
                </a:path>
                <a:path w="4339590" h="76200">
                  <a:moveTo>
                    <a:pt x="3931725" y="34175"/>
                  </a:moveTo>
                  <a:lnTo>
                    <a:pt x="3902811" y="34175"/>
                  </a:lnTo>
                  <a:lnTo>
                    <a:pt x="3902811" y="41535"/>
                  </a:lnTo>
                  <a:lnTo>
                    <a:pt x="3931725" y="41535"/>
                  </a:lnTo>
                  <a:lnTo>
                    <a:pt x="3931725" y="34175"/>
                  </a:lnTo>
                  <a:close/>
                </a:path>
                <a:path w="4339590" h="76200">
                  <a:moveTo>
                    <a:pt x="3982195" y="34175"/>
                  </a:moveTo>
                  <a:lnTo>
                    <a:pt x="3953281" y="34175"/>
                  </a:lnTo>
                  <a:lnTo>
                    <a:pt x="3953281" y="41535"/>
                  </a:lnTo>
                  <a:lnTo>
                    <a:pt x="3982195" y="41535"/>
                  </a:lnTo>
                  <a:lnTo>
                    <a:pt x="3982195" y="34175"/>
                  </a:lnTo>
                  <a:close/>
                </a:path>
                <a:path w="4339590" h="76200">
                  <a:moveTo>
                    <a:pt x="4033185" y="34175"/>
                  </a:moveTo>
                  <a:lnTo>
                    <a:pt x="4004271" y="34175"/>
                  </a:lnTo>
                  <a:lnTo>
                    <a:pt x="4004271" y="41535"/>
                  </a:lnTo>
                  <a:lnTo>
                    <a:pt x="4033185" y="41535"/>
                  </a:lnTo>
                  <a:lnTo>
                    <a:pt x="4033185" y="34175"/>
                  </a:lnTo>
                  <a:close/>
                </a:path>
                <a:path w="4339590" h="76200">
                  <a:moveTo>
                    <a:pt x="4083655" y="34175"/>
                  </a:moveTo>
                  <a:lnTo>
                    <a:pt x="4054741" y="34175"/>
                  </a:lnTo>
                  <a:lnTo>
                    <a:pt x="4054741" y="41535"/>
                  </a:lnTo>
                  <a:lnTo>
                    <a:pt x="4083655" y="41535"/>
                  </a:lnTo>
                  <a:lnTo>
                    <a:pt x="4083655" y="34175"/>
                  </a:lnTo>
                  <a:close/>
                </a:path>
                <a:path w="4339590" h="76200">
                  <a:moveTo>
                    <a:pt x="4134125" y="34175"/>
                  </a:moveTo>
                  <a:lnTo>
                    <a:pt x="4105211" y="34175"/>
                  </a:lnTo>
                  <a:lnTo>
                    <a:pt x="4105211" y="41535"/>
                  </a:lnTo>
                  <a:lnTo>
                    <a:pt x="4134125" y="41535"/>
                  </a:lnTo>
                  <a:lnTo>
                    <a:pt x="4134125" y="34175"/>
                  </a:lnTo>
                  <a:close/>
                </a:path>
                <a:path w="4339590" h="76200">
                  <a:moveTo>
                    <a:pt x="4185114" y="34175"/>
                  </a:moveTo>
                  <a:lnTo>
                    <a:pt x="4156202" y="34175"/>
                  </a:lnTo>
                  <a:lnTo>
                    <a:pt x="4156202" y="41535"/>
                  </a:lnTo>
                  <a:lnTo>
                    <a:pt x="4185114" y="41535"/>
                  </a:lnTo>
                  <a:lnTo>
                    <a:pt x="4185114" y="34175"/>
                  </a:lnTo>
                  <a:close/>
                </a:path>
                <a:path w="4339590" h="76200">
                  <a:moveTo>
                    <a:pt x="4235584" y="34175"/>
                  </a:moveTo>
                  <a:lnTo>
                    <a:pt x="4206671" y="34175"/>
                  </a:lnTo>
                  <a:lnTo>
                    <a:pt x="4206671" y="41535"/>
                  </a:lnTo>
                  <a:lnTo>
                    <a:pt x="4235584" y="41535"/>
                  </a:lnTo>
                  <a:lnTo>
                    <a:pt x="4235584" y="34175"/>
                  </a:lnTo>
                  <a:close/>
                </a:path>
                <a:path w="4339590" h="76200">
                  <a:moveTo>
                    <a:pt x="4324302" y="37827"/>
                  </a:moveTo>
                  <a:lnTo>
                    <a:pt x="4271860" y="68338"/>
                  </a:lnTo>
                  <a:lnTo>
                    <a:pt x="4270286" y="69392"/>
                  </a:lnTo>
                  <a:lnTo>
                    <a:pt x="4269752" y="71501"/>
                  </a:lnTo>
                  <a:lnTo>
                    <a:pt x="4270806" y="73075"/>
                  </a:lnTo>
                  <a:lnTo>
                    <a:pt x="4271860" y="75171"/>
                  </a:lnTo>
                  <a:lnTo>
                    <a:pt x="4273956" y="75704"/>
                  </a:lnTo>
                  <a:lnTo>
                    <a:pt x="4275543" y="74650"/>
                  </a:lnTo>
                  <a:lnTo>
                    <a:pt x="4332769" y="41535"/>
                  </a:lnTo>
                  <a:lnTo>
                    <a:pt x="4332314" y="41535"/>
                  </a:lnTo>
                  <a:lnTo>
                    <a:pt x="4332314" y="41008"/>
                  </a:lnTo>
                  <a:lnTo>
                    <a:pt x="4329683" y="41008"/>
                  </a:lnTo>
                  <a:lnTo>
                    <a:pt x="4324302" y="37827"/>
                  </a:lnTo>
                  <a:close/>
                </a:path>
                <a:path w="4339590" h="76200">
                  <a:moveTo>
                    <a:pt x="4286576" y="34175"/>
                  </a:moveTo>
                  <a:lnTo>
                    <a:pt x="4257662" y="34175"/>
                  </a:lnTo>
                  <a:lnTo>
                    <a:pt x="4257662" y="41535"/>
                  </a:lnTo>
                  <a:lnTo>
                    <a:pt x="4286576" y="41535"/>
                  </a:lnTo>
                  <a:lnTo>
                    <a:pt x="4286576" y="34175"/>
                  </a:lnTo>
                  <a:close/>
                </a:path>
                <a:path w="4339590" h="76200">
                  <a:moveTo>
                    <a:pt x="4318123" y="34175"/>
                  </a:moveTo>
                  <a:lnTo>
                    <a:pt x="4308132" y="34175"/>
                  </a:lnTo>
                  <a:lnTo>
                    <a:pt x="4308132" y="41535"/>
                  </a:lnTo>
                  <a:lnTo>
                    <a:pt x="4317929" y="41535"/>
                  </a:lnTo>
                  <a:lnTo>
                    <a:pt x="4324302" y="37827"/>
                  </a:lnTo>
                  <a:lnTo>
                    <a:pt x="4318123" y="34175"/>
                  </a:lnTo>
                  <a:close/>
                </a:path>
                <a:path w="4339590" h="76200">
                  <a:moveTo>
                    <a:pt x="4332891" y="34175"/>
                  </a:moveTo>
                  <a:lnTo>
                    <a:pt x="4332314" y="34175"/>
                  </a:lnTo>
                  <a:lnTo>
                    <a:pt x="4332314" y="41535"/>
                  </a:lnTo>
                  <a:lnTo>
                    <a:pt x="4332769" y="41535"/>
                  </a:lnTo>
                  <a:lnTo>
                    <a:pt x="4339145" y="37846"/>
                  </a:lnTo>
                  <a:lnTo>
                    <a:pt x="4332891" y="34175"/>
                  </a:lnTo>
                  <a:close/>
                </a:path>
                <a:path w="4339590" h="76200">
                  <a:moveTo>
                    <a:pt x="4329683" y="34696"/>
                  </a:moveTo>
                  <a:lnTo>
                    <a:pt x="4324302" y="37827"/>
                  </a:lnTo>
                  <a:lnTo>
                    <a:pt x="4329683" y="41008"/>
                  </a:lnTo>
                  <a:lnTo>
                    <a:pt x="4329683" y="34696"/>
                  </a:lnTo>
                  <a:close/>
                </a:path>
                <a:path w="4339590" h="76200">
                  <a:moveTo>
                    <a:pt x="4332314" y="34696"/>
                  </a:moveTo>
                  <a:lnTo>
                    <a:pt x="4329683" y="34696"/>
                  </a:lnTo>
                  <a:lnTo>
                    <a:pt x="4329683" y="41008"/>
                  </a:lnTo>
                  <a:lnTo>
                    <a:pt x="4332314" y="41008"/>
                  </a:lnTo>
                  <a:lnTo>
                    <a:pt x="4332314" y="34696"/>
                  </a:lnTo>
                  <a:close/>
                </a:path>
                <a:path w="4339590" h="76200">
                  <a:moveTo>
                    <a:pt x="4273956" y="0"/>
                  </a:moveTo>
                  <a:lnTo>
                    <a:pt x="4271860" y="520"/>
                  </a:lnTo>
                  <a:lnTo>
                    <a:pt x="4269752" y="3683"/>
                  </a:lnTo>
                  <a:lnTo>
                    <a:pt x="4270286" y="5778"/>
                  </a:lnTo>
                  <a:lnTo>
                    <a:pt x="4271860" y="6832"/>
                  </a:lnTo>
                  <a:lnTo>
                    <a:pt x="4324302" y="37827"/>
                  </a:lnTo>
                  <a:lnTo>
                    <a:pt x="4329683" y="34696"/>
                  </a:lnTo>
                  <a:lnTo>
                    <a:pt x="4332314" y="34696"/>
                  </a:lnTo>
                  <a:lnTo>
                    <a:pt x="4332314" y="34175"/>
                  </a:lnTo>
                  <a:lnTo>
                    <a:pt x="4332891" y="34175"/>
                  </a:lnTo>
                  <a:lnTo>
                    <a:pt x="4275543" y="520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72868" y="888994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72868" y="888994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11160" y="8876732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A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33182" y="9101683"/>
            <a:ext cx="281940" cy="261620"/>
            <a:chOff x="1133182" y="9101683"/>
            <a:chExt cx="281940" cy="261620"/>
          </a:xfrm>
        </p:grpSpPr>
        <p:sp>
          <p:nvSpPr>
            <p:cNvPr id="64" name="object 64"/>
            <p:cNvSpPr/>
            <p:nvPr/>
          </p:nvSpPr>
          <p:spPr>
            <a:xfrm>
              <a:off x="1136992" y="910549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6992" y="910549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154263" y="9110144"/>
            <a:ext cx="2387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33182" y="9704133"/>
            <a:ext cx="4959985" cy="261620"/>
            <a:chOff x="1133182" y="9704133"/>
            <a:chExt cx="4959985" cy="261620"/>
          </a:xfrm>
        </p:grpSpPr>
        <p:sp>
          <p:nvSpPr>
            <p:cNvPr id="68" name="object 68"/>
            <p:cNvSpPr/>
            <p:nvPr/>
          </p:nvSpPr>
          <p:spPr>
            <a:xfrm>
              <a:off x="1589633" y="9796792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5"/>
                  </a:lnTo>
                  <a:lnTo>
                    <a:pt x="28914" y="41535"/>
                  </a:lnTo>
                  <a:lnTo>
                    <a:pt x="28914" y="34175"/>
                  </a:lnTo>
                  <a:close/>
                </a:path>
                <a:path w="4503420" h="76200">
                  <a:moveTo>
                    <a:pt x="79383" y="34175"/>
                  </a:moveTo>
                  <a:lnTo>
                    <a:pt x="50469" y="34175"/>
                  </a:lnTo>
                  <a:lnTo>
                    <a:pt x="50469" y="41535"/>
                  </a:lnTo>
                  <a:lnTo>
                    <a:pt x="79383" y="41535"/>
                  </a:lnTo>
                  <a:lnTo>
                    <a:pt x="79383" y="34175"/>
                  </a:lnTo>
                  <a:close/>
                </a:path>
                <a:path w="4503420" h="76200">
                  <a:moveTo>
                    <a:pt x="130366" y="34175"/>
                  </a:moveTo>
                  <a:lnTo>
                    <a:pt x="100926" y="34175"/>
                  </a:lnTo>
                  <a:lnTo>
                    <a:pt x="100926" y="41535"/>
                  </a:lnTo>
                  <a:lnTo>
                    <a:pt x="130366" y="41535"/>
                  </a:lnTo>
                  <a:lnTo>
                    <a:pt x="130366" y="34175"/>
                  </a:lnTo>
                  <a:close/>
                </a:path>
                <a:path w="4503420" h="76200">
                  <a:moveTo>
                    <a:pt x="180844" y="34175"/>
                  </a:moveTo>
                  <a:lnTo>
                    <a:pt x="151930" y="34175"/>
                  </a:lnTo>
                  <a:lnTo>
                    <a:pt x="151930" y="41535"/>
                  </a:lnTo>
                  <a:lnTo>
                    <a:pt x="180844" y="41535"/>
                  </a:lnTo>
                  <a:lnTo>
                    <a:pt x="180844" y="34175"/>
                  </a:lnTo>
                  <a:close/>
                </a:path>
                <a:path w="4503420" h="76200">
                  <a:moveTo>
                    <a:pt x="231301" y="34175"/>
                  </a:moveTo>
                  <a:lnTo>
                    <a:pt x="202387" y="34175"/>
                  </a:lnTo>
                  <a:lnTo>
                    <a:pt x="202387" y="41535"/>
                  </a:lnTo>
                  <a:lnTo>
                    <a:pt x="231301" y="41535"/>
                  </a:lnTo>
                  <a:lnTo>
                    <a:pt x="231301" y="34175"/>
                  </a:lnTo>
                  <a:close/>
                </a:path>
                <a:path w="4503420" h="76200">
                  <a:moveTo>
                    <a:pt x="282304" y="34175"/>
                  </a:moveTo>
                  <a:lnTo>
                    <a:pt x="253390" y="34175"/>
                  </a:lnTo>
                  <a:lnTo>
                    <a:pt x="253390" y="41535"/>
                  </a:lnTo>
                  <a:lnTo>
                    <a:pt x="282304" y="41535"/>
                  </a:lnTo>
                  <a:lnTo>
                    <a:pt x="282304" y="34175"/>
                  </a:lnTo>
                  <a:close/>
                </a:path>
                <a:path w="4503420" h="76200">
                  <a:moveTo>
                    <a:pt x="332761" y="34175"/>
                  </a:moveTo>
                  <a:lnTo>
                    <a:pt x="303847" y="34175"/>
                  </a:lnTo>
                  <a:lnTo>
                    <a:pt x="303847" y="41535"/>
                  </a:lnTo>
                  <a:lnTo>
                    <a:pt x="332761" y="41535"/>
                  </a:lnTo>
                  <a:lnTo>
                    <a:pt x="332761" y="34175"/>
                  </a:lnTo>
                  <a:close/>
                </a:path>
                <a:path w="450342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5"/>
                  </a:lnTo>
                  <a:lnTo>
                    <a:pt x="383764" y="41535"/>
                  </a:lnTo>
                  <a:lnTo>
                    <a:pt x="383764" y="34175"/>
                  </a:lnTo>
                  <a:close/>
                </a:path>
                <a:path w="4503420" h="76200">
                  <a:moveTo>
                    <a:pt x="434221" y="34175"/>
                  </a:moveTo>
                  <a:lnTo>
                    <a:pt x="405307" y="34175"/>
                  </a:lnTo>
                  <a:lnTo>
                    <a:pt x="405307" y="41535"/>
                  </a:lnTo>
                  <a:lnTo>
                    <a:pt x="434221" y="41535"/>
                  </a:lnTo>
                  <a:lnTo>
                    <a:pt x="434221" y="34175"/>
                  </a:lnTo>
                  <a:close/>
                </a:path>
                <a:path w="4503420" h="76200">
                  <a:moveTo>
                    <a:pt x="484691" y="34175"/>
                  </a:moveTo>
                  <a:lnTo>
                    <a:pt x="455777" y="34175"/>
                  </a:lnTo>
                  <a:lnTo>
                    <a:pt x="455777" y="41535"/>
                  </a:lnTo>
                  <a:lnTo>
                    <a:pt x="484691" y="41535"/>
                  </a:lnTo>
                  <a:lnTo>
                    <a:pt x="484691" y="34175"/>
                  </a:lnTo>
                  <a:close/>
                </a:path>
                <a:path w="4503420" h="76200">
                  <a:moveTo>
                    <a:pt x="535682" y="34175"/>
                  </a:moveTo>
                  <a:lnTo>
                    <a:pt x="506768" y="34175"/>
                  </a:lnTo>
                  <a:lnTo>
                    <a:pt x="506768" y="41535"/>
                  </a:lnTo>
                  <a:lnTo>
                    <a:pt x="535682" y="41535"/>
                  </a:lnTo>
                  <a:lnTo>
                    <a:pt x="535682" y="34175"/>
                  </a:lnTo>
                  <a:close/>
                </a:path>
                <a:path w="4503420" h="76200">
                  <a:moveTo>
                    <a:pt x="586151" y="34175"/>
                  </a:moveTo>
                  <a:lnTo>
                    <a:pt x="557237" y="34175"/>
                  </a:lnTo>
                  <a:lnTo>
                    <a:pt x="557237" y="41535"/>
                  </a:lnTo>
                  <a:lnTo>
                    <a:pt x="586151" y="41535"/>
                  </a:lnTo>
                  <a:lnTo>
                    <a:pt x="586151" y="34175"/>
                  </a:lnTo>
                  <a:close/>
                </a:path>
                <a:path w="4503420" h="76200">
                  <a:moveTo>
                    <a:pt x="637142" y="34175"/>
                  </a:moveTo>
                  <a:lnTo>
                    <a:pt x="608228" y="34175"/>
                  </a:lnTo>
                  <a:lnTo>
                    <a:pt x="608228" y="41535"/>
                  </a:lnTo>
                  <a:lnTo>
                    <a:pt x="637142" y="41535"/>
                  </a:lnTo>
                  <a:lnTo>
                    <a:pt x="637142" y="34175"/>
                  </a:lnTo>
                  <a:close/>
                </a:path>
                <a:path w="4503420" h="76200">
                  <a:moveTo>
                    <a:pt x="687612" y="34175"/>
                  </a:moveTo>
                  <a:lnTo>
                    <a:pt x="658698" y="34175"/>
                  </a:lnTo>
                  <a:lnTo>
                    <a:pt x="658698" y="41535"/>
                  </a:lnTo>
                  <a:lnTo>
                    <a:pt x="687612" y="41535"/>
                  </a:lnTo>
                  <a:lnTo>
                    <a:pt x="687612" y="34175"/>
                  </a:lnTo>
                  <a:close/>
                </a:path>
                <a:path w="4503420" h="76200">
                  <a:moveTo>
                    <a:pt x="738082" y="34175"/>
                  </a:moveTo>
                  <a:lnTo>
                    <a:pt x="709168" y="34175"/>
                  </a:lnTo>
                  <a:lnTo>
                    <a:pt x="709168" y="41535"/>
                  </a:lnTo>
                  <a:lnTo>
                    <a:pt x="738082" y="41535"/>
                  </a:lnTo>
                  <a:lnTo>
                    <a:pt x="738082" y="34175"/>
                  </a:lnTo>
                  <a:close/>
                </a:path>
                <a:path w="4503420" h="76200">
                  <a:moveTo>
                    <a:pt x="789072" y="34175"/>
                  </a:moveTo>
                  <a:lnTo>
                    <a:pt x="760158" y="34175"/>
                  </a:lnTo>
                  <a:lnTo>
                    <a:pt x="760158" y="41535"/>
                  </a:lnTo>
                  <a:lnTo>
                    <a:pt x="789072" y="41535"/>
                  </a:lnTo>
                  <a:lnTo>
                    <a:pt x="789072" y="34175"/>
                  </a:lnTo>
                  <a:close/>
                </a:path>
                <a:path w="4503420" h="76200">
                  <a:moveTo>
                    <a:pt x="839542" y="34175"/>
                  </a:moveTo>
                  <a:lnTo>
                    <a:pt x="810628" y="34175"/>
                  </a:lnTo>
                  <a:lnTo>
                    <a:pt x="810628" y="41535"/>
                  </a:lnTo>
                  <a:lnTo>
                    <a:pt x="839542" y="41535"/>
                  </a:lnTo>
                  <a:lnTo>
                    <a:pt x="839542" y="34175"/>
                  </a:lnTo>
                  <a:close/>
                </a:path>
                <a:path w="4503420" h="76200">
                  <a:moveTo>
                    <a:pt x="890532" y="34175"/>
                  </a:moveTo>
                  <a:lnTo>
                    <a:pt x="861618" y="34175"/>
                  </a:lnTo>
                  <a:lnTo>
                    <a:pt x="861618" y="41535"/>
                  </a:lnTo>
                  <a:lnTo>
                    <a:pt x="890532" y="41535"/>
                  </a:lnTo>
                  <a:lnTo>
                    <a:pt x="890532" y="34175"/>
                  </a:lnTo>
                  <a:close/>
                </a:path>
                <a:path w="4503420" h="76200">
                  <a:moveTo>
                    <a:pt x="941002" y="34175"/>
                  </a:moveTo>
                  <a:lnTo>
                    <a:pt x="912088" y="34175"/>
                  </a:lnTo>
                  <a:lnTo>
                    <a:pt x="912088" y="41535"/>
                  </a:lnTo>
                  <a:lnTo>
                    <a:pt x="941002" y="41535"/>
                  </a:lnTo>
                  <a:lnTo>
                    <a:pt x="941002" y="34175"/>
                  </a:lnTo>
                  <a:close/>
                </a:path>
                <a:path w="4503420" h="76200">
                  <a:moveTo>
                    <a:pt x="991998" y="34175"/>
                  </a:moveTo>
                  <a:lnTo>
                    <a:pt x="962558" y="34175"/>
                  </a:lnTo>
                  <a:lnTo>
                    <a:pt x="962558" y="41535"/>
                  </a:lnTo>
                  <a:lnTo>
                    <a:pt x="991998" y="41535"/>
                  </a:lnTo>
                  <a:lnTo>
                    <a:pt x="991998" y="34175"/>
                  </a:lnTo>
                  <a:close/>
                </a:path>
                <a:path w="4503420" h="76200">
                  <a:moveTo>
                    <a:pt x="1042462" y="34175"/>
                  </a:moveTo>
                  <a:lnTo>
                    <a:pt x="1013548" y="34175"/>
                  </a:lnTo>
                  <a:lnTo>
                    <a:pt x="1013548" y="41535"/>
                  </a:lnTo>
                  <a:lnTo>
                    <a:pt x="1042462" y="41535"/>
                  </a:lnTo>
                  <a:lnTo>
                    <a:pt x="1042462" y="34175"/>
                  </a:lnTo>
                  <a:close/>
                </a:path>
                <a:path w="4503420" h="76200">
                  <a:moveTo>
                    <a:pt x="1092932" y="34175"/>
                  </a:moveTo>
                  <a:lnTo>
                    <a:pt x="1064018" y="34175"/>
                  </a:lnTo>
                  <a:lnTo>
                    <a:pt x="1064018" y="41535"/>
                  </a:lnTo>
                  <a:lnTo>
                    <a:pt x="1092932" y="41535"/>
                  </a:lnTo>
                  <a:lnTo>
                    <a:pt x="1092932" y="34175"/>
                  </a:lnTo>
                  <a:close/>
                </a:path>
                <a:path w="4503420" h="76200">
                  <a:moveTo>
                    <a:pt x="1143923" y="34175"/>
                  </a:moveTo>
                  <a:lnTo>
                    <a:pt x="1115009" y="34175"/>
                  </a:lnTo>
                  <a:lnTo>
                    <a:pt x="1115009" y="41535"/>
                  </a:lnTo>
                  <a:lnTo>
                    <a:pt x="1143923" y="41535"/>
                  </a:lnTo>
                  <a:lnTo>
                    <a:pt x="1143923" y="34175"/>
                  </a:lnTo>
                  <a:close/>
                </a:path>
                <a:path w="4503420" h="76200">
                  <a:moveTo>
                    <a:pt x="1194393" y="34175"/>
                  </a:moveTo>
                  <a:lnTo>
                    <a:pt x="1165478" y="34175"/>
                  </a:lnTo>
                  <a:lnTo>
                    <a:pt x="1165478" y="41535"/>
                  </a:lnTo>
                  <a:lnTo>
                    <a:pt x="1194393" y="41535"/>
                  </a:lnTo>
                  <a:lnTo>
                    <a:pt x="1194393" y="34175"/>
                  </a:lnTo>
                  <a:close/>
                </a:path>
                <a:path w="4503420" h="76200">
                  <a:moveTo>
                    <a:pt x="1245383" y="34175"/>
                  </a:moveTo>
                  <a:lnTo>
                    <a:pt x="1216469" y="34175"/>
                  </a:lnTo>
                  <a:lnTo>
                    <a:pt x="1216469" y="41535"/>
                  </a:lnTo>
                  <a:lnTo>
                    <a:pt x="1245383" y="41535"/>
                  </a:lnTo>
                  <a:lnTo>
                    <a:pt x="1245383" y="34175"/>
                  </a:lnTo>
                  <a:close/>
                </a:path>
                <a:path w="4503420" h="76200">
                  <a:moveTo>
                    <a:pt x="1295853" y="34175"/>
                  </a:moveTo>
                  <a:lnTo>
                    <a:pt x="1266939" y="34175"/>
                  </a:lnTo>
                  <a:lnTo>
                    <a:pt x="1266939" y="41535"/>
                  </a:lnTo>
                  <a:lnTo>
                    <a:pt x="1295853" y="41535"/>
                  </a:lnTo>
                  <a:lnTo>
                    <a:pt x="1295853" y="34175"/>
                  </a:lnTo>
                  <a:close/>
                </a:path>
                <a:path w="4503420" h="76200">
                  <a:moveTo>
                    <a:pt x="1346323" y="34175"/>
                  </a:moveTo>
                  <a:lnTo>
                    <a:pt x="1317409" y="34175"/>
                  </a:lnTo>
                  <a:lnTo>
                    <a:pt x="1317409" y="41535"/>
                  </a:lnTo>
                  <a:lnTo>
                    <a:pt x="1346323" y="41535"/>
                  </a:lnTo>
                  <a:lnTo>
                    <a:pt x="1346323" y="34175"/>
                  </a:lnTo>
                  <a:close/>
                </a:path>
                <a:path w="4503420" h="76200">
                  <a:moveTo>
                    <a:pt x="1397313" y="34175"/>
                  </a:moveTo>
                  <a:lnTo>
                    <a:pt x="1368399" y="34175"/>
                  </a:lnTo>
                  <a:lnTo>
                    <a:pt x="1368399" y="41535"/>
                  </a:lnTo>
                  <a:lnTo>
                    <a:pt x="1397313" y="41535"/>
                  </a:lnTo>
                  <a:lnTo>
                    <a:pt x="1397313" y="34175"/>
                  </a:lnTo>
                  <a:close/>
                </a:path>
                <a:path w="4503420" h="76200">
                  <a:moveTo>
                    <a:pt x="1447783" y="34175"/>
                  </a:moveTo>
                  <a:lnTo>
                    <a:pt x="1418869" y="34175"/>
                  </a:lnTo>
                  <a:lnTo>
                    <a:pt x="1418869" y="41535"/>
                  </a:lnTo>
                  <a:lnTo>
                    <a:pt x="1447783" y="41535"/>
                  </a:lnTo>
                  <a:lnTo>
                    <a:pt x="1447783" y="34175"/>
                  </a:lnTo>
                  <a:close/>
                </a:path>
                <a:path w="4503420" h="76200">
                  <a:moveTo>
                    <a:pt x="1498773" y="34175"/>
                  </a:moveTo>
                  <a:lnTo>
                    <a:pt x="1469859" y="34175"/>
                  </a:lnTo>
                  <a:lnTo>
                    <a:pt x="1469859" y="41535"/>
                  </a:lnTo>
                  <a:lnTo>
                    <a:pt x="1498773" y="41535"/>
                  </a:lnTo>
                  <a:lnTo>
                    <a:pt x="1498773" y="34175"/>
                  </a:lnTo>
                  <a:close/>
                </a:path>
                <a:path w="4503420" h="76200">
                  <a:moveTo>
                    <a:pt x="1549242" y="34175"/>
                  </a:moveTo>
                  <a:lnTo>
                    <a:pt x="1520329" y="34175"/>
                  </a:lnTo>
                  <a:lnTo>
                    <a:pt x="1520329" y="41535"/>
                  </a:lnTo>
                  <a:lnTo>
                    <a:pt x="1549242" y="41535"/>
                  </a:lnTo>
                  <a:lnTo>
                    <a:pt x="1549242" y="34175"/>
                  </a:lnTo>
                  <a:close/>
                </a:path>
                <a:path w="4503420" h="76200">
                  <a:moveTo>
                    <a:pt x="1600239" y="34175"/>
                  </a:moveTo>
                  <a:lnTo>
                    <a:pt x="1570799" y="34175"/>
                  </a:lnTo>
                  <a:lnTo>
                    <a:pt x="1570799" y="41535"/>
                  </a:lnTo>
                  <a:lnTo>
                    <a:pt x="1600239" y="41535"/>
                  </a:lnTo>
                  <a:lnTo>
                    <a:pt x="1600239" y="34175"/>
                  </a:lnTo>
                  <a:close/>
                </a:path>
                <a:path w="4503420" h="76200">
                  <a:moveTo>
                    <a:pt x="1650702" y="34175"/>
                  </a:moveTo>
                  <a:lnTo>
                    <a:pt x="1621789" y="34175"/>
                  </a:lnTo>
                  <a:lnTo>
                    <a:pt x="1621789" y="41535"/>
                  </a:lnTo>
                  <a:lnTo>
                    <a:pt x="1650702" y="41535"/>
                  </a:lnTo>
                  <a:lnTo>
                    <a:pt x="1650702" y="34175"/>
                  </a:lnTo>
                  <a:close/>
                </a:path>
                <a:path w="4503420" h="76200">
                  <a:moveTo>
                    <a:pt x="1701173" y="34175"/>
                  </a:moveTo>
                  <a:lnTo>
                    <a:pt x="1672259" y="34175"/>
                  </a:lnTo>
                  <a:lnTo>
                    <a:pt x="1672259" y="41535"/>
                  </a:lnTo>
                  <a:lnTo>
                    <a:pt x="1701173" y="41535"/>
                  </a:lnTo>
                  <a:lnTo>
                    <a:pt x="1701173" y="34175"/>
                  </a:lnTo>
                  <a:close/>
                </a:path>
                <a:path w="4503420" h="76200">
                  <a:moveTo>
                    <a:pt x="1752164" y="34175"/>
                  </a:moveTo>
                  <a:lnTo>
                    <a:pt x="1723250" y="34175"/>
                  </a:lnTo>
                  <a:lnTo>
                    <a:pt x="1723250" y="41535"/>
                  </a:lnTo>
                  <a:lnTo>
                    <a:pt x="1752164" y="41535"/>
                  </a:lnTo>
                  <a:lnTo>
                    <a:pt x="1752164" y="34175"/>
                  </a:lnTo>
                  <a:close/>
                </a:path>
                <a:path w="4503420" h="76200">
                  <a:moveTo>
                    <a:pt x="1802632" y="34175"/>
                  </a:moveTo>
                  <a:lnTo>
                    <a:pt x="1773720" y="34175"/>
                  </a:lnTo>
                  <a:lnTo>
                    <a:pt x="1773720" y="41535"/>
                  </a:lnTo>
                  <a:lnTo>
                    <a:pt x="1802632" y="41535"/>
                  </a:lnTo>
                  <a:lnTo>
                    <a:pt x="1802632" y="34175"/>
                  </a:lnTo>
                  <a:close/>
                </a:path>
                <a:path w="4503420" h="76200">
                  <a:moveTo>
                    <a:pt x="1853629" y="34175"/>
                  </a:moveTo>
                  <a:lnTo>
                    <a:pt x="1824189" y="34175"/>
                  </a:lnTo>
                  <a:lnTo>
                    <a:pt x="1824189" y="41535"/>
                  </a:lnTo>
                  <a:lnTo>
                    <a:pt x="1853629" y="41535"/>
                  </a:lnTo>
                  <a:lnTo>
                    <a:pt x="1853629" y="34175"/>
                  </a:lnTo>
                  <a:close/>
                </a:path>
                <a:path w="4503420" h="76200">
                  <a:moveTo>
                    <a:pt x="1904094" y="34175"/>
                  </a:moveTo>
                  <a:lnTo>
                    <a:pt x="1875180" y="34175"/>
                  </a:lnTo>
                  <a:lnTo>
                    <a:pt x="1875180" y="41535"/>
                  </a:lnTo>
                  <a:lnTo>
                    <a:pt x="1904094" y="41535"/>
                  </a:lnTo>
                  <a:lnTo>
                    <a:pt x="1904094" y="34175"/>
                  </a:lnTo>
                  <a:close/>
                </a:path>
                <a:path w="4503420" h="76200">
                  <a:moveTo>
                    <a:pt x="1954564" y="34175"/>
                  </a:moveTo>
                  <a:lnTo>
                    <a:pt x="1925650" y="34175"/>
                  </a:lnTo>
                  <a:lnTo>
                    <a:pt x="1925650" y="41535"/>
                  </a:lnTo>
                  <a:lnTo>
                    <a:pt x="1954564" y="41535"/>
                  </a:lnTo>
                  <a:lnTo>
                    <a:pt x="1954564" y="34175"/>
                  </a:lnTo>
                  <a:close/>
                </a:path>
                <a:path w="4503420" h="76200">
                  <a:moveTo>
                    <a:pt x="2005554" y="34175"/>
                  </a:moveTo>
                  <a:lnTo>
                    <a:pt x="1976640" y="34175"/>
                  </a:lnTo>
                  <a:lnTo>
                    <a:pt x="1976640" y="41535"/>
                  </a:lnTo>
                  <a:lnTo>
                    <a:pt x="2005554" y="41535"/>
                  </a:lnTo>
                  <a:lnTo>
                    <a:pt x="2005554" y="34175"/>
                  </a:lnTo>
                  <a:close/>
                </a:path>
                <a:path w="4503420" h="76200">
                  <a:moveTo>
                    <a:pt x="2056023" y="34175"/>
                  </a:moveTo>
                  <a:lnTo>
                    <a:pt x="2027110" y="34175"/>
                  </a:lnTo>
                  <a:lnTo>
                    <a:pt x="2027110" y="41535"/>
                  </a:lnTo>
                  <a:lnTo>
                    <a:pt x="2056023" y="41535"/>
                  </a:lnTo>
                  <a:lnTo>
                    <a:pt x="2056023" y="34175"/>
                  </a:lnTo>
                  <a:close/>
                </a:path>
                <a:path w="4503420" h="76200">
                  <a:moveTo>
                    <a:pt x="2107013" y="34175"/>
                  </a:moveTo>
                  <a:lnTo>
                    <a:pt x="2078101" y="34175"/>
                  </a:lnTo>
                  <a:lnTo>
                    <a:pt x="2078101" y="41535"/>
                  </a:lnTo>
                  <a:lnTo>
                    <a:pt x="2107013" y="41535"/>
                  </a:lnTo>
                  <a:lnTo>
                    <a:pt x="2107013" y="34175"/>
                  </a:lnTo>
                  <a:close/>
                </a:path>
                <a:path w="4503420" h="76200">
                  <a:moveTo>
                    <a:pt x="2157484" y="34175"/>
                  </a:moveTo>
                  <a:lnTo>
                    <a:pt x="2128570" y="34175"/>
                  </a:lnTo>
                  <a:lnTo>
                    <a:pt x="2128570" y="41535"/>
                  </a:lnTo>
                  <a:lnTo>
                    <a:pt x="2157484" y="41535"/>
                  </a:lnTo>
                  <a:lnTo>
                    <a:pt x="2157484" y="34175"/>
                  </a:lnTo>
                  <a:close/>
                </a:path>
                <a:path w="4503420" h="76200">
                  <a:moveTo>
                    <a:pt x="2207953" y="34175"/>
                  </a:moveTo>
                  <a:lnTo>
                    <a:pt x="2179040" y="34175"/>
                  </a:lnTo>
                  <a:lnTo>
                    <a:pt x="2179040" y="41535"/>
                  </a:lnTo>
                  <a:lnTo>
                    <a:pt x="2207953" y="41535"/>
                  </a:lnTo>
                  <a:lnTo>
                    <a:pt x="2207953" y="34175"/>
                  </a:lnTo>
                  <a:close/>
                </a:path>
                <a:path w="4503420" h="76200">
                  <a:moveTo>
                    <a:pt x="2258945" y="34175"/>
                  </a:moveTo>
                  <a:lnTo>
                    <a:pt x="2230031" y="34175"/>
                  </a:lnTo>
                  <a:lnTo>
                    <a:pt x="2230031" y="41535"/>
                  </a:lnTo>
                  <a:lnTo>
                    <a:pt x="2258945" y="41535"/>
                  </a:lnTo>
                  <a:lnTo>
                    <a:pt x="2258945" y="34175"/>
                  </a:lnTo>
                  <a:close/>
                </a:path>
                <a:path w="4503420" h="76200">
                  <a:moveTo>
                    <a:pt x="2309413" y="34175"/>
                  </a:moveTo>
                  <a:lnTo>
                    <a:pt x="2280500" y="34175"/>
                  </a:lnTo>
                  <a:lnTo>
                    <a:pt x="2280500" y="41535"/>
                  </a:lnTo>
                  <a:lnTo>
                    <a:pt x="2309413" y="41535"/>
                  </a:lnTo>
                  <a:lnTo>
                    <a:pt x="2309413" y="34175"/>
                  </a:lnTo>
                  <a:close/>
                </a:path>
                <a:path w="4503420" h="76200">
                  <a:moveTo>
                    <a:pt x="2360405" y="34175"/>
                  </a:moveTo>
                  <a:lnTo>
                    <a:pt x="2331491" y="34175"/>
                  </a:lnTo>
                  <a:lnTo>
                    <a:pt x="2331491" y="41535"/>
                  </a:lnTo>
                  <a:lnTo>
                    <a:pt x="2360405" y="41535"/>
                  </a:lnTo>
                  <a:lnTo>
                    <a:pt x="2360405" y="34175"/>
                  </a:lnTo>
                  <a:close/>
                </a:path>
                <a:path w="4503420" h="76200">
                  <a:moveTo>
                    <a:pt x="2410875" y="34175"/>
                  </a:moveTo>
                  <a:lnTo>
                    <a:pt x="2381961" y="34175"/>
                  </a:lnTo>
                  <a:lnTo>
                    <a:pt x="2381961" y="41535"/>
                  </a:lnTo>
                  <a:lnTo>
                    <a:pt x="2410875" y="41535"/>
                  </a:lnTo>
                  <a:lnTo>
                    <a:pt x="2410875" y="34175"/>
                  </a:lnTo>
                  <a:close/>
                </a:path>
                <a:path w="4503420" h="76200">
                  <a:moveTo>
                    <a:pt x="2461870" y="34175"/>
                  </a:moveTo>
                  <a:lnTo>
                    <a:pt x="2432430" y="34175"/>
                  </a:lnTo>
                  <a:lnTo>
                    <a:pt x="2432430" y="41535"/>
                  </a:lnTo>
                  <a:lnTo>
                    <a:pt x="2461870" y="41535"/>
                  </a:lnTo>
                  <a:lnTo>
                    <a:pt x="2461870" y="34175"/>
                  </a:lnTo>
                  <a:close/>
                </a:path>
                <a:path w="4503420" h="76200">
                  <a:moveTo>
                    <a:pt x="2512335" y="34175"/>
                  </a:moveTo>
                  <a:lnTo>
                    <a:pt x="2483421" y="34175"/>
                  </a:lnTo>
                  <a:lnTo>
                    <a:pt x="2483421" y="41535"/>
                  </a:lnTo>
                  <a:lnTo>
                    <a:pt x="2512335" y="41535"/>
                  </a:lnTo>
                  <a:lnTo>
                    <a:pt x="2512335" y="34175"/>
                  </a:lnTo>
                  <a:close/>
                </a:path>
                <a:path w="4503420" h="76200">
                  <a:moveTo>
                    <a:pt x="2562805" y="34175"/>
                  </a:moveTo>
                  <a:lnTo>
                    <a:pt x="2533891" y="34175"/>
                  </a:lnTo>
                  <a:lnTo>
                    <a:pt x="2533891" y="41535"/>
                  </a:lnTo>
                  <a:lnTo>
                    <a:pt x="2562805" y="41535"/>
                  </a:lnTo>
                  <a:lnTo>
                    <a:pt x="2562805" y="34175"/>
                  </a:lnTo>
                  <a:close/>
                </a:path>
                <a:path w="4503420" h="76200">
                  <a:moveTo>
                    <a:pt x="2613794" y="34175"/>
                  </a:moveTo>
                  <a:lnTo>
                    <a:pt x="2584881" y="34175"/>
                  </a:lnTo>
                  <a:lnTo>
                    <a:pt x="2584881" y="41535"/>
                  </a:lnTo>
                  <a:lnTo>
                    <a:pt x="2613794" y="41535"/>
                  </a:lnTo>
                  <a:lnTo>
                    <a:pt x="2613794" y="34175"/>
                  </a:lnTo>
                  <a:close/>
                </a:path>
                <a:path w="4503420" h="76200">
                  <a:moveTo>
                    <a:pt x="2664265" y="34175"/>
                  </a:moveTo>
                  <a:lnTo>
                    <a:pt x="2635351" y="34175"/>
                  </a:lnTo>
                  <a:lnTo>
                    <a:pt x="2635351" y="41535"/>
                  </a:lnTo>
                  <a:lnTo>
                    <a:pt x="2664265" y="41535"/>
                  </a:lnTo>
                  <a:lnTo>
                    <a:pt x="2664265" y="34175"/>
                  </a:lnTo>
                  <a:close/>
                </a:path>
                <a:path w="4503420" h="76200">
                  <a:moveTo>
                    <a:pt x="2715248" y="34175"/>
                  </a:moveTo>
                  <a:lnTo>
                    <a:pt x="2685808" y="34175"/>
                  </a:lnTo>
                  <a:lnTo>
                    <a:pt x="2685808" y="41535"/>
                  </a:lnTo>
                  <a:lnTo>
                    <a:pt x="2715248" y="41535"/>
                  </a:lnTo>
                  <a:lnTo>
                    <a:pt x="2715248" y="34175"/>
                  </a:lnTo>
                  <a:close/>
                </a:path>
                <a:path w="4503420" h="76200">
                  <a:moveTo>
                    <a:pt x="2765724" y="34175"/>
                  </a:moveTo>
                  <a:lnTo>
                    <a:pt x="2736811" y="34175"/>
                  </a:lnTo>
                  <a:lnTo>
                    <a:pt x="2736811" y="41535"/>
                  </a:lnTo>
                  <a:lnTo>
                    <a:pt x="2765724" y="41535"/>
                  </a:lnTo>
                  <a:lnTo>
                    <a:pt x="2765724" y="34175"/>
                  </a:lnTo>
                  <a:close/>
                </a:path>
                <a:path w="4503420" h="76200">
                  <a:moveTo>
                    <a:pt x="2816183" y="34175"/>
                  </a:moveTo>
                  <a:lnTo>
                    <a:pt x="2787268" y="34175"/>
                  </a:lnTo>
                  <a:lnTo>
                    <a:pt x="2787268" y="41535"/>
                  </a:lnTo>
                  <a:lnTo>
                    <a:pt x="2816183" y="41535"/>
                  </a:lnTo>
                  <a:lnTo>
                    <a:pt x="2816183" y="34175"/>
                  </a:lnTo>
                  <a:close/>
                </a:path>
                <a:path w="4503420" h="76200">
                  <a:moveTo>
                    <a:pt x="2867186" y="34175"/>
                  </a:moveTo>
                  <a:lnTo>
                    <a:pt x="2838272" y="34175"/>
                  </a:lnTo>
                  <a:lnTo>
                    <a:pt x="2838272" y="41535"/>
                  </a:lnTo>
                  <a:lnTo>
                    <a:pt x="2867186" y="41535"/>
                  </a:lnTo>
                  <a:lnTo>
                    <a:pt x="2867186" y="34175"/>
                  </a:lnTo>
                  <a:close/>
                </a:path>
                <a:path w="4503420" h="76200">
                  <a:moveTo>
                    <a:pt x="2917643" y="34175"/>
                  </a:moveTo>
                  <a:lnTo>
                    <a:pt x="2888729" y="34175"/>
                  </a:lnTo>
                  <a:lnTo>
                    <a:pt x="2888729" y="41535"/>
                  </a:lnTo>
                  <a:lnTo>
                    <a:pt x="2917643" y="41535"/>
                  </a:lnTo>
                  <a:lnTo>
                    <a:pt x="2917643" y="34175"/>
                  </a:lnTo>
                  <a:close/>
                </a:path>
                <a:path w="4503420" h="76200">
                  <a:moveTo>
                    <a:pt x="2968646" y="34175"/>
                  </a:moveTo>
                  <a:lnTo>
                    <a:pt x="2939732" y="34175"/>
                  </a:lnTo>
                  <a:lnTo>
                    <a:pt x="2939732" y="41535"/>
                  </a:lnTo>
                  <a:lnTo>
                    <a:pt x="2968646" y="41535"/>
                  </a:lnTo>
                  <a:lnTo>
                    <a:pt x="2968646" y="34175"/>
                  </a:lnTo>
                  <a:close/>
                </a:path>
                <a:path w="4503420" h="76200">
                  <a:moveTo>
                    <a:pt x="3019102" y="34175"/>
                  </a:moveTo>
                  <a:lnTo>
                    <a:pt x="2990189" y="34175"/>
                  </a:lnTo>
                  <a:lnTo>
                    <a:pt x="2990189" y="41535"/>
                  </a:lnTo>
                  <a:lnTo>
                    <a:pt x="3019102" y="41535"/>
                  </a:lnTo>
                  <a:lnTo>
                    <a:pt x="3019102" y="34175"/>
                  </a:lnTo>
                  <a:close/>
                </a:path>
                <a:path w="4503420" h="76200">
                  <a:moveTo>
                    <a:pt x="3069572" y="34175"/>
                  </a:moveTo>
                  <a:lnTo>
                    <a:pt x="3040659" y="34175"/>
                  </a:lnTo>
                  <a:lnTo>
                    <a:pt x="3040659" y="41535"/>
                  </a:lnTo>
                  <a:lnTo>
                    <a:pt x="3069572" y="41535"/>
                  </a:lnTo>
                  <a:lnTo>
                    <a:pt x="3069572" y="34175"/>
                  </a:lnTo>
                  <a:close/>
                </a:path>
                <a:path w="4503420" h="76200">
                  <a:moveTo>
                    <a:pt x="3120563" y="34175"/>
                  </a:moveTo>
                  <a:lnTo>
                    <a:pt x="3091649" y="34175"/>
                  </a:lnTo>
                  <a:lnTo>
                    <a:pt x="3091649" y="41535"/>
                  </a:lnTo>
                  <a:lnTo>
                    <a:pt x="3120563" y="41535"/>
                  </a:lnTo>
                  <a:lnTo>
                    <a:pt x="3120563" y="34175"/>
                  </a:lnTo>
                  <a:close/>
                </a:path>
                <a:path w="4503420" h="76200">
                  <a:moveTo>
                    <a:pt x="3171033" y="34175"/>
                  </a:moveTo>
                  <a:lnTo>
                    <a:pt x="3142119" y="34175"/>
                  </a:lnTo>
                  <a:lnTo>
                    <a:pt x="3142119" y="41535"/>
                  </a:lnTo>
                  <a:lnTo>
                    <a:pt x="3171033" y="41535"/>
                  </a:lnTo>
                  <a:lnTo>
                    <a:pt x="3171033" y="34175"/>
                  </a:lnTo>
                  <a:close/>
                </a:path>
                <a:path w="4503420" h="76200">
                  <a:moveTo>
                    <a:pt x="3222036" y="34175"/>
                  </a:moveTo>
                  <a:lnTo>
                    <a:pt x="3193122" y="34175"/>
                  </a:lnTo>
                  <a:lnTo>
                    <a:pt x="3193122" y="41535"/>
                  </a:lnTo>
                  <a:lnTo>
                    <a:pt x="3222036" y="41535"/>
                  </a:lnTo>
                  <a:lnTo>
                    <a:pt x="3222036" y="34175"/>
                  </a:lnTo>
                  <a:close/>
                </a:path>
                <a:path w="4503420" h="76200">
                  <a:moveTo>
                    <a:pt x="3272492" y="34175"/>
                  </a:moveTo>
                  <a:lnTo>
                    <a:pt x="3243579" y="34175"/>
                  </a:lnTo>
                  <a:lnTo>
                    <a:pt x="3243579" y="41535"/>
                  </a:lnTo>
                  <a:lnTo>
                    <a:pt x="3272492" y="41535"/>
                  </a:lnTo>
                  <a:lnTo>
                    <a:pt x="3272492" y="34175"/>
                  </a:lnTo>
                  <a:close/>
                </a:path>
                <a:path w="4503420" h="76200">
                  <a:moveTo>
                    <a:pt x="3323489" y="34175"/>
                  </a:moveTo>
                  <a:lnTo>
                    <a:pt x="3294049" y="34175"/>
                  </a:lnTo>
                  <a:lnTo>
                    <a:pt x="3294049" y="41535"/>
                  </a:lnTo>
                  <a:lnTo>
                    <a:pt x="3323489" y="41535"/>
                  </a:lnTo>
                  <a:lnTo>
                    <a:pt x="3323489" y="34175"/>
                  </a:lnTo>
                  <a:close/>
                </a:path>
                <a:path w="4503420" h="76200">
                  <a:moveTo>
                    <a:pt x="3373953" y="34175"/>
                  </a:moveTo>
                  <a:lnTo>
                    <a:pt x="3345040" y="34175"/>
                  </a:lnTo>
                  <a:lnTo>
                    <a:pt x="3345040" y="41535"/>
                  </a:lnTo>
                  <a:lnTo>
                    <a:pt x="3373953" y="41535"/>
                  </a:lnTo>
                  <a:lnTo>
                    <a:pt x="3373953" y="34175"/>
                  </a:lnTo>
                  <a:close/>
                </a:path>
                <a:path w="4503420" h="76200">
                  <a:moveTo>
                    <a:pt x="3424424" y="34175"/>
                  </a:moveTo>
                  <a:lnTo>
                    <a:pt x="3395510" y="34175"/>
                  </a:lnTo>
                  <a:lnTo>
                    <a:pt x="3395510" y="41535"/>
                  </a:lnTo>
                  <a:lnTo>
                    <a:pt x="3424424" y="41535"/>
                  </a:lnTo>
                  <a:lnTo>
                    <a:pt x="3424424" y="34175"/>
                  </a:lnTo>
                  <a:close/>
                </a:path>
                <a:path w="4503420" h="76200">
                  <a:moveTo>
                    <a:pt x="3475414" y="34175"/>
                  </a:moveTo>
                  <a:lnTo>
                    <a:pt x="3446500" y="34175"/>
                  </a:lnTo>
                  <a:lnTo>
                    <a:pt x="3446500" y="41535"/>
                  </a:lnTo>
                  <a:lnTo>
                    <a:pt x="3475414" y="41535"/>
                  </a:lnTo>
                  <a:lnTo>
                    <a:pt x="3475414" y="34175"/>
                  </a:lnTo>
                  <a:close/>
                </a:path>
                <a:path w="4503420" h="76200">
                  <a:moveTo>
                    <a:pt x="3525883" y="34175"/>
                  </a:moveTo>
                  <a:lnTo>
                    <a:pt x="3496970" y="34175"/>
                  </a:lnTo>
                  <a:lnTo>
                    <a:pt x="3496970" y="41535"/>
                  </a:lnTo>
                  <a:lnTo>
                    <a:pt x="3525883" y="41535"/>
                  </a:lnTo>
                  <a:lnTo>
                    <a:pt x="3525883" y="34175"/>
                  </a:lnTo>
                  <a:close/>
                </a:path>
                <a:path w="4503420" h="76200">
                  <a:moveTo>
                    <a:pt x="3576880" y="34175"/>
                  </a:moveTo>
                  <a:lnTo>
                    <a:pt x="3547440" y="34175"/>
                  </a:lnTo>
                  <a:lnTo>
                    <a:pt x="3547440" y="41535"/>
                  </a:lnTo>
                  <a:lnTo>
                    <a:pt x="3576880" y="41535"/>
                  </a:lnTo>
                  <a:lnTo>
                    <a:pt x="3576880" y="34175"/>
                  </a:lnTo>
                  <a:close/>
                </a:path>
                <a:path w="4503420" h="76200">
                  <a:moveTo>
                    <a:pt x="3627344" y="34175"/>
                  </a:moveTo>
                  <a:lnTo>
                    <a:pt x="3598430" y="34175"/>
                  </a:lnTo>
                  <a:lnTo>
                    <a:pt x="3598430" y="41535"/>
                  </a:lnTo>
                  <a:lnTo>
                    <a:pt x="3627344" y="41535"/>
                  </a:lnTo>
                  <a:lnTo>
                    <a:pt x="3627344" y="34175"/>
                  </a:lnTo>
                  <a:close/>
                </a:path>
                <a:path w="4503420" h="76200">
                  <a:moveTo>
                    <a:pt x="3677814" y="34175"/>
                  </a:moveTo>
                  <a:lnTo>
                    <a:pt x="3648900" y="34175"/>
                  </a:lnTo>
                  <a:lnTo>
                    <a:pt x="3648900" y="41535"/>
                  </a:lnTo>
                  <a:lnTo>
                    <a:pt x="3677814" y="41535"/>
                  </a:lnTo>
                  <a:lnTo>
                    <a:pt x="3677814" y="34175"/>
                  </a:lnTo>
                  <a:close/>
                </a:path>
                <a:path w="4503420" h="76200">
                  <a:moveTo>
                    <a:pt x="3728805" y="34175"/>
                  </a:moveTo>
                  <a:lnTo>
                    <a:pt x="3699891" y="34175"/>
                  </a:lnTo>
                  <a:lnTo>
                    <a:pt x="3699891" y="41535"/>
                  </a:lnTo>
                  <a:lnTo>
                    <a:pt x="3728805" y="41535"/>
                  </a:lnTo>
                  <a:lnTo>
                    <a:pt x="3728805" y="34175"/>
                  </a:lnTo>
                  <a:close/>
                </a:path>
                <a:path w="4503420" h="76200">
                  <a:moveTo>
                    <a:pt x="3779273" y="34175"/>
                  </a:moveTo>
                  <a:lnTo>
                    <a:pt x="3750360" y="34175"/>
                  </a:lnTo>
                  <a:lnTo>
                    <a:pt x="3750360" y="41535"/>
                  </a:lnTo>
                  <a:lnTo>
                    <a:pt x="3779273" y="41535"/>
                  </a:lnTo>
                  <a:lnTo>
                    <a:pt x="3779273" y="34175"/>
                  </a:lnTo>
                  <a:close/>
                </a:path>
                <a:path w="4503420" h="76200">
                  <a:moveTo>
                    <a:pt x="3830265" y="34175"/>
                  </a:moveTo>
                  <a:lnTo>
                    <a:pt x="3801351" y="34175"/>
                  </a:lnTo>
                  <a:lnTo>
                    <a:pt x="3801351" y="41535"/>
                  </a:lnTo>
                  <a:lnTo>
                    <a:pt x="3830265" y="41535"/>
                  </a:lnTo>
                  <a:lnTo>
                    <a:pt x="3830265" y="34175"/>
                  </a:lnTo>
                  <a:close/>
                </a:path>
                <a:path w="4503420" h="76200">
                  <a:moveTo>
                    <a:pt x="3880733" y="34175"/>
                  </a:moveTo>
                  <a:lnTo>
                    <a:pt x="3851821" y="34175"/>
                  </a:lnTo>
                  <a:lnTo>
                    <a:pt x="3851821" y="41535"/>
                  </a:lnTo>
                  <a:lnTo>
                    <a:pt x="3880733" y="41535"/>
                  </a:lnTo>
                  <a:lnTo>
                    <a:pt x="3880733" y="34175"/>
                  </a:lnTo>
                  <a:close/>
                </a:path>
                <a:path w="4503420" h="76200">
                  <a:moveTo>
                    <a:pt x="3931203" y="34175"/>
                  </a:moveTo>
                  <a:lnTo>
                    <a:pt x="3902290" y="34175"/>
                  </a:lnTo>
                  <a:lnTo>
                    <a:pt x="3902290" y="41535"/>
                  </a:lnTo>
                  <a:lnTo>
                    <a:pt x="3931203" y="41535"/>
                  </a:lnTo>
                  <a:lnTo>
                    <a:pt x="3931203" y="34175"/>
                  </a:lnTo>
                  <a:close/>
                </a:path>
                <a:path w="4503420" h="76200">
                  <a:moveTo>
                    <a:pt x="3982195" y="34175"/>
                  </a:moveTo>
                  <a:lnTo>
                    <a:pt x="3953281" y="34175"/>
                  </a:lnTo>
                  <a:lnTo>
                    <a:pt x="3953281" y="41535"/>
                  </a:lnTo>
                  <a:lnTo>
                    <a:pt x="3982195" y="41535"/>
                  </a:lnTo>
                  <a:lnTo>
                    <a:pt x="3982195" y="34175"/>
                  </a:lnTo>
                  <a:close/>
                </a:path>
                <a:path w="4503420" h="76200">
                  <a:moveTo>
                    <a:pt x="4032665" y="34175"/>
                  </a:moveTo>
                  <a:lnTo>
                    <a:pt x="4003751" y="34175"/>
                  </a:lnTo>
                  <a:lnTo>
                    <a:pt x="4003751" y="41535"/>
                  </a:lnTo>
                  <a:lnTo>
                    <a:pt x="4032665" y="41535"/>
                  </a:lnTo>
                  <a:lnTo>
                    <a:pt x="4032665" y="34175"/>
                  </a:lnTo>
                  <a:close/>
                </a:path>
                <a:path w="4503420" h="76200">
                  <a:moveTo>
                    <a:pt x="4083655" y="34175"/>
                  </a:moveTo>
                  <a:lnTo>
                    <a:pt x="4054741" y="34175"/>
                  </a:lnTo>
                  <a:lnTo>
                    <a:pt x="4054741" y="41535"/>
                  </a:lnTo>
                  <a:lnTo>
                    <a:pt x="4083655" y="41535"/>
                  </a:lnTo>
                  <a:lnTo>
                    <a:pt x="4083655" y="34175"/>
                  </a:lnTo>
                  <a:close/>
                </a:path>
                <a:path w="4503420" h="76200">
                  <a:moveTo>
                    <a:pt x="4134125" y="34175"/>
                  </a:moveTo>
                  <a:lnTo>
                    <a:pt x="4105211" y="34175"/>
                  </a:lnTo>
                  <a:lnTo>
                    <a:pt x="4105211" y="41535"/>
                  </a:lnTo>
                  <a:lnTo>
                    <a:pt x="4134125" y="41535"/>
                  </a:lnTo>
                  <a:lnTo>
                    <a:pt x="4134125" y="34175"/>
                  </a:lnTo>
                  <a:close/>
                </a:path>
                <a:path w="4503420" h="76200">
                  <a:moveTo>
                    <a:pt x="4185121" y="34175"/>
                  </a:moveTo>
                  <a:lnTo>
                    <a:pt x="4155681" y="34175"/>
                  </a:lnTo>
                  <a:lnTo>
                    <a:pt x="4155681" y="41535"/>
                  </a:lnTo>
                  <a:lnTo>
                    <a:pt x="4185121" y="41535"/>
                  </a:lnTo>
                  <a:lnTo>
                    <a:pt x="4185121" y="34175"/>
                  </a:lnTo>
                  <a:close/>
                </a:path>
                <a:path w="4503420" h="76200">
                  <a:moveTo>
                    <a:pt x="4235584" y="34175"/>
                  </a:moveTo>
                  <a:lnTo>
                    <a:pt x="4206671" y="34175"/>
                  </a:lnTo>
                  <a:lnTo>
                    <a:pt x="4206671" y="41535"/>
                  </a:lnTo>
                  <a:lnTo>
                    <a:pt x="4235584" y="41535"/>
                  </a:lnTo>
                  <a:lnTo>
                    <a:pt x="4235584" y="34175"/>
                  </a:lnTo>
                  <a:close/>
                </a:path>
                <a:path w="4503420" h="76200">
                  <a:moveTo>
                    <a:pt x="4286055" y="34175"/>
                  </a:moveTo>
                  <a:lnTo>
                    <a:pt x="4257141" y="34175"/>
                  </a:lnTo>
                  <a:lnTo>
                    <a:pt x="4257141" y="41535"/>
                  </a:lnTo>
                  <a:lnTo>
                    <a:pt x="4286055" y="41535"/>
                  </a:lnTo>
                  <a:lnTo>
                    <a:pt x="4286055" y="34175"/>
                  </a:lnTo>
                  <a:close/>
                </a:path>
                <a:path w="4503420" h="76200">
                  <a:moveTo>
                    <a:pt x="4337046" y="34175"/>
                  </a:moveTo>
                  <a:lnTo>
                    <a:pt x="4308132" y="34175"/>
                  </a:lnTo>
                  <a:lnTo>
                    <a:pt x="4308132" y="41535"/>
                  </a:lnTo>
                  <a:lnTo>
                    <a:pt x="4337046" y="41535"/>
                  </a:lnTo>
                  <a:lnTo>
                    <a:pt x="4337046" y="34175"/>
                  </a:lnTo>
                  <a:close/>
                </a:path>
                <a:path w="4503420" h="76200">
                  <a:moveTo>
                    <a:pt x="4387515" y="34175"/>
                  </a:moveTo>
                  <a:lnTo>
                    <a:pt x="4358601" y="34175"/>
                  </a:lnTo>
                  <a:lnTo>
                    <a:pt x="4358601" y="41535"/>
                  </a:lnTo>
                  <a:lnTo>
                    <a:pt x="4387515" y="41535"/>
                  </a:lnTo>
                  <a:lnTo>
                    <a:pt x="4387515" y="34175"/>
                  </a:lnTo>
                  <a:close/>
                </a:path>
                <a:path w="4503420" h="76200">
                  <a:moveTo>
                    <a:pt x="4488280" y="37852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1501"/>
                  </a:lnTo>
                  <a:lnTo>
                    <a:pt x="4434827" y="73596"/>
                  </a:lnTo>
                  <a:lnTo>
                    <a:pt x="4435881" y="75171"/>
                  </a:lnTo>
                  <a:lnTo>
                    <a:pt x="4437976" y="75704"/>
                  </a:lnTo>
                  <a:lnTo>
                    <a:pt x="4439564" y="74650"/>
                  </a:lnTo>
                  <a:lnTo>
                    <a:pt x="4496789" y="41535"/>
                  </a:lnTo>
                  <a:lnTo>
                    <a:pt x="4488976" y="41535"/>
                  </a:lnTo>
                  <a:lnTo>
                    <a:pt x="4488976" y="38257"/>
                  </a:lnTo>
                  <a:lnTo>
                    <a:pt x="4488280" y="37852"/>
                  </a:lnTo>
                  <a:close/>
                </a:path>
                <a:path w="4503420" h="76200">
                  <a:moveTo>
                    <a:pt x="4438511" y="34175"/>
                  </a:moveTo>
                  <a:lnTo>
                    <a:pt x="4409071" y="34175"/>
                  </a:lnTo>
                  <a:lnTo>
                    <a:pt x="4409071" y="41535"/>
                  </a:lnTo>
                  <a:lnTo>
                    <a:pt x="4438511" y="41535"/>
                  </a:lnTo>
                  <a:lnTo>
                    <a:pt x="4438511" y="34175"/>
                  </a:lnTo>
                  <a:close/>
                </a:path>
                <a:path w="4503420" h="76200">
                  <a:moveTo>
                    <a:pt x="4481960" y="34175"/>
                  </a:moveTo>
                  <a:lnTo>
                    <a:pt x="4460062" y="34175"/>
                  </a:lnTo>
                  <a:lnTo>
                    <a:pt x="4460062" y="41535"/>
                  </a:lnTo>
                  <a:lnTo>
                    <a:pt x="4481949" y="41535"/>
                  </a:lnTo>
                  <a:lnTo>
                    <a:pt x="4488280" y="37852"/>
                  </a:lnTo>
                  <a:lnTo>
                    <a:pt x="4481960" y="34175"/>
                  </a:lnTo>
                  <a:close/>
                </a:path>
                <a:path w="4503420" h="76200">
                  <a:moveTo>
                    <a:pt x="4488976" y="38257"/>
                  </a:moveTo>
                  <a:lnTo>
                    <a:pt x="4488976" y="41535"/>
                  </a:lnTo>
                  <a:lnTo>
                    <a:pt x="4496789" y="41535"/>
                  </a:lnTo>
                  <a:lnTo>
                    <a:pt x="4497701" y="41008"/>
                  </a:lnTo>
                  <a:lnTo>
                    <a:pt x="4493704" y="41008"/>
                  </a:lnTo>
                  <a:lnTo>
                    <a:pt x="4488976" y="38257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47"/>
                  </a:lnTo>
                  <a:lnTo>
                    <a:pt x="4488976" y="38257"/>
                  </a:lnTo>
                  <a:lnTo>
                    <a:pt x="4493704" y="41008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3704" y="34696"/>
                  </a:lnTo>
                  <a:lnTo>
                    <a:pt x="4493704" y="41008"/>
                  </a:lnTo>
                  <a:lnTo>
                    <a:pt x="4497701" y="41008"/>
                  </a:lnTo>
                  <a:lnTo>
                    <a:pt x="4503166" y="37846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447"/>
                  </a:moveTo>
                  <a:lnTo>
                    <a:pt x="4488280" y="37852"/>
                  </a:lnTo>
                  <a:lnTo>
                    <a:pt x="4488976" y="38257"/>
                  </a:lnTo>
                  <a:lnTo>
                    <a:pt x="4488976" y="37447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108"/>
                  </a:lnTo>
                  <a:lnTo>
                    <a:pt x="4433773" y="4203"/>
                  </a:lnTo>
                  <a:lnTo>
                    <a:pt x="4434306" y="6311"/>
                  </a:lnTo>
                  <a:lnTo>
                    <a:pt x="4435881" y="7366"/>
                  </a:lnTo>
                  <a:lnTo>
                    <a:pt x="4488291" y="37846"/>
                  </a:lnTo>
                  <a:lnTo>
                    <a:pt x="4488976" y="37447"/>
                  </a:lnTo>
                  <a:lnTo>
                    <a:pt x="4488976" y="34175"/>
                  </a:lnTo>
                  <a:lnTo>
                    <a:pt x="4496821" y="34175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821" y="34175"/>
                  </a:moveTo>
                  <a:lnTo>
                    <a:pt x="4488976" y="34175"/>
                  </a:lnTo>
                  <a:lnTo>
                    <a:pt x="4488976" y="37447"/>
                  </a:lnTo>
                  <a:lnTo>
                    <a:pt x="4493704" y="34696"/>
                  </a:lnTo>
                  <a:lnTo>
                    <a:pt x="4497721" y="34696"/>
                  </a:lnTo>
                  <a:lnTo>
                    <a:pt x="4496821" y="34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36992" y="970794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772"/>
                  </a:lnTo>
                  <a:lnTo>
                    <a:pt x="26311" y="201677"/>
                  </a:lnTo>
                  <a:lnTo>
                    <a:pt x="55868" y="229266"/>
                  </a:lnTo>
                  <a:lnTo>
                    <a:pt x="93397" y="247392"/>
                  </a:lnTo>
                  <a:lnTo>
                    <a:pt x="136677" y="253911"/>
                  </a:lnTo>
                  <a:lnTo>
                    <a:pt x="180017" y="247392"/>
                  </a:lnTo>
                  <a:lnTo>
                    <a:pt x="217680" y="229266"/>
                  </a:lnTo>
                  <a:lnTo>
                    <a:pt x="247392" y="201677"/>
                  </a:lnTo>
                  <a:lnTo>
                    <a:pt x="266885" y="166772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36992" y="970794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772"/>
                  </a:lnTo>
                  <a:lnTo>
                    <a:pt x="247392" y="201677"/>
                  </a:lnTo>
                  <a:lnTo>
                    <a:pt x="217680" y="229266"/>
                  </a:lnTo>
                  <a:lnTo>
                    <a:pt x="180017" y="247392"/>
                  </a:lnTo>
                  <a:lnTo>
                    <a:pt x="136677" y="253911"/>
                  </a:lnTo>
                  <a:lnTo>
                    <a:pt x="93397" y="247392"/>
                  </a:lnTo>
                  <a:lnTo>
                    <a:pt x="55868" y="229266"/>
                  </a:lnTo>
                  <a:lnTo>
                    <a:pt x="26311" y="201677"/>
                  </a:lnTo>
                  <a:lnTo>
                    <a:pt x="6948" y="166772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197897" y="9712074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899549" y="8886138"/>
            <a:ext cx="226695" cy="226695"/>
            <a:chOff x="2899549" y="8886138"/>
            <a:chExt cx="226695" cy="226695"/>
          </a:xfrm>
        </p:grpSpPr>
        <p:sp>
          <p:nvSpPr>
            <p:cNvPr id="73" name="object 73"/>
            <p:cNvSpPr/>
            <p:nvPr/>
          </p:nvSpPr>
          <p:spPr>
            <a:xfrm>
              <a:off x="2903359" y="888994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03359" y="888994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41655" y="8876732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B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392131" y="8886138"/>
            <a:ext cx="226695" cy="226695"/>
            <a:chOff x="3392131" y="8886138"/>
            <a:chExt cx="226695" cy="226695"/>
          </a:xfrm>
        </p:grpSpPr>
        <p:sp>
          <p:nvSpPr>
            <p:cNvPr id="77" name="object 77"/>
            <p:cNvSpPr/>
            <p:nvPr/>
          </p:nvSpPr>
          <p:spPr>
            <a:xfrm>
              <a:off x="3395941" y="888994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3" y="21869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95941" y="8889948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429506" y="8876732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275547" y="9513303"/>
            <a:ext cx="226695" cy="227329"/>
            <a:chOff x="2275547" y="9513303"/>
            <a:chExt cx="226695" cy="227329"/>
          </a:xfrm>
        </p:grpSpPr>
        <p:sp>
          <p:nvSpPr>
            <p:cNvPr id="81" name="object 81"/>
            <p:cNvSpPr/>
            <p:nvPr/>
          </p:nvSpPr>
          <p:spPr>
            <a:xfrm>
              <a:off x="2279357" y="9517125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79357" y="9517113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327633" y="950442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282264" y="9513303"/>
            <a:ext cx="2252980" cy="227329"/>
            <a:chOff x="3282264" y="9513303"/>
            <a:chExt cx="2252980" cy="227329"/>
          </a:xfrm>
        </p:grpSpPr>
        <p:sp>
          <p:nvSpPr>
            <p:cNvPr id="85" name="object 85"/>
            <p:cNvSpPr/>
            <p:nvPr/>
          </p:nvSpPr>
          <p:spPr>
            <a:xfrm>
              <a:off x="3286074" y="951712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86074" y="951711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23983" y="951712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23983" y="951711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11610" y="951712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11610" y="951711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359889" y="950442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753654" y="8396719"/>
            <a:ext cx="4339590" cy="381635"/>
            <a:chOff x="1753654" y="8396719"/>
            <a:chExt cx="4339590" cy="381635"/>
          </a:xfrm>
        </p:grpSpPr>
        <p:sp>
          <p:nvSpPr>
            <p:cNvPr id="93" name="object 93"/>
            <p:cNvSpPr/>
            <p:nvPr/>
          </p:nvSpPr>
          <p:spPr>
            <a:xfrm>
              <a:off x="1753654" y="8701747"/>
              <a:ext cx="4339590" cy="76835"/>
            </a:xfrm>
            <a:custGeom>
              <a:avLst/>
              <a:gdLst/>
              <a:ahLst/>
              <a:cxnLst/>
              <a:rect l="l" t="t" r="r" b="b"/>
              <a:pathLst>
                <a:path w="4339590" h="76834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4339590" h="76834">
                  <a:moveTo>
                    <a:pt x="79896" y="34696"/>
                  </a:moveTo>
                  <a:lnTo>
                    <a:pt x="50457" y="34696"/>
                  </a:lnTo>
                  <a:lnTo>
                    <a:pt x="50457" y="41530"/>
                  </a:lnTo>
                  <a:lnTo>
                    <a:pt x="79896" y="41530"/>
                  </a:lnTo>
                  <a:lnTo>
                    <a:pt x="79896" y="34696"/>
                  </a:lnTo>
                  <a:close/>
                </a:path>
                <a:path w="4339590" h="76834">
                  <a:moveTo>
                    <a:pt x="130374" y="34696"/>
                  </a:moveTo>
                  <a:lnTo>
                    <a:pt x="101460" y="34696"/>
                  </a:lnTo>
                  <a:lnTo>
                    <a:pt x="101460" y="41530"/>
                  </a:lnTo>
                  <a:lnTo>
                    <a:pt x="130374" y="41530"/>
                  </a:lnTo>
                  <a:lnTo>
                    <a:pt x="130374" y="34696"/>
                  </a:lnTo>
                  <a:close/>
                </a:path>
                <a:path w="4339590" h="76834">
                  <a:moveTo>
                    <a:pt x="180831" y="34696"/>
                  </a:moveTo>
                  <a:lnTo>
                    <a:pt x="151917" y="34696"/>
                  </a:lnTo>
                  <a:lnTo>
                    <a:pt x="151917" y="41530"/>
                  </a:lnTo>
                  <a:lnTo>
                    <a:pt x="180831" y="41530"/>
                  </a:lnTo>
                  <a:lnTo>
                    <a:pt x="180831" y="34696"/>
                  </a:lnTo>
                  <a:close/>
                </a:path>
                <a:path w="4339590" h="76834">
                  <a:moveTo>
                    <a:pt x="231834" y="34696"/>
                  </a:moveTo>
                  <a:lnTo>
                    <a:pt x="202920" y="34696"/>
                  </a:lnTo>
                  <a:lnTo>
                    <a:pt x="202920" y="41530"/>
                  </a:lnTo>
                  <a:lnTo>
                    <a:pt x="231834" y="41530"/>
                  </a:lnTo>
                  <a:lnTo>
                    <a:pt x="231834" y="34696"/>
                  </a:lnTo>
                  <a:close/>
                </a:path>
                <a:path w="4339590" h="76834">
                  <a:moveTo>
                    <a:pt x="282291" y="34696"/>
                  </a:moveTo>
                  <a:lnTo>
                    <a:pt x="253377" y="34696"/>
                  </a:lnTo>
                  <a:lnTo>
                    <a:pt x="253377" y="41530"/>
                  </a:lnTo>
                  <a:lnTo>
                    <a:pt x="282291" y="41530"/>
                  </a:lnTo>
                  <a:lnTo>
                    <a:pt x="282291" y="34696"/>
                  </a:lnTo>
                  <a:close/>
                </a:path>
                <a:path w="4339590" h="76834">
                  <a:moveTo>
                    <a:pt x="333287" y="34696"/>
                  </a:moveTo>
                  <a:lnTo>
                    <a:pt x="303847" y="34696"/>
                  </a:lnTo>
                  <a:lnTo>
                    <a:pt x="303847" y="41530"/>
                  </a:lnTo>
                  <a:lnTo>
                    <a:pt x="333287" y="41530"/>
                  </a:lnTo>
                  <a:lnTo>
                    <a:pt x="333287" y="34696"/>
                  </a:lnTo>
                  <a:close/>
                </a:path>
                <a:path w="4339590" h="76834">
                  <a:moveTo>
                    <a:pt x="383764" y="34696"/>
                  </a:moveTo>
                  <a:lnTo>
                    <a:pt x="354850" y="34696"/>
                  </a:lnTo>
                  <a:lnTo>
                    <a:pt x="354850" y="41530"/>
                  </a:lnTo>
                  <a:lnTo>
                    <a:pt x="383764" y="41530"/>
                  </a:lnTo>
                  <a:lnTo>
                    <a:pt x="383764" y="34696"/>
                  </a:lnTo>
                  <a:close/>
                </a:path>
                <a:path w="4339590" h="76834">
                  <a:moveTo>
                    <a:pt x="434221" y="34696"/>
                  </a:moveTo>
                  <a:lnTo>
                    <a:pt x="405307" y="34696"/>
                  </a:lnTo>
                  <a:lnTo>
                    <a:pt x="405307" y="41530"/>
                  </a:lnTo>
                  <a:lnTo>
                    <a:pt x="434221" y="41530"/>
                  </a:lnTo>
                  <a:lnTo>
                    <a:pt x="434221" y="34696"/>
                  </a:lnTo>
                  <a:close/>
                </a:path>
                <a:path w="4339590" h="76834">
                  <a:moveTo>
                    <a:pt x="485225" y="34696"/>
                  </a:moveTo>
                  <a:lnTo>
                    <a:pt x="456311" y="34696"/>
                  </a:lnTo>
                  <a:lnTo>
                    <a:pt x="456311" y="41530"/>
                  </a:lnTo>
                  <a:lnTo>
                    <a:pt x="485225" y="41530"/>
                  </a:lnTo>
                  <a:lnTo>
                    <a:pt x="485225" y="34696"/>
                  </a:lnTo>
                  <a:close/>
                </a:path>
                <a:path w="4339590" h="76834">
                  <a:moveTo>
                    <a:pt x="535682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5682" y="41530"/>
                  </a:lnTo>
                  <a:lnTo>
                    <a:pt x="535682" y="34696"/>
                  </a:lnTo>
                  <a:close/>
                </a:path>
                <a:path w="4339590" h="76834">
                  <a:moveTo>
                    <a:pt x="586684" y="34696"/>
                  </a:moveTo>
                  <a:lnTo>
                    <a:pt x="557771" y="34696"/>
                  </a:lnTo>
                  <a:lnTo>
                    <a:pt x="557771" y="41530"/>
                  </a:lnTo>
                  <a:lnTo>
                    <a:pt x="586684" y="41530"/>
                  </a:lnTo>
                  <a:lnTo>
                    <a:pt x="586684" y="34696"/>
                  </a:lnTo>
                  <a:close/>
                </a:path>
                <a:path w="4339590" h="76834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4339590" h="76834">
                  <a:moveTo>
                    <a:pt x="687612" y="34696"/>
                  </a:moveTo>
                  <a:lnTo>
                    <a:pt x="658698" y="34696"/>
                  </a:lnTo>
                  <a:lnTo>
                    <a:pt x="658698" y="41530"/>
                  </a:lnTo>
                  <a:lnTo>
                    <a:pt x="687612" y="41530"/>
                  </a:lnTo>
                  <a:lnTo>
                    <a:pt x="687612" y="34696"/>
                  </a:lnTo>
                  <a:close/>
                </a:path>
                <a:path w="4339590" h="76834">
                  <a:moveTo>
                    <a:pt x="738602" y="34696"/>
                  </a:moveTo>
                  <a:lnTo>
                    <a:pt x="709688" y="34696"/>
                  </a:lnTo>
                  <a:lnTo>
                    <a:pt x="709688" y="41530"/>
                  </a:lnTo>
                  <a:lnTo>
                    <a:pt x="738602" y="41530"/>
                  </a:lnTo>
                  <a:lnTo>
                    <a:pt x="738602" y="34696"/>
                  </a:lnTo>
                  <a:close/>
                </a:path>
                <a:path w="4339590" h="76834">
                  <a:moveTo>
                    <a:pt x="789072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072" y="41530"/>
                  </a:lnTo>
                  <a:lnTo>
                    <a:pt x="789072" y="34696"/>
                  </a:lnTo>
                  <a:close/>
                </a:path>
                <a:path w="4339590" h="76834">
                  <a:moveTo>
                    <a:pt x="840063" y="34696"/>
                  </a:moveTo>
                  <a:lnTo>
                    <a:pt x="811149" y="34696"/>
                  </a:lnTo>
                  <a:lnTo>
                    <a:pt x="811149" y="41530"/>
                  </a:lnTo>
                  <a:lnTo>
                    <a:pt x="840063" y="41530"/>
                  </a:lnTo>
                  <a:lnTo>
                    <a:pt x="840063" y="34696"/>
                  </a:lnTo>
                  <a:close/>
                </a:path>
                <a:path w="4339590" h="76834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4339590" h="76834">
                  <a:moveTo>
                    <a:pt x="941528" y="34696"/>
                  </a:moveTo>
                  <a:lnTo>
                    <a:pt x="912088" y="34696"/>
                  </a:lnTo>
                  <a:lnTo>
                    <a:pt x="912088" y="41530"/>
                  </a:lnTo>
                  <a:lnTo>
                    <a:pt x="941528" y="41530"/>
                  </a:lnTo>
                  <a:lnTo>
                    <a:pt x="941528" y="34696"/>
                  </a:lnTo>
                  <a:close/>
                </a:path>
                <a:path w="4339590" h="76834">
                  <a:moveTo>
                    <a:pt x="991993" y="34696"/>
                  </a:moveTo>
                  <a:lnTo>
                    <a:pt x="963079" y="34696"/>
                  </a:lnTo>
                  <a:lnTo>
                    <a:pt x="963079" y="41530"/>
                  </a:lnTo>
                  <a:lnTo>
                    <a:pt x="991993" y="41530"/>
                  </a:lnTo>
                  <a:lnTo>
                    <a:pt x="991993" y="34696"/>
                  </a:lnTo>
                  <a:close/>
                </a:path>
                <a:path w="4339590" h="76834">
                  <a:moveTo>
                    <a:pt x="1042462" y="34696"/>
                  </a:moveTo>
                  <a:lnTo>
                    <a:pt x="1013548" y="34696"/>
                  </a:lnTo>
                  <a:lnTo>
                    <a:pt x="1013548" y="41530"/>
                  </a:lnTo>
                  <a:lnTo>
                    <a:pt x="1042462" y="41530"/>
                  </a:lnTo>
                  <a:lnTo>
                    <a:pt x="1042462" y="34696"/>
                  </a:lnTo>
                  <a:close/>
                </a:path>
                <a:path w="4339590" h="76834">
                  <a:moveTo>
                    <a:pt x="1093453" y="34696"/>
                  </a:moveTo>
                  <a:lnTo>
                    <a:pt x="1064539" y="34696"/>
                  </a:lnTo>
                  <a:lnTo>
                    <a:pt x="1064539" y="41530"/>
                  </a:lnTo>
                  <a:lnTo>
                    <a:pt x="1093453" y="41530"/>
                  </a:lnTo>
                  <a:lnTo>
                    <a:pt x="1093453" y="34696"/>
                  </a:lnTo>
                  <a:close/>
                </a:path>
                <a:path w="4339590" h="76834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4339590" h="76834">
                  <a:moveTo>
                    <a:pt x="1194918" y="34696"/>
                  </a:moveTo>
                  <a:lnTo>
                    <a:pt x="1165479" y="34696"/>
                  </a:lnTo>
                  <a:lnTo>
                    <a:pt x="1165479" y="41530"/>
                  </a:lnTo>
                  <a:lnTo>
                    <a:pt x="1194918" y="41530"/>
                  </a:lnTo>
                  <a:lnTo>
                    <a:pt x="1194918" y="34696"/>
                  </a:lnTo>
                  <a:close/>
                </a:path>
                <a:path w="4339590" h="76834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4339590" h="76834">
                  <a:moveTo>
                    <a:pt x="1295853" y="34696"/>
                  </a:moveTo>
                  <a:lnTo>
                    <a:pt x="1266939" y="34696"/>
                  </a:lnTo>
                  <a:lnTo>
                    <a:pt x="1266939" y="41530"/>
                  </a:lnTo>
                  <a:lnTo>
                    <a:pt x="1295853" y="41530"/>
                  </a:lnTo>
                  <a:lnTo>
                    <a:pt x="1295853" y="34696"/>
                  </a:lnTo>
                  <a:close/>
                </a:path>
                <a:path w="4339590" h="76834">
                  <a:moveTo>
                    <a:pt x="1346843" y="34696"/>
                  </a:moveTo>
                  <a:lnTo>
                    <a:pt x="1317929" y="34696"/>
                  </a:lnTo>
                  <a:lnTo>
                    <a:pt x="1317929" y="41530"/>
                  </a:lnTo>
                  <a:lnTo>
                    <a:pt x="1346843" y="41530"/>
                  </a:lnTo>
                  <a:lnTo>
                    <a:pt x="1346843" y="34696"/>
                  </a:lnTo>
                  <a:close/>
                </a:path>
                <a:path w="4339590" h="76834">
                  <a:moveTo>
                    <a:pt x="1397313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313" y="41530"/>
                  </a:lnTo>
                  <a:lnTo>
                    <a:pt x="1397313" y="34696"/>
                  </a:lnTo>
                  <a:close/>
                </a:path>
                <a:path w="4339590" h="76834">
                  <a:moveTo>
                    <a:pt x="1448304" y="34696"/>
                  </a:moveTo>
                  <a:lnTo>
                    <a:pt x="1419390" y="34696"/>
                  </a:lnTo>
                  <a:lnTo>
                    <a:pt x="1419390" y="41530"/>
                  </a:lnTo>
                  <a:lnTo>
                    <a:pt x="1448304" y="41530"/>
                  </a:lnTo>
                  <a:lnTo>
                    <a:pt x="1448304" y="34696"/>
                  </a:lnTo>
                  <a:close/>
                </a:path>
                <a:path w="4339590" h="76834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4339590" h="76834">
                  <a:moveTo>
                    <a:pt x="1549243" y="34696"/>
                  </a:moveTo>
                  <a:lnTo>
                    <a:pt x="1520329" y="34696"/>
                  </a:lnTo>
                  <a:lnTo>
                    <a:pt x="1520329" y="41530"/>
                  </a:lnTo>
                  <a:lnTo>
                    <a:pt x="1549243" y="41530"/>
                  </a:lnTo>
                  <a:lnTo>
                    <a:pt x="1549243" y="34696"/>
                  </a:lnTo>
                  <a:close/>
                </a:path>
                <a:path w="4339590" h="76834">
                  <a:moveTo>
                    <a:pt x="1600234" y="34696"/>
                  </a:moveTo>
                  <a:lnTo>
                    <a:pt x="1571320" y="34696"/>
                  </a:lnTo>
                  <a:lnTo>
                    <a:pt x="1571320" y="41530"/>
                  </a:lnTo>
                  <a:lnTo>
                    <a:pt x="1600234" y="41530"/>
                  </a:lnTo>
                  <a:lnTo>
                    <a:pt x="1600234" y="34696"/>
                  </a:lnTo>
                  <a:close/>
                </a:path>
                <a:path w="4339590" h="76834">
                  <a:moveTo>
                    <a:pt x="1650702" y="34696"/>
                  </a:moveTo>
                  <a:lnTo>
                    <a:pt x="1621790" y="34696"/>
                  </a:lnTo>
                  <a:lnTo>
                    <a:pt x="1621790" y="41530"/>
                  </a:lnTo>
                  <a:lnTo>
                    <a:pt x="1650702" y="41530"/>
                  </a:lnTo>
                  <a:lnTo>
                    <a:pt x="1650702" y="34696"/>
                  </a:lnTo>
                  <a:close/>
                </a:path>
                <a:path w="4339590" h="76834">
                  <a:moveTo>
                    <a:pt x="1701693" y="34696"/>
                  </a:moveTo>
                  <a:lnTo>
                    <a:pt x="1672780" y="34696"/>
                  </a:lnTo>
                  <a:lnTo>
                    <a:pt x="1672780" y="41530"/>
                  </a:lnTo>
                  <a:lnTo>
                    <a:pt x="1701693" y="41530"/>
                  </a:lnTo>
                  <a:lnTo>
                    <a:pt x="1701693" y="34696"/>
                  </a:lnTo>
                  <a:close/>
                </a:path>
                <a:path w="4339590" h="76834">
                  <a:moveTo>
                    <a:pt x="1752164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4" y="41530"/>
                  </a:lnTo>
                  <a:lnTo>
                    <a:pt x="1752164" y="34696"/>
                  </a:lnTo>
                  <a:close/>
                </a:path>
                <a:path w="4339590" h="76834">
                  <a:moveTo>
                    <a:pt x="1803159" y="34696"/>
                  </a:moveTo>
                  <a:lnTo>
                    <a:pt x="1773720" y="34696"/>
                  </a:lnTo>
                  <a:lnTo>
                    <a:pt x="1773720" y="41530"/>
                  </a:lnTo>
                  <a:lnTo>
                    <a:pt x="1803159" y="41530"/>
                  </a:lnTo>
                  <a:lnTo>
                    <a:pt x="1803159" y="34696"/>
                  </a:lnTo>
                  <a:close/>
                </a:path>
                <a:path w="4339590" h="76834">
                  <a:moveTo>
                    <a:pt x="1853624" y="34696"/>
                  </a:moveTo>
                  <a:lnTo>
                    <a:pt x="1824710" y="34696"/>
                  </a:lnTo>
                  <a:lnTo>
                    <a:pt x="1824710" y="41530"/>
                  </a:lnTo>
                  <a:lnTo>
                    <a:pt x="1853624" y="41530"/>
                  </a:lnTo>
                  <a:lnTo>
                    <a:pt x="1853624" y="34696"/>
                  </a:lnTo>
                  <a:close/>
                </a:path>
                <a:path w="4339590" h="76834">
                  <a:moveTo>
                    <a:pt x="1904093" y="34696"/>
                  </a:moveTo>
                  <a:lnTo>
                    <a:pt x="1875180" y="34696"/>
                  </a:lnTo>
                  <a:lnTo>
                    <a:pt x="1875180" y="41530"/>
                  </a:lnTo>
                  <a:lnTo>
                    <a:pt x="1904093" y="41530"/>
                  </a:lnTo>
                  <a:lnTo>
                    <a:pt x="1904093" y="34696"/>
                  </a:lnTo>
                  <a:close/>
                </a:path>
                <a:path w="4339590" h="76834">
                  <a:moveTo>
                    <a:pt x="1955083" y="34696"/>
                  </a:moveTo>
                  <a:lnTo>
                    <a:pt x="1926170" y="34696"/>
                  </a:lnTo>
                  <a:lnTo>
                    <a:pt x="1926170" y="41530"/>
                  </a:lnTo>
                  <a:lnTo>
                    <a:pt x="1955083" y="41530"/>
                  </a:lnTo>
                  <a:lnTo>
                    <a:pt x="1955083" y="34696"/>
                  </a:lnTo>
                  <a:close/>
                </a:path>
                <a:path w="4339590" h="76834">
                  <a:moveTo>
                    <a:pt x="2005554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4" y="41530"/>
                  </a:lnTo>
                  <a:lnTo>
                    <a:pt x="2005554" y="34696"/>
                  </a:lnTo>
                  <a:close/>
                </a:path>
                <a:path w="4339590" h="76834">
                  <a:moveTo>
                    <a:pt x="2056550" y="34696"/>
                  </a:moveTo>
                  <a:lnTo>
                    <a:pt x="2027110" y="34696"/>
                  </a:lnTo>
                  <a:lnTo>
                    <a:pt x="2027110" y="41530"/>
                  </a:lnTo>
                  <a:lnTo>
                    <a:pt x="2056550" y="41530"/>
                  </a:lnTo>
                  <a:lnTo>
                    <a:pt x="2056550" y="34696"/>
                  </a:lnTo>
                  <a:close/>
                </a:path>
                <a:path w="4339590" h="76834">
                  <a:moveTo>
                    <a:pt x="2107013" y="34696"/>
                  </a:moveTo>
                  <a:lnTo>
                    <a:pt x="2078101" y="34696"/>
                  </a:lnTo>
                  <a:lnTo>
                    <a:pt x="2078101" y="41530"/>
                  </a:lnTo>
                  <a:lnTo>
                    <a:pt x="2107013" y="41530"/>
                  </a:lnTo>
                  <a:lnTo>
                    <a:pt x="2107013" y="34696"/>
                  </a:lnTo>
                  <a:close/>
                </a:path>
                <a:path w="4339590" h="76834">
                  <a:moveTo>
                    <a:pt x="2157484" y="34696"/>
                  </a:moveTo>
                  <a:lnTo>
                    <a:pt x="2128570" y="34696"/>
                  </a:lnTo>
                  <a:lnTo>
                    <a:pt x="2128570" y="41530"/>
                  </a:lnTo>
                  <a:lnTo>
                    <a:pt x="2157484" y="41530"/>
                  </a:lnTo>
                  <a:lnTo>
                    <a:pt x="2157484" y="34696"/>
                  </a:lnTo>
                  <a:close/>
                </a:path>
                <a:path w="4339590" h="76834">
                  <a:moveTo>
                    <a:pt x="2208475" y="34696"/>
                  </a:moveTo>
                  <a:lnTo>
                    <a:pt x="2179561" y="34696"/>
                  </a:lnTo>
                  <a:lnTo>
                    <a:pt x="2179561" y="41530"/>
                  </a:lnTo>
                  <a:lnTo>
                    <a:pt x="2208475" y="41530"/>
                  </a:lnTo>
                  <a:lnTo>
                    <a:pt x="2208475" y="34696"/>
                  </a:lnTo>
                  <a:close/>
                </a:path>
                <a:path w="4339590" h="76834">
                  <a:moveTo>
                    <a:pt x="2258945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8945" y="41530"/>
                  </a:lnTo>
                  <a:lnTo>
                    <a:pt x="2258945" y="34696"/>
                  </a:lnTo>
                  <a:close/>
                </a:path>
                <a:path w="4339590" h="76834">
                  <a:moveTo>
                    <a:pt x="2309935" y="34696"/>
                  </a:moveTo>
                  <a:lnTo>
                    <a:pt x="2281021" y="34696"/>
                  </a:lnTo>
                  <a:lnTo>
                    <a:pt x="2281021" y="41530"/>
                  </a:lnTo>
                  <a:lnTo>
                    <a:pt x="2309935" y="41530"/>
                  </a:lnTo>
                  <a:lnTo>
                    <a:pt x="2309935" y="34696"/>
                  </a:lnTo>
                  <a:close/>
                </a:path>
                <a:path w="4339590" h="76834">
                  <a:moveTo>
                    <a:pt x="236040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60405" y="41530"/>
                  </a:lnTo>
                  <a:lnTo>
                    <a:pt x="2360405" y="34696"/>
                  </a:lnTo>
                  <a:close/>
                </a:path>
                <a:path w="4339590" h="76834">
                  <a:moveTo>
                    <a:pt x="2410875" y="34696"/>
                  </a:moveTo>
                  <a:lnTo>
                    <a:pt x="2381961" y="34696"/>
                  </a:lnTo>
                  <a:lnTo>
                    <a:pt x="2381961" y="41530"/>
                  </a:lnTo>
                  <a:lnTo>
                    <a:pt x="2410875" y="41530"/>
                  </a:lnTo>
                  <a:lnTo>
                    <a:pt x="2410875" y="34696"/>
                  </a:lnTo>
                  <a:close/>
                </a:path>
                <a:path w="4339590" h="76834">
                  <a:moveTo>
                    <a:pt x="2461865" y="34696"/>
                  </a:moveTo>
                  <a:lnTo>
                    <a:pt x="2432951" y="34696"/>
                  </a:lnTo>
                  <a:lnTo>
                    <a:pt x="2432951" y="41530"/>
                  </a:lnTo>
                  <a:lnTo>
                    <a:pt x="2461865" y="41530"/>
                  </a:lnTo>
                  <a:lnTo>
                    <a:pt x="2461865" y="34696"/>
                  </a:lnTo>
                  <a:close/>
                </a:path>
                <a:path w="4339590" h="76834">
                  <a:moveTo>
                    <a:pt x="2512335" y="34696"/>
                  </a:moveTo>
                  <a:lnTo>
                    <a:pt x="2483421" y="34696"/>
                  </a:lnTo>
                  <a:lnTo>
                    <a:pt x="2483421" y="41530"/>
                  </a:lnTo>
                  <a:lnTo>
                    <a:pt x="2512335" y="41530"/>
                  </a:lnTo>
                  <a:lnTo>
                    <a:pt x="2512335" y="34696"/>
                  </a:lnTo>
                  <a:close/>
                </a:path>
                <a:path w="4339590" h="76834">
                  <a:moveTo>
                    <a:pt x="2563326" y="34696"/>
                  </a:moveTo>
                  <a:lnTo>
                    <a:pt x="2534411" y="34696"/>
                  </a:lnTo>
                  <a:lnTo>
                    <a:pt x="2534411" y="41530"/>
                  </a:lnTo>
                  <a:lnTo>
                    <a:pt x="2563326" y="41530"/>
                  </a:lnTo>
                  <a:lnTo>
                    <a:pt x="2563326" y="34696"/>
                  </a:lnTo>
                  <a:close/>
                </a:path>
                <a:path w="4339590" h="76834">
                  <a:moveTo>
                    <a:pt x="2613794" y="34696"/>
                  </a:moveTo>
                  <a:lnTo>
                    <a:pt x="2584881" y="34696"/>
                  </a:lnTo>
                  <a:lnTo>
                    <a:pt x="2584881" y="41530"/>
                  </a:lnTo>
                  <a:lnTo>
                    <a:pt x="2613794" y="41530"/>
                  </a:lnTo>
                  <a:lnTo>
                    <a:pt x="2613794" y="34696"/>
                  </a:lnTo>
                  <a:close/>
                </a:path>
                <a:path w="4339590" h="76834">
                  <a:moveTo>
                    <a:pt x="2664778" y="34696"/>
                  </a:moveTo>
                  <a:lnTo>
                    <a:pt x="2635338" y="34696"/>
                  </a:lnTo>
                  <a:lnTo>
                    <a:pt x="2635338" y="41530"/>
                  </a:lnTo>
                  <a:lnTo>
                    <a:pt x="2664778" y="41530"/>
                  </a:lnTo>
                  <a:lnTo>
                    <a:pt x="2664778" y="34696"/>
                  </a:lnTo>
                  <a:close/>
                </a:path>
                <a:path w="4339590" h="76834">
                  <a:moveTo>
                    <a:pt x="2715256" y="34696"/>
                  </a:moveTo>
                  <a:lnTo>
                    <a:pt x="2686342" y="34696"/>
                  </a:lnTo>
                  <a:lnTo>
                    <a:pt x="2686342" y="41530"/>
                  </a:lnTo>
                  <a:lnTo>
                    <a:pt x="2715256" y="41530"/>
                  </a:lnTo>
                  <a:lnTo>
                    <a:pt x="2715256" y="34696"/>
                  </a:lnTo>
                  <a:close/>
                </a:path>
                <a:path w="4339590" h="76834">
                  <a:moveTo>
                    <a:pt x="2765713" y="34696"/>
                  </a:moveTo>
                  <a:lnTo>
                    <a:pt x="2736799" y="34696"/>
                  </a:lnTo>
                  <a:lnTo>
                    <a:pt x="2736799" y="41530"/>
                  </a:lnTo>
                  <a:lnTo>
                    <a:pt x="2765713" y="41530"/>
                  </a:lnTo>
                  <a:lnTo>
                    <a:pt x="2765713" y="34696"/>
                  </a:lnTo>
                  <a:close/>
                </a:path>
                <a:path w="4339590" h="76834">
                  <a:moveTo>
                    <a:pt x="2816716" y="34696"/>
                  </a:moveTo>
                  <a:lnTo>
                    <a:pt x="2787802" y="34696"/>
                  </a:lnTo>
                  <a:lnTo>
                    <a:pt x="2787802" y="41530"/>
                  </a:lnTo>
                  <a:lnTo>
                    <a:pt x="2816716" y="41530"/>
                  </a:lnTo>
                  <a:lnTo>
                    <a:pt x="2816716" y="34696"/>
                  </a:lnTo>
                  <a:close/>
                </a:path>
                <a:path w="4339590" h="76834">
                  <a:moveTo>
                    <a:pt x="2867185" y="34696"/>
                  </a:moveTo>
                  <a:lnTo>
                    <a:pt x="2838272" y="34696"/>
                  </a:lnTo>
                  <a:lnTo>
                    <a:pt x="2838272" y="41530"/>
                  </a:lnTo>
                  <a:lnTo>
                    <a:pt x="2867185" y="41530"/>
                  </a:lnTo>
                  <a:lnTo>
                    <a:pt x="2867185" y="34696"/>
                  </a:lnTo>
                  <a:close/>
                </a:path>
                <a:path w="4339590" h="76834">
                  <a:moveTo>
                    <a:pt x="2918169" y="34696"/>
                  </a:moveTo>
                  <a:lnTo>
                    <a:pt x="2888729" y="34696"/>
                  </a:lnTo>
                  <a:lnTo>
                    <a:pt x="2888729" y="41530"/>
                  </a:lnTo>
                  <a:lnTo>
                    <a:pt x="2918169" y="41530"/>
                  </a:lnTo>
                  <a:lnTo>
                    <a:pt x="2918169" y="34696"/>
                  </a:lnTo>
                  <a:close/>
                </a:path>
                <a:path w="4339590" h="76834">
                  <a:moveTo>
                    <a:pt x="2968646" y="34696"/>
                  </a:moveTo>
                  <a:lnTo>
                    <a:pt x="2939732" y="34696"/>
                  </a:lnTo>
                  <a:lnTo>
                    <a:pt x="2939732" y="41530"/>
                  </a:lnTo>
                  <a:lnTo>
                    <a:pt x="2968646" y="41530"/>
                  </a:lnTo>
                  <a:lnTo>
                    <a:pt x="2968646" y="34696"/>
                  </a:lnTo>
                  <a:close/>
                </a:path>
                <a:path w="4339590" h="76834">
                  <a:moveTo>
                    <a:pt x="3019103" y="34696"/>
                  </a:moveTo>
                  <a:lnTo>
                    <a:pt x="2990189" y="34696"/>
                  </a:lnTo>
                  <a:lnTo>
                    <a:pt x="2990189" y="41530"/>
                  </a:lnTo>
                  <a:lnTo>
                    <a:pt x="3019103" y="41530"/>
                  </a:lnTo>
                  <a:lnTo>
                    <a:pt x="3019103" y="34696"/>
                  </a:lnTo>
                  <a:close/>
                </a:path>
                <a:path w="4339590" h="76834">
                  <a:moveTo>
                    <a:pt x="3070106" y="34696"/>
                  </a:moveTo>
                  <a:lnTo>
                    <a:pt x="3041192" y="34696"/>
                  </a:lnTo>
                  <a:lnTo>
                    <a:pt x="3041192" y="41530"/>
                  </a:lnTo>
                  <a:lnTo>
                    <a:pt x="3070106" y="41530"/>
                  </a:lnTo>
                  <a:lnTo>
                    <a:pt x="3070106" y="34696"/>
                  </a:lnTo>
                  <a:close/>
                </a:path>
                <a:path w="4339590" h="76834">
                  <a:moveTo>
                    <a:pt x="3120563" y="34696"/>
                  </a:moveTo>
                  <a:lnTo>
                    <a:pt x="3091649" y="34696"/>
                  </a:lnTo>
                  <a:lnTo>
                    <a:pt x="3091649" y="41530"/>
                  </a:lnTo>
                  <a:lnTo>
                    <a:pt x="3120563" y="41530"/>
                  </a:lnTo>
                  <a:lnTo>
                    <a:pt x="3120563" y="34696"/>
                  </a:lnTo>
                  <a:close/>
                </a:path>
                <a:path w="4339590" h="76834">
                  <a:moveTo>
                    <a:pt x="3171565" y="34696"/>
                  </a:moveTo>
                  <a:lnTo>
                    <a:pt x="3142653" y="34696"/>
                  </a:lnTo>
                  <a:lnTo>
                    <a:pt x="3142653" y="41530"/>
                  </a:lnTo>
                  <a:lnTo>
                    <a:pt x="3171565" y="41530"/>
                  </a:lnTo>
                  <a:lnTo>
                    <a:pt x="3171565" y="34696"/>
                  </a:lnTo>
                  <a:close/>
                </a:path>
                <a:path w="4339590" h="76834">
                  <a:moveTo>
                    <a:pt x="3222024" y="34696"/>
                  </a:moveTo>
                  <a:lnTo>
                    <a:pt x="3193110" y="34696"/>
                  </a:lnTo>
                  <a:lnTo>
                    <a:pt x="3193110" y="41530"/>
                  </a:lnTo>
                  <a:lnTo>
                    <a:pt x="3222024" y="41530"/>
                  </a:lnTo>
                  <a:lnTo>
                    <a:pt x="3222024" y="34696"/>
                  </a:lnTo>
                  <a:close/>
                </a:path>
                <a:path w="4339590" h="76834">
                  <a:moveTo>
                    <a:pt x="3272492" y="34696"/>
                  </a:moveTo>
                  <a:lnTo>
                    <a:pt x="3243580" y="34696"/>
                  </a:lnTo>
                  <a:lnTo>
                    <a:pt x="3243580" y="41530"/>
                  </a:lnTo>
                  <a:lnTo>
                    <a:pt x="3272492" y="41530"/>
                  </a:lnTo>
                  <a:lnTo>
                    <a:pt x="3272492" y="34696"/>
                  </a:lnTo>
                  <a:close/>
                </a:path>
                <a:path w="4339590" h="76834">
                  <a:moveTo>
                    <a:pt x="3323484" y="34696"/>
                  </a:moveTo>
                  <a:lnTo>
                    <a:pt x="3294570" y="34696"/>
                  </a:lnTo>
                  <a:lnTo>
                    <a:pt x="3294570" y="41530"/>
                  </a:lnTo>
                  <a:lnTo>
                    <a:pt x="3323484" y="41530"/>
                  </a:lnTo>
                  <a:lnTo>
                    <a:pt x="3323484" y="34696"/>
                  </a:lnTo>
                  <a:close/>
                </a:path>
                <a:path w="4339590" h="76834">
                  <a:moveTo>
                    <a:pt x="3373953" y="34696"/>
                  </a:moveTo>
                  <a:lnTo>
                    <a:pt x="3345040" y="34696"/>
                  </a:lnTo>
                  <a:lnTo>
                    <a:pt x="3345040" y="41530"/>
                  </a:lnTo>
                  <a:lnTo>
                    <a:pt x="3373953" y="41530"/>
                  </a:lnTo>
                  <a:lnTo>
                    <a:pt x="3373953" y="34696"/>
                  </a:lnTo>
                  <a:close/>
                </a:path>
                <a:path w="4339590" h="76834">
                  <a:moveTo>
                    <a:pt x="3424956" y="34696"/>
                  </a:moveTo>
                  <a:lnTo>
                    <a:pt x="3396043" y="34696"/>
                  </a:lnTo>
                  <a:lnTo>
                    <a:pt x="3396043" y="41530"/>
                  </a:lnTo>
                  <a:lnTo>
                    <a:pt x="3424956" y="41530"/>
                  </a:lnTo>
                  <a:lnTo>
                    <a:pt x="3424956" y="34696"/>
                  </a:lnTo>
                  <a:close/>
                </a:path>
                <a:path w="4339590" h="76834">
                  <a:moveTo>
                    <a:pt x="3475414" y="34696"/>
                  </a:moveTo>
                  <a:lnTo>
                    <a:pt x="3446500" y="34696"/>
                  </a:lnTo>
                  <a:lnTo>
                    <a:pt x="3446500" y="41530"/>
                  </a:lnTo>
                  <a:lnTo>
                    <a:pt x="3475414" y="41530"/>
                  </a:lnTo>
                  <a:lnTo>
                    <a:pt x="3475414" y="34696"/>
                  </a:lnTo>
                  <a:close/>
                </a:path>
                <a:path w="4339590" h="76834">
                  <a:moveTo>
                    <a:pt x="3526410" y="34696"/>
                  </a:moveTo>
                  <a:lnTo>
                    <a:pt x="3496970" y="34696"/>
                  </a:lnTo>
                  <a:lnTo>
                    <a:pt x="3496970" y="41530"/>
                  </a:lnTo>
                  <a:lnTo>
                    <a:pt x="3526410" y="41530"/>
                  </a:lnTo>
                  <a:lnTo>
                    <a:pt x="3526410" y="34696"/>
                  </a:lnTo>
                  <a:close/>
                </a:path>
                <a:path w="4339590" h="76834">
                  <a:moveTo>
                    <a:pt x="3576873" y="34696"/>
                  </a:moveTo>
                  <a:lnTo>
                    <a:pt x="3547960" y="34696"/>
                  </a:lnTo>
                  <a:lnTo>
                    <a:pt x="3547960" y="41530"/>
                  </a:lnTo>
                  <a:lnTo>
                    <a:pt x="3576873" y="41530"/>
                  </a:lnTo>
                  <a:lnTo>
                    <a:pt x="3576873" y="34696"/>
                  </a:lnTo>
                  <a:close/>
                </a:path>
                <a:path w="4339590" h="76834">
                  <a:moveTo>
                    <a:pt x="3627344" y="34696"/>
                  </a:moveTo>
                  <a:lnTo>
                    <a:pt x="3598430" y="34696"/>
                  </a:lnTo>
                  <a:lnTo>
                    <a:pt x="3598430" y="41530"/>
                  </a:lnTo>
                  <a:lnTo>
                    <a:pt x="3627344" y="41530"/>
                  </a:lnTo>
                  <a:lnTo>
                    <a:pt x="3627344" y="34696"/>
                  </a:lnTo>
                  <a:close/>
                </a:path>
                <a:path w="4339590" h="76834">
                  <a:moveTo>
                    <a:pt x="3678335" y="34696"/>
                  </a:moveTo>
                  <a:lnTo>
                    <a:pt x="3649421" y="34696"/>
                  </a:lnTo>
                  <a:lnTo>
                    <a:pt x="3649421" y="41530"/>
                  </a:lnTo>
                  <a:lnTo>
                    <a:pt x="3678335" y="41530"/>
                  </a:lnTo>
                  <a:lnTo>
                    <a:pt x="3678335" y="34696"/>
                  </a:lnTo>
                  <a:close/>
                </a:path>
                <a:path w="4339590" h="76834">
                  <a:moveTo>
                    <a:pt x="3728805" y="34696"/>
                  </a:moveTo>
                  <a:lnTo>
                    <a:pt x="3699891" y="34696"/>
                  </a:lnTo>
                  <a:lnTo>
                    <a:pt x="3699891" y="41530"/>
                  </a:lnTo>
                  <a:lnTo>
                    <a:pt x="3728805" y="41530"/>
                  </a:lnTo>
                  <a:lnTo>
                    <a:pt x="3728805" y="34696"/>
                  </a:lnTo>
                  <a:close/>
                </a:path>
                <a:path w="4339590" h="76834">
                  <a:moveTo>
                    <a:pt x="3779800" y="34696"/>
                  </a:moveTo>
                  <a:lnTo>
                    <a:pt x="3750360" y="34696"/>
                  </a:lnTo>
                  <a:lnTo>
                    <a:pt x="3750360" y="41530"/>
                  </a:lnTo>
                  <a:lnTo>
                    <a:pt x="3779800" y="41530"/>
                  </a:lnTo>
                  <a:lnTo>
                    <a:pt x="3779800" y="34696"/>
                  </a:lnTo>
                  <a:close/>
                </a:path>
                <a:path w="4339590" h="76834">
                  <a:moveTo>
                    <a:pt x="3830265" y="34696"/>
                  </a:moveTo>
                  <a:lnTo>
                    <a:pt x="3801351" y="34696"/>
                  </a:lnTo>
                  <a:lnTo>
                    <a:pt x="3801351" y="41530"/>
                  </a:lnTo>
                  <a:lnTo>
                    <a:pt x="3830265" y="41530"/>
                  </a:lnTo>
                  <a:lnTo>
                    <a:pt x="3830265" y="34696"/>
                  </a:lnTo>
                  <a:close/>
                </a:path>
                <a:path w="4339590" h="76834">
                  <a:moveTo>
                    <a:pt x="3880733" y="34696"/>
                  </a:moveTo>
                  <a:lnTo>
                    <a:pt x="3851821" y="34696"/>
                  </a:lnTo>
                  <a:lnTo>
                    <a:pt x="3851821" y="41530"/>
                  </a:lnTo>
                  <a:lnTo>
                    <a:pt x="3880733" y="41530"/>
                  </a:lnTo>
                  <a:lnTo>
                    <a:pt x="3880733" y="34696"/>
                  </a:lnTo>
                  <a:close/>
                </a:path>
                <a:path w="4339590" h="76834">
                  <a:moveTo>
                    <a:pt x="3931725" y="34696"/>
                  </a:moveTo>
                  <a:lnTo>
                    <a:pt x="3902811" y="34696"/>
                  </a:lnTo>
                  <a:lnTo>
                    <a:pt x="3902811" y="41530"/>
                  </a:lnTo>
                  <a:lnTo>
                    <a:pt x="3931725" y="41530"/>
                  </a:lnTo>
                  <a:lnTo>
                    <a:pt x="3931725" y="34696"/>
                  </a:lnTo>
                  <a:close/>
                </a:path>
                <a:path w="4339590" h="76834">
                  <a:moveTo>
                    <a:pt x="3982195" y="34696"/>
                  </a:moveTo>
                  <a:lnTo>
                    <a:pt x="3953281" y="34696"/>
                  </a:lnTo>
                  <a:lnTo>
                    <a:pt x="3953281" y="41530"/>
                  </a:lnTo>
                  <a:lnTo>
                    <a:pt x="3982195" y="41530"/>
                  </a:lnTo>
                  <a:lnTo>
                    <a:pt x="3982195" y="34696"/>
                  </a:lnTo>
                  <a:close/>
                </a:path>
                <a:path w="4339590" h="76834">
                  <a:moveTo>
                    <a:pt x="4033185" y="34696"/>
                  </a:moveTo>
                  <a:lnTo>
                    <a:pt x="4004271" y="34696"/>
                  </a:lnTo>
                  <a:lnTo>
                    <a:pt x="4004271" y="41530"/>
                  </a:lnTo>
                  <a:lnTo>
                    <a:pt x="4033185" y="41530"/>
                  </a:lnTo>
                  <a:lnTo>
                    <a:pt x="4033185" y="34696"/>
                  </a:lnTo>
                  <a:close/>
                </a:path>
                <a:path w="4339590" h="76834">
                  <a:moveTo>
                    <a:pt x="4083655" y="34696"/>
                  </a:moveTo>
                  <a:lnTo>
                    <a:pt x="4054741" y="34696"/>
                  </a:lnTo>
                  <a:lnTo>
                    <a:pt x="4054741" y="41530"/>
                  </a:lnTo>
                  <a:lnTo>
                    <a:pt x="4083655" y="41530"/>
                  </a:lnTo>
                  <a:lnTo>
                    <a:pt x="4083655" y="34696"/>
                  </a:lnTo>
                  <a:close/>
                </a:path>
                <a:path w="4339590" h="76834">
                  <a:moveTo>
                    <a:pt x="4134125" y="34696"/>
                  </a:moveTo>
                  <a:lnTo>
                    <a:pt x="4105211" y="34696"/>
                  </a:lnTo>
                  <a:lnTo>
                    <a:pt x="4105211" y="41530"/>
                  </a:lnTo>
                  <a:lnTo>
                    <a:pt x="4134125" y="41530"/>
                  </a:lnTo>
                  <a:lnTo>
                    <a:pt x="4134125" y="34696"/>
                  </a:lnTo>
                  <a:close/>
                </a:path>
                <a:path w="4339590" h="76834">
                  <a:moveTo>
                    <a:pt x="4185114" y="34696"/>
                  </a:moveTo>
                  <a:lnTo>
                    <a:pt x="4156202" y="34696"/>
                  </a:lnTo>
                  <a:lnTo>
                    <a:pt x="4156202" y="41530"/>
                  </a:lnTo>
                  <a:lnTo>
                    <a:pt x="4185114" y="41530"/>
                  </a:lnTo>
                  <a:lnTo>
                    <a:pt x="4185114" y="34696"/>
                  </a:lnTo>
                  <a:close/>
                </a:path>
                <a:path w="4339590" h="76834">
                  <a:moveTo>
                    <a:pt x="4235584" y="34696"/>
                  </a:moveTo>
                  <a:lnTo>
                    <a:pt x="4206671" y="34696"/>
                  </a:lnTo>
                  <a:lnTo>
                    <a:pt x="4206671" y="41530"/>
                  </a:lnTo>
                  <a:lnTo>
                    <a:pt x="4235584" y="41530"/>
                  </a:lnTo>
                  <a:lnTo>
                    <a:pt x="4235584" y="34696"/>
                  </a:lnTo>
                  <a:close/>
                </a:path>
                <a:path w="4339590" h="76834">
                  <a:moveTo>
                    <a:pt x="4324718" y="38119"/>
                  </a:moveTo>
                  <a:lnTo>
                    <a:pt x="4271860" y="68872"/>
                  </a:lnTo>
                  <a:lnTo>
                    <a:pt x="4270286" y="69926"/>
                  </a:lnTo>
                  <a:lnTo>
                    <a:pt x="4269752" y="72021"/>
                  </a:lnTo>
                  <a:lnTo>
                    <a:pt x="4270806" y="73609"/>
                  </a:lnTo>
                  <a:lnTo>
                    <a:pt x="4271860" y="75704"/>
                  </a:lnTo>
                  <a:lnTo>
                    <a:pt x="4273956" y="76238"/>
                  </a:lnTo>
                  <a:lnTo>
                    <a:pt x="4275543" y="75183"/>
                  </a:lnTo>
                  <a:lnTo>
                    <a:pt x="4333700" y="41530"/>
                  </a:lnTo>
                  <a:lnTo>
                    <a:pt x="4332314" y="41530"/>
                  </a:lnTo>
                  <a:lnTo>
                    <a:pt x="4332314" y="41008"/>
                  </a:lnTo>
                  <a:lnTo>
                    <a:pt x="4329683" y="41008"/>
                  </a:lnTo>
                  <a:lnTo>
                    <a:pt x="4324718" y="38119"/>
                  </a:lnTo>
                  <a:close/>
                </a:path>
                <a:path w="4339590" h="76834">
                  <a:moveTo>
                    <a:pt x="4286576" y="34696"/>
                  </a:moveTo>
                  <a:lnTo>
                    <a:pt x="4257662" y="34696"/>
                  </a:lnTo>
                  <a:lnTo>
                    <a:pt x="4257662" y="41530"/>
                  </a:lnTo>
                  <a:lnTo>
                    <a:pt x="4286576" y="41530"/>
                  </a:lnTo>
                  <a:lnTo>
                    <a:pt x="4286576" y="34696"/>
                  </a:lnTo>
                  <a:close/>
                </a:path>
                <a:path w="4339590" h="76834">
                  <a:moveTo>
                    <a:pt x="4318835" y="34696"/>
                  </a:moveTo>
                  <a:lnTo>
                    <a:pt x="4308132" y="34696"/>
                  </a:lnTo>
                  <a:lnTo>
                    <a:pt x="4308132" y="41530"/>
                  </a:lnTo>
                  <a:lnTo>
                    <a:pt x="4318854" y="41530"/>
                  </a:lnTo>
                  <a:lnTo>
                    <a:pt x="4324718" y="38119"/>
                  </a:lnTo>
                  <a:lnTo>
                    <a:pt x="4318835" y="34696"/>
                  </a:lnTo>
                  <a:close/>
                </a:path>
                <a:path w="4339590" h="76834">
                  <a:moveTo>
                    <a:pt x="4332869" y="34696"/>
                  </a:moveTo>
                  <a:lnTo>
                    <a:pt x="4332314" y="34696"/>
                  </a:lnTo>
                  <a:lnTo>
                    <a:pt x="4332314" y="41530"/>
                  </a:lnTo>
                  <a:lnTo>
                    <a:pt x="4333700" y="41530"/>
                  </a:lnTo>
                  <a:lnTo>
                    <a:pt x="4339145" y="38379"/>
                  </a:lnTo>
                  <a:lnTo>
                    <a:pt x="4332869" y="34696"/>
                  </a:lnTo>
                  <a:close/>
                </a:path>
                <a:path w="4339590" h="76834">
                  <a:moveTo>
                    <a:pt x="4329683" y="35229"/>
                  </a:moveTo>
                  <a:lnTo>
                    <a:pt x="4324718" y="38119"/>
                  </a:lnTo>
                  <a:lnTo>
                    <a:pt x="4329683" y="41008"/>
                  </a:lnTo>
                  <a:lnTo>
                    <a:pt x="4329683" y="35229"/>
                  </a:lnTo>
                  <a:close/>
                </a:path>
                <a:path w="4339590" h="76834">
                  <a:moveTo>
                    <a:pt x="4332314" y="35229"/>
                  </a:moveTo>
                  <a:lnTo>
                    <a:pt x="4329683" y="35229"/>
                  </a:lnTo>
                  <a:lnTo>
                    <a:pt x="4329683" y="41008"/>
                  </a:lnTo>
                  <a:lnTo>
                    <a:pt x="4332314" y="41008"/>
                  </a:lnTo>
                  <a:lnTo>
                    <a:pt x="4332314" y="35229"/>
                  </a:lnTo>
                  <a:close/>
                </a:path>
                <a:path w="4339590" h="76834">
                  <a:moveTo>
                    <a:pt x="4273956" y="0"/>
                  </a:moveTo>
                  <a:lnTo>
                    <a:pt x="4271860" y="1054"/>
                  </a:lnTo>
                  <a:lnTo>
                    <a:pt x="4269752" y="4216"/>
                  </a:lnTo>
                  <a:lnTo>
                    <a:pt x="4270286" y="6311"/>
                  </a:lnTo>
                  <a:lnTo>
                    <a:pt x="4271860" y="7365"/>
                  </a:lnTo>
                  <a:lnTo>
                    <a:pt x="4324718" y="38119"/>
                  </a:lnTo>
                  <a:lnTo>
                    <a:pt x="4329683" y="35229"/>
                  </a:lnTo>
                  <a:lnTo>
                    <a:pt x="4332314" y="35229"/>
                  </a:lnTo>
                  <a:lnTo>
                    <a:pt x="4332314" y="34696"/>
                  </a:lnTo>
                  <a:lnTo>
                    <a:pt x="4332869" y="34696"/>
                  </a:lnTo>
                  <a:lnTo>
                    <a:pt x="4275543" y="1054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027542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027542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075821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147914" y="8609101"/>
            <a:ext cx="281305" cy="261620"/>
            <a:chOff x="1147914" y="8609101"/>
            <a:chExt cx="281305" cy="261620"/>
          </a:xfrm>
        </p:grpSpPr>
        <p:sp>
          <p:nvSpPr>
            <p:cNvPr id="98" name="object 98"/>
            <p:cNvSpPr/>
            <p:nvPr/>
          </p:nvSpPr>
          <p:spPr>
            <a:xfrm>
              <a:off x="1151724" y="8612911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79963" y="247446"/>
                  </a:lnTo>
                  <a:lnTo>
                    <a:pt x="217496" y="229449"/>
                  </a:lnTo>
                  <a:lnTo>
                    <a:pt x="247055" y="202015"/>
                  </a:lnTo>
                  <a:lnTo>
                    <a:pt x="266419" y="167238"/>
                  </a:lnTo>
                  <a:lnTo>
                    <a:pt x="273367" y="127215"/>
                  </a:lnTo>
                  <a:lnTo>
                    <a:pt x="266419" y="86933"/>
                  </a:lnTo>
                  <a:lnTo>
                    <a:pt x="247055" y="52002"/>
                  </a:lnTo>
                  <a:lnTo>
                    <a:pt x="217496" y="24491"/>
                  </a:lnTo>
                  <a:lnTo>
                    <a:pt x="179963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51724" y="8612911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79963" y="6467"/>
                  </a:lnTo>
                  <a:lnTo>
                    <a:pt x="217496" y="24491"/>
                  </a:lnTo>
                  <a:lnTo>
                    <a:pt x="247055" y="52002"/>
                  </a:lnTo>
                  <a:lnTo>
                    <a:pt x="266419" y="86933"/>
                  </a:lnTo>
                  <a:lnTo>
                    <a:pt x="273367" y="127215"/>
                  </a:lnTo>
                  <a:lnTo>
                    <a:pt x="266419" y="167238"/>
                  </a:lnTo>
                  <a:lnTo>
                    <a:pt x="247055" y="202015"/>
                  </a:lnTo>
                  <a:lnTo>
                    <a:pt x="217496" y="229449"/>
                  </a:lnTo>
                  <a:lnTo>
                    <a:pt x="179963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168984" y="8617560"/>
            <a:ext cx="2387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516314" y="8396719"/>
            <a:ext cx="226695" cy="226695"/>
            <a:chOff x="2516314" y="8396719"/>
            <a:chExt cx="226695" cy="226695"/>
          </a:xfrm>
        </p:grpSpPr>
        <p:sp>
          <p:nvSpPr>
            <p:cNvPr id="102" name="object 102"/>
            <p:cNvSpPr/>
            <p:nvPr/>
          </p:nvSpPr>
          <p:spPr>
            <a:xfrm>
              <a:off x="2520124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20124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568406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172917" y="8396719"/>
            <a:ext cx="227329" cy="226695"/>
            <a:chOff x="3172917" y="8396719"/>
            <a:chExt cx="227329" cy="226695"/>
          </a:xfrm>
        </p:grpSpPr>
        <p:sp>
          <p:nvSpPr>
            <p:cNvPr id="106" name="object 106"/>
            <p:cNvSpPr/>
            <p:nvPr/>
          </p:nvSpPr>
          <p:spPr>
            <a:xfrm>
              <a:off x="3176727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76727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225008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727538" y="8396719"/>
            <a:ext cx="227329" cy="226695"/>
            <a:chOff x="3727538" y="8396719"/>
            <a:chExt cx="227329" cy="226695"/>
          </a:xfrm>
        </p:grpSpPr>
        <p:sp>
          <p:nvSpPr>
            <p:cNvPr id="110" name="object 110"/>
            <p:cNvSpPr/>
            <p:nvPr/>
          </p:nvSpPr>
          <p:spPr>
            <a:xfrm>
              <a:off x="3731348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731348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779625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2789682" y="9513303"/>
            <a:ext cx="227329" cy="227329"/>
            <a:chOff x="2789682" y="9513303"/>
            <a:chExt cx="227329" cy="227329"/>
          </a:xfrm>
        </p:grpSpPr>
        <p:sp>
          <p:nvSpPr>
            <p:cNvPr id="114" name="object 114"/>
            <p:cNvSpPr/>
            <p:nvPr/>
          </p:nvSpPr>
          <p:spPr>
            <a:xfrm>
              <a:off x="2793492" y="951712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793492" y="951711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832308" y="9504422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A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158081" y="9513303"/>
            <a:ext cx="227329" cy="227329"/>
            <a:chOff x="4158081" y="9513303"/>
            <a:chExt cx="227329" cy="227329"/>
          </a:xfrm>
        </p:grpSpPr>
        <p:sp>
          <p:nvSpPr>
            <p:cNvPr id="118" name="object 118"/>
            <p:cNvSpPr/>
            <p:nvPr/>
          </p:nvSpPr>
          <p:spPr>
            <a:xfrm>
              <a:off x="4161891" y="951712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161891" y="951711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334355" y="9504422"/>
            <a:ext cx="100838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0215" algn="l"/>
                <a:tab pos="878840" algn="l"/>
              </a:tabLst>
            </a:pPr>
            <a:r>
              <a:rPr sz="1350" spc="10" dirty="0">
                <a:latin typeface="Arial MT"/>
                <a:cs typeface="Arial MT"/>
              </a:rPr>
              <a:t>2	3	B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651197" y="9513303"/>
            <a:ext cx="226695" cy="227329"/>
            <a:chOff x="4651197" y="9513303"/>
            <a:chExt cx="226695" cy="227329"/>
          </a:xfrm>
        </p:grpSpPr>
        <p:sp>
          <p:nvSpPr>
            <p:cNvPr id="122" name="object 122"/>
            <p:cNvSpPr/>
            <p:nvPr/>
          </p:nvSpPr>
          <p:spPr>
            <a:xfrm>
              <a:off x="4655007" y="9517125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655007" y="9517113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9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688566" y="9504422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256655" cy="2479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topic</a:t>
            </a:r>
            <a:r>
              <a:rPr sz="1650" spc="10" dirty="0">
                <a:latin typeface="Arial MT"/>
                <a:cs typeface="Arial MT"/>
              </a:rPr>
              <a:t> T</a:t>
            </a:r>
            <a:r>
              <a:rPr sz="1650" spc="5" dirty="0">
                <a:latin typeface="Arial MT"/>
                <a:cs typeface="Arial MT"/>
              </a:rPr>
              <a:t> (più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partizioni),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produttore P per</a:t>
            </a:r>
            <a:r>
              <a:rPr sz="1650" spc="5" dirty="0">
                <a:latin typeface="Arial MT"/>
                <a:cs typeface="Arial MT"/>
              </a:rPr>
              <a:t> T,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15" dirty="0">
                <a:latin typeface="Arial MT"/>
                <a:cs typeface="Arial MT"/>
              </a:rPr>
              <a:t>G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T, più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C1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C2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nel </a:t>
            </a:r>
            <a:r>
              <a:rPr sz="1650" spc="10" dirty="0">
                <a:latin typeface="Arial MT"/>
                <a:cs typeface="Arial MT"/>
              </a:rPr>
              <a:t>gruppo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C2,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X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l’altro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 gli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altri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N-X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41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33182" y="3932313"/>
            <a:ext cx="4959985" cy="261620"/>
            <a:chOff x="1133182" y="3932313"/>
            <a:chExt cx="4959985" cy="261620"/>
          </a:xfrm>
        </p:grpSpPr>
        <p:sp>
          <p:nvSpPr>
            <p:cNvPr id="20" name="object 20"/>
            <p:cNvSpPr/>
            <p:nvPr/>
          </p:nvSpPr>
          <p:spPr>
            <a:xfrm>
              <a:off x="1589633" y="4024973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2"/>
                  </a:moveTo>
                  <a:lnTo>
                    <a:pt x="0" y="34162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2"/>
                  </a:lnTo>
                  <a:close/>
                </a:path>
                <a:path w="4503420" h="76200">
                  <a:moveTo>
                    <a:pt x="79383" y="34162"/>
                  </a:moveTo>
                  <a:lnTo>
                    <a:pt x="50469" y="34162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2"/>
                  </a:lnTo>
                  <a:close/>
                </a:path>
                <a:path w="4503420" h="76200">
                  <a:moveTo>
                    <a:pt x="130366" y="34162"/>
                  </a:moveTo>
                  <a:lnTo>
                    <a:pt x="100926" y="34162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2"/>
                  </a:lnTo>
                  <a:close/>
                </a:path>
                <a:path w="4503420" h="76200">
                  <a:moveTo>
                    <a:pt x="180844" y="34162"/>
                  </a:moveTo>
                  <a:lnTo>
                    <a:pt x="151930" y="34162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2"/>
                  </a:lnTo>
                  <a:close/>
                </a:path>
                <a:path w="4503420" h="76200">
                  <a:moveTo>
                    <a:pt x="231301" y="34162"/>
                  </a:moveTo>
                  <a:lnTo>
                    <a:pt x="202387" y="34162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2"/>
                  </a:lnTo>
                  <a:close/>
                </a:path>
                <a:path w="4503420" h="76200">
                  <a:moveTo>
                    <a:pt x="282304" y="34162"/>
                  </a:moveTo>
                  <a:lnTo>
                    <a:pt x="253390" y="34162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2"/>
                  </a:lnTo>
                  <a:close/>
                </a:path>
                <a:path w="4503420" h="76200">
                  <a:moveTo>
                    <a:pt x="332761" y="34162"/>
                  </a:moveTo>
                  <a:lnTo>
                    <a:pt x="303847" y="34162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2"/>
                  </a:lnTo>
                  <a:close/>
                </a:path>
                <a:path w="4503420" h="76200">
                  <a:moveTo>
                    <a:pt x="383764" y="34162"/>
                  </a:moveTo>
                  <a:lnTo>
                    <a:pt x="354850" y="34162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2"/>
                  </a:lnTo>
                  <a:close/>
                </a:path>
                <a:path w="4503420" h="76200">
                  <a:moveTo>
                    <a:pt x="434221" y="34162"/>
                  </a:moveTo>
                  <a:lnTo>
                    <a:pt x="405307" y="34162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2"/>
                  </a:lnTo>
                  <a:close/>
                </a:path>
                <a:path w="4503420" h="76200">
                  <a:moveTo>
                    <a:pt x="484691" y="34162"/>
                  </a:moveTo>
                  <a:lnTo>
                    <a:pt x="455777" y="34162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2"/>
                  </a:lnTo>
                  <a:close/>
                </a:path>
                <a:path w="4503420" h="76200">
                  <a:moveTo>
                    <a:pt x="535682" y="34162"/>
                  </a:moveTo>
                  <a:lnTo>
                    <a:pt x="506768" y="34162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2"/>
                  </a:lnTo>
                  <a:close/>
                </a:path>
                <a:path w="4503420" h="76200">
                  <a:moveTo>
                    <a:pt x="586151" y="34162"/>
                  </a:moveTo>
                  <a:lnTo>
                    <a:pt x="557237" y="34162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2"/>
                  </a:lnTo>
                  <a:close/>
                </a:path>
                <a:path w="4503420" h="76200">
                  <a:moveTo>
                    <a:pt x="637142" y="34162"/>
                  </a:moveTo>
                  <a:lnTo>
                    <a:pt x="608228" y="34162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2"/>
                  </a:lnTo>
                  <a:close/>
                </a:path>
                <a:path w="4503420" h="76200">
                  <a:moveTo>
                    <a:pt x="687612" y="34162"/>
                  </a:moveTo>
                  <a:lnTo>
                    <a:pt x="658698" y="34162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2"/>
                  </a:lnTo>
                  <a:close/>
                </a:path>
                <a:path w="4503420" h="76200">
                  <a:moveTo>
                    <a:pt x="738082" y="34162"/>
                  </a:moveTo>
                  <a:lnTo>
                    <a:pt x="709168" y="34162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2"/>
                  </a:lnTo>
                  <a:close/>
                </a:path>
                <a:path w="4503420" h="76200">
                  <a:moveTo>
                    <a:pt x="789072" y="34162"/>
                  </a:moveTo>
                  <a:lnTo>
                    <a:pt x="760158" y="34162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2"/>
                  </a:lnTo>
                  <a:close/>
                </a:path>
                <a:path w="4503420" h="76200">
                  <a:moveTo>
                    <a:pt x="839542" y="34162"/>
                  </a:moveTo>
                  <a:lnTo>
                    <a:pt x="810628" y="34162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2"/>
                  </a:lnTo>
                  <a:close/>
                </a:path>
                <a:path w="4503420" h="76200">
                  <a:moveTo>
                    <a:pt x="890532" y="34162"/>
                  </a:moveTo>
                  <a:lnTo>
                    <a:pt x="861618" y="34162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2"/>
                  </a:lnTo>
                  <a:close/>
                </a:path>
                <a:path w="4503420" h="76200">
                  <a:moveTo>
                    <a:pt x="941002" y="34162"/>
                  </a:moveTo>
                  <a:lnTo>
                    <a:pt x="912088" y="34162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2"/>
                  </a:lnTo>
                  <a:close/>
                </a:path>
                <a:path w="4503420" h="76200">
                  <a:moveTo>
                    <a:pt x="991998" y="34162"/>
                  </a:moveTo>
                  <a:lnTo>
                    <a:pt x="962558" y="34162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2"/>
                  </a:lnTo>
                  <a:close/>
                </a:path>
                <a:path w="4503420" h="76200">
                  <a:moveTo>
                    <a:pt x="1042462" y="34162"/>
                  </a:moveTo>
                  <a:lnTo>
                    <a:pt x="1013548" y="34162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2"/>
                  </a:lnTo>
                  <a:close/>
                </a:path>
                <a:path w="4503420" h="76200">
                  <a:moveTo>
                    <a:pt x="1092932" y="34162"/>
                  </a:moveTo>
                  <a:lnTo>
                    <a:pt x="1064018" y="34162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2"/>
                  </a:lnTo>
                  <a:close/>
                </a:path>
                <a:path w="4503420" h="76200">
                  <a:moveTo>
                    <a:pt x="1143923" y="34162"/>
                  </a:moveTo>
                  <a:lnTo>
                    <a:pt x="1115009" y="34162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2"/>
                  </a:lnTo>
                  <a:close/>
                </a:path>
                <a:path w="4503420" h="76200">
                  <a:moveTo>
                    <a:pt x="1194393" y="34162"/>
                  </a:moveTo>
                  <a:lnTo>
                    <a:pt x="1165478" y="34162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2"/>
                  </a:lnTo>
                  <a:close/>
                </a:path>
                <a:path w="4503420" h="76200">
                  <a:moveTo>
                    <a:pt x="1245383" y="34162"/>
                  </a:moveTo>
                  <a:lnTo>
                    <a:pt x="1216469" y="34162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2"/>
                  </a:lnTo>
                  <a:close/>
                </a:path>
                <a:path w="4503420" h="76200">
                  <a:moveTo>
                    <a:pt x="1295853" y="34162"/>
                  </a:moveTo>
                  <a:lnTo>
                    <a:pt x="1266939" y="34162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2"/>
                  </a:lnTo>
                  <a:close/>
                </a:path>
                <a:path w="4503420" h="76200">
                  <a:moveTo>
                    <a:pt x="1346323" y="34162"/>
                  </a:moveTo>
                  <a:lnTo>
                    <a:pt x="1317409" y="34162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2"/>
                  </a:lnTo>
                  <a:close/>
                </a:path>
                <a:path w="4503420" h="76200">
                  <a:moveTo>
                    <a:pt x="1397313" y="34162"/>
                  </a:moveTo>
                  <a:lnTo>
                    <a:pt x="1368399" y="34162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2"/>
                  </a:lnTo>
                  <a:close/>
                </a:path>
                <a:path w="4503420" h="76200">
                  <a:moveTo>
                    <a:pt x="1447783" y="34162"/>
                  </a:moveTo>
                  <a:lnTo>
                    <a:pt x="1418869" y="34162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2"/>
                  </a:lnTo>
                  <a:close/>
                </a:path>
                <a:path w="4503420" h="76200">
                  <a:moveTo>
                    <a:pt x="1498773" y="34162"/>
                  </a:moveTo>
                  <a:lnTo>
                    <a:pt x="1469859" y="34162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2"/>
                  </a:lnTo>
                  <a:close/>
                </a:path>
                <a:path w="4503420" h="76200">
                  <a:moveTo>
                    <a:pt x="1549242" y="34162"/>
                  </a:moveTo>
                  <a:lnTo>
                    <a:pt x="1520329" y="34162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2"/>
                  </a:lnTo>
                  <a:close/>
                </a:path>
                <a:path w="4503420" h="76200">
                  <a:moveTo>
                    <a:pt x="1600239" y="34162"/>
                  </a:moveTo>
                  <a:lnTo>
                    <a:pt x="1570799" y="34162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2"/>
                  </a:lnTo>
                  <a:close/>
                </a:path>
                <a:path w="4503420" h="76200">
                  <a:moveTo>
                    <a:pt x="1650702" y="34162"/>
                  </a:moveTo>
                  <a:lnTo>
                    <a:pt x="1621789" y="34162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2"/>
                  </a:lnTo>
                  <a:close/>
                </a:path>
                <a:path w="4503420" h="76200">
                  <a:moveTo>
                    <a:pt x="1701173" y="34162"/>
                  </a:moveTo>
                  <a:lnTo>
                    <a:pt x="1672259" y="34162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2"/>
                  </a:lnTo>
                  <a:close/>
                </a:path>
                <a:path w="4503420" h="76200">
                  <a:moveTo>
                    <a:pt x="1752164" y="34162"/>
                  </a:moveTo>
                  <a:lnTo>
                    <a:pt x="1723250" y="34162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2"/>
                  </a:lnTo>
                  <a:close/>
                </a:path>
                <a:path w="4503420" h="76200">
                  <a:moveTo>
                    <a:pt x="1802632" y="34162"/>
                  </a:moveTo>
                  <a:lnTo>
                    <a:pt x="1773720" y="34162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2"/>
                  </a:lnTo>
                  <a:close/>
                </a:path>
                <a:path w="4503420" h="76200">
                  <a:moveTo>
                    <a:pt x="1853629" y="34162"/>
                  </a:moveTo>
                  <a:lnTo>
                    <a:pt x="1824189" y="34162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2"/>
                  </a:lnTo>
                  <a:close/>
                </a:path>
                <a:path w="4503420" h="76200">
                  <a:moveTo>
                    <a:pt x="1904094" y="34162"/>
                  </a:moveTo>
                  <a:lnTo>
                    <a:pt x="1875180" y="34162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2"/>
                  </a:lnTo>
                  <a:close/>
                </a:path>
                <a:path w="4503420" h="76200">
                  <a:moveTo>
                    <a:pt x="1954564" y="34162"/>
                  </a:moveTo>
                  <a:lnTo>
                    <a:pt x="1925650" y="34162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2"/>
                  </a:lnTo>
                  <a:close/>
                </a:path>
                <a:path w="4503420" h="76200">
                  <a:moveTo>
                    <a:pt x="2005554" y="34162"/>
                  </a:moveTo>
                  <a:lnTo>
                    <a:pt x="1976640" y="34162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2"/>
                  </a:lnTo>
                  <a:close/>
                </a:path>
                <a:path w="4503420" h="76200">
                  <a:moveTo>
                    <a:pt x="2056023" y="34162"/>
                  </a:moveTo>
                  <a:lnTo>
                    <a:pt x="2027110" y="34162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2"/>
                  </a:lnTo>
                  <a:close/>
                </a:path>
                <a:path w="4503420" h="76200">
                  <a:moveTo>
                    <a:pt x="2107013" y="34162"/>
                  </a:moveTo>
                  <a:lnTo>
                    <a:pt x="2078101" y="34162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2"/>
                  </a:lnTo>
                  <a:close/>
                </a:path>
                <a:path w="4503420" h="76200">
                  <a:moveTo>
                    <a:pt x="2157484" y="34162"/>
                  </a:moveTo>
                  <a:lnTo>
                    <a:pt x="2128570" y="34162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2"/>
                  </a:lnTo>
                  <a:close/>
                </a:path>
                <a:path w="4503420" h="76200">
                  <a:moveTo>
                    <a:pt x="2207953" y="34162"/>
                  </a:moveTo>
                  <a:lnTo>
                    <a:pt x="2179040" y="34162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2"/>
                  </a:lnTo>
                  <a:close/>
                </a:path>
                <a:path w="4503420" h="76200">
                  <a:moveTo>
                    <a:pt x="2258945" y="34162"/>
                  </a:moveTo>
                  <a:lnTo>
                    <a:pt x="2230031" y="34162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2"/>
                  </a:lnTo>
                  <a:close/>
                </a:path>
                <a:path w="4503420" h="76200">
                  <a:moveTo>
                    <a:pt x="2309413" y="34162"/>
                  </a:moveTo>
                  <a:lnTo>
                    <a:pt x="2280500" y="34162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2"/>
                  </a:lnTo>
                  <a:close/>
                </a:path>
                <a:path w="4503420" h="76200">
                  <a:moveTo>
                    <a:pt x="2360405" y="34162"/>
                  </a:moveTo>
                  <a:lnTo>
                    <a:pt x="2331491" y="34162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2"/>
                  </a:lnTo>
                  <a:close/>
                </a:path>
                <a:path w="4503420" h="76200">
                  <a:moveTo>
                    <a:pt x="2410875" y="34162"/>
                  </a:moveTo>
                  <a:lnTo>
                    <a:pt x="2381961" y="34162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2"/>
                  </a:lnTo>
                  <a:close/>
                </a:path>
                <a:path w="4503420" h="76200">
                  <a:moveTo>
                    <a:pt x="2461870" y="34162"/>
                  </a:moveTo>
                  <a:lnTo>
                    <a:pt x="2432430" y="34162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2"/>
                  </a:lnTo>
                  <a:close/>
                </a:path>
                <a:path w="4503420" h="76200">
                  <a:moveTo>
                    <a:pt x="2512335" y="34162"/>
                  </a:moveTo>
                  <a:lnTo>
                    <a:pt x="2483421" y="34162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2"/>
                  </a:lnTo>
                  <a:close/>
                </a:path>
                <a:path w="4503420" h="76200">
                  <a:moveTo>
                    <a:pt x="2562805" y="34162"/>
                  </a:moveTo>
                  <a:lnTo>
                    <a:pt x="2533891" y="34162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2"/>
                  </a:lnTo>
                  <a:close/>
                </a:path>
                <a:path w="4503420" h="76200">
                  <a:moveTo>
                    <a:pt x="2613794" y="34162"/>
                  </a:moveTo>
                  <a:lnTo>
                    <a:pt x="2584881" y="34162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2"/>
                  </a:lnTo>
                  <a:close/>
                </a:path>
                <a:path w="4503420" h="76200">
                  <a:moveTo>
                    <a:pt x="2664265" y="34162"/>
                  </a:moveTo>
                  <a:lnTo>
                    <a:pt x="2635351" y="34162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2"/>
                  </a:lnTo>
                  <a:close/>
                </a:path>
                <a:path w="4503420" h="76200">
                  <a:moveTo>
                    <a:pt x="2715248" y="34162"/>
                  </a:moveTo>
                  <a:lnTo>
                    <a:pt x="2685808" y="34162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2"/>
                  </a:lnTo>
                  <a:close/>
                </a:path>
                <a:path w="4503420" h="76200">
                  <a:moveTo>
                    <a:pt x="2765724" y="34162"/>
                  </a:moveTo>
                  <a:lnTo>
                    <a:pt x="2736811" y="34162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2"/>
                  </a:lnTo>
                  <a:close/>
                </a:path>
                <a:path w="4503420" h="76200">
                  <a:moveTo>
                    <a:pt x="2816183" y="34162"/>
                  </a:moveTo>
                  <a:lnTo>
                    <a:pt x="2787268" y="34162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2"/>
                  </a:lnTo>
                  <a:close/>
                </a:path>
                <a:path w="4503420" h="76200">
                  <a:moveTo>
                    <a:pt x="2867186" y="34162"/>
                  </a:moveTo>
                  <a:lnTo>
                    <a:pt x="2838272" y="34162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2"/>
                  </a:lnTo>
                  <a:close/>
                </a:path>
                <a:path w="4503420" h="76200">
                  <a:moveTo>
                    <a:pt x="2917643" y="34162"/>
                  </a:moveTo>
                  <a:lnTo>
                    <a:pt x="2888729" y="34162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2"/>
                  </a:lnTo>
                  <a:close/>
                </a:path>
                <a:path w="4503420" h="76200">
                  <a:moveTo>
                    <a:pt x="2968646" y="34162"/>
                  </a:moveTo>
                  <a:lnTo>
                    <a:pt x="2939732" y="34162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2"/>
                  </a:lnTo>
                  <a:close/>
                </a:path>
                <a:path w="4503420" h="76200">
                  <a:moveTo>
                    <a:pt x="3019102" y="34162"/>
                  </a:moveTo>
                  <a:lnTo>
                    <a:pt x="2990189" y="34162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2"/>
                  </a:lnTo>
                  <a:close/>
                </a:path>
                <a:path w="4503420" h="76200">
                  <a:moveTo>
                    <a:pt x="3069572" y="34162"/>
                  </a:moveTo>
                  <a:lnTo>
                    <a:pt x="3040659" y="34162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2"/>
                  </a:lnTo>
                  <a:close/>
                </a:path>
                <a:path w="4503420" h="76200">
                  <a:moveTo>
                    <a:pt x="3120563" y="34162"/>
                  </a:moveTo>
                  <a:lnTo>
                    <a:pt x="3091649" y="34162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2"/>
                  </a:lnTo>
                  <a:close/>
                </a:path>
                <a:path w="4503420" h="76200">
                  <a:moveTo>
                    <a:pt x="3171033" y="34162"/>
                  </a:moveTo>
                  <a:lnTo>
                    <a:pt x="3142119" y="34162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2"/>
                  </a:lnTo>
                  <a:close/>
                </a:path>
                <a:path w="4503420" h="76200">
                  <a:moveTo>
                    <a:pt x="3222036" y="34162"/>
                  </a:moveTo>
                  <a:lnTo>
                    <a:pt x="3193122" y="34162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2"/>
                  </a:lnTo>
                  <a:close/>
                </a:path>
                <a:path w="4503420" h="76200">
                  <a:moveTo>
                    <a:pt x="3272492" y="34162"/>
                  </a:moveTo>
                  <a:lnTo>
                    <a:pt x="3243579" y="34162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2"/>
                  </a:lnTo>
                  <a:close/>
                </a:path>
                <a:path w="4503420" h="76200">
                  <a:moveTo>
                    <a:pt x="3323489" y="34162"/>
                  </a:moveTo>
                  <a:lnTo>
                    <a:pt x="3294049" y="34162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2"/>
                  </a:lnTo>
                  <a:close/>
                </a:path>
                <a:path w="4503420" h="76200">
                  <a:moveTo>
                    <a:pt x="3373953" y="34162"/>
                  </a:moveTo>
                  <a:lnTo>
                    <a:pt x="3345040" y="34162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2"/>
                  </a:lnTo>
                  <a:close/>
                </a:path>
                <a:path w="4503420" h="76200">
                  <a:moveTo>
                    <a:pt x="3424424" y="34162"/>
                  </a:moveTo>
                  <a:lnTo>
                    <a:pt x="3395510" y="34162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2"/>
                  </a:lnTo>
                  <a:close/>
                </a:path>
                <a:path w="4503420" h="76200">
                  <a:moveTo>
                    <a:pt x="3475414" y="34162"/>
                  </a:moveTo>
                  <a:lnTo>
                    <a:pt x="3446500" y="34162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2"/>
                  </a:lnTo>
                  <a:close/>
                </a:path>
                <a:path w="4503420" h="76200">
                  <a:moveTo>
                    <a:pt x="3525883" y="34162"/>
                  </a:moveTo>
                  <a:lnTo>
                    <a:pt x="3496970" y="34162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2"/>
                  </a:lnTo>
                  <a:close/>
                </a:path>
                <a:path w="4503420" h="76200">
                  <a:moveTo>
                    <a:pt x="3576880" y="34162"/>
                  </a:moveTo>
                  <a:lnTo>
                    <a:pt x="3547440" y="34162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2"/>
                  </a:lnTo>
                  <a:close/>
                </a:path>
                <a:path w="4503420" h="76200">
                  <a:moveTo>
                    <a:pt x="3627344" y="34162"/>
                  </a:moveTo>
                  <a:lnTo>
                    <a:pt x="3598430" y="34162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2"/>
                  </a:lnTo>
                  <a:close/>
                </a:path>
                <a:path w="4503420" h="76200">
                  <a:moveTo>
                    <a:pt x="3677814" y="34162"/>
                  </a:moveTo>
                  <a:lnTo>
                    <a:pt x="3648900" y="34162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2"/>
                  </a:lnTo>
                  <a:close/>
                </a:path>
                <a:path w="4503420" h="76200">
                  <a:moveTo>
                    <a:pt x="3728805" y="34162"/>
                  </a:moveTo>
                  <a:lnTo>
                    <a:pt x="3699891" y="34162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2"/>
                  </a:lnTo>
                  <a:close/>
                </a:path>
                <a:path w="4503420" h="76200">
                  <a:moveTo>
                    <a:pt x="3779273" y="34162"/>
                  </a:moveTo>
                  <a:lnTo>
                    <a:pt x="3750360" y="34162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2"/>
                  </a:lnTo>
                  <a:close/>
                </a:path>
                <a:path w="4503420" h="76200">
                  <a:moveTo>
                    <a:pt x="3830265" y="34162"/>
                  </a:moveTo>
                  <a:lnTo>
                    <a:pt x="3801351" y="34162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2"/>
                  </a:lnTo>
                  <a:close/>
                </a:path>
                <a:path w="4503420" h="76200">
                  <a:moveTo>
                    <a:pt x="3880733" y="34162"/>
                  </a:moveTo>
                  <a:lnTo>
                    <a:pt x="3851821" y="34162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2"/>
                  </a:lnTo>
                  <a:close/>
                </a:path>
                <a:path w="4503420" h="76200">
                  <a:moveTo>
                    <a:pt x="3931203" y="34162"/>
                  </a:moveTo>
                  <a:lnTo>
                    <a:pt x="3902290" y="34162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2"/>
                  </a:lnTo>
                  <a:close/>
                </a:path>
                <a:path w="4503420" h="76200">
                  <a:moveTo>
                    <a:pt x="3982195" y="34162"/>
                  </a:moveTo>
                  <a:lnTo>
                    <a:pt x="3953281" y="34162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2"/>
                  </a:lnTo>
                  <a:close/>
                </a:path>
                <a:path w="4503420" h="76200">
                  <a:moveTo>
                    <a:pt x="4032665" y="34162"/>
                  </a:moveTo>
                  <a:lnTo>
                    <a:pt x="4003751" y="34162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2"/>
                  </a:lnTo>
                  <a:close/>
                </a:path>
                <a:path w="4503420" h="76200">
                  <a:moveTo>
                    <a:pt x="4083655" y="34162"/>
                  </a:moveTo>
                  <a:lnTo>
                    <a:pt x="4054741" y="34162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2"/>
                  </a:lnTo>
                  <a:close/>
                </a:path>
                <a:path w="4503420" h="76200">
                  <a:moveTo>
                    <a:pt x="4134125" y="34162"/>
                  </a:moveTo>
                  <a:lnTo>
                    <a:pt x="4105211" y="34162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2"/>
                  </a:lnTo>
                  <a:close/>
                </a:path>
                <a:path w="4503420" h="76200">
                  <a:moveTo>
                    <a:pt x="4185121" y="34162"/>
                  </a:moveTo>
                  <a:lnTo>
                    <a:pt x="4155681" y="34162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2"/>
                  </a:lnTo>
                  <a:close/>
                </a:path>
                <a:path w="4503420" h="76200">
                  <a:moveTo>
                    <a:pt x="4235584" y="34162"/>
                  </a:moveTo>
                  <a:lnTo>
                    <a:pt x="4206671" y="34162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2"/>
                  </a:lnTo>
                  <a:close/>
                </a:path>
                <a:path w="4503420" h="76200">
                  <a:moveTo>
                    <a:pt x="4286055" y="34162"/>
                  </a:moveTo>
                  <a:lnTo>
                    <a:pt x="4257141" y="34162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2"/>
                  </a:lnTo>
                  <a:close/>
                </a:path>
                <a:path w="4503420" h="76200">
                  <a:moveTo>
                    <a:pt x="4337046" y="34162"/>
                  </a:moveTo>
                  <a:lnTo>
                    <a:pt x="4308132" y="34162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2"/>
                  </a:lnTo>
                  <a:close/>
                </a:path>
                <a:path w="4503420" h="76200">
                  <a:moveTo>
                    <a:pt x="4387515" y="34162"/>
                  </a:moveTo>
                  <a:lnTo>
                    <a:pt x="4358601" y="34162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2"/>
                  </a:lnTo>
                  <a:close/>
                </a:path>
                <a:path w="4503420" h="76200">
                  <a:moveTo>
                    <a:pt x="4488291" y="37846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2021"/>
                  </a:lnTo>
                  <a:lnTo>
                    <a:pt x="4435881" y="75171"/>
                  </a:lnTo>
                  <a:lnTo>
                    <a:pt x="4437976" y="75691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44"/>
                  </a:lnTo>
                  <a:lnTo>
                    <a:pt x="4488291" y="37846"/>
                  </a:lnTo>
                  <a:close/>
                </a:path>
                <a:path w="4503420" h="76200">
                  <a:moveTo>
                    <a:pt x="4438511" y="34162"/>
                  </a:moveTo>
                  <a:lnTo>
                    <a:pt x="4409071" y="34162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2"/>
                  </a:lnTo>
                  <a:close/>
                </a:path>
                <a:path w="4503420" h="76200">
                  <a:moveTo>
                    <a:pt x="4481960" y="34162"/>
                  </a:moveTo>
                  <a:lnTo>
                    <a:pt x="4460062" y="34162"/>
                  </a:lnTo>
                  <a:lnTo>
                    <a:pt x="4460062" y="41523"/>
                  </a:lnTo>
                  <a:lnTo>
                    <a:pt x="4481971" y="41523"/>
                  </a:lnTo>
                  <a:lnTo>
                    <a:pt x="4488291" y="37846"/>
                  </a:lnTo>
                  <a:lnTo>
                    <a:pt x="4481960" y="34162"/>
                  </a:lnTo>
                  <a:close/>
                </a:path>
                <a:path w="4503420" h="76200">
                  <a:moveTo>
                    <a:pt x="4488976" y="38244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44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47"/>
                  </a:lnTo>
                  <a:lnTo>
                    <a:pt x="4488976" y="38244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3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6"/>
                  </a:lnTo>
                  <a:lnTo>
                    <a:pt x="4497723" y="34696"/>
                  </a:lnTo>
                  <a:close/>
                </a:path>
                <a:path w="4503420" h="76200">
                  <a:moveTo>
                    <a:pt x="4488976" y="37447"/>
                  </a:moveTo>
                  <a:lnTo>
                    <a:pt x="4488291" y="37846"/>
                  </a:lnTo>
                  <a:lnTo>
                    <a:pt x="4488976" y="38244"/>
                  </a:lnTo>
                  <a:lnTo>
                    <a:pt x="4488976" y="37447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095"/>
                  </a:lnTo>
                  <a:lnTo>
                    <a:pt x="4433773" y="4203"/>
                  </a:lnTo>
                  <a:lnTo>
                    <a:pt x="4434306" y="6299"/>
                  </a:lnTo>
                  <a:lnTo>
                    <a:pt x="4435881" y="7353"/>
                  </a:lnTo>
                  <a:lnTo>
                    <a:pt x="4488291" y="37846"/>
                  </a:lnTo>
                  <a:lnTo>
                    <a:pt x="4488976" y="37447"/>
                  </a:lnTo>
                  <a:lnTo>
                    <a:pt x="4488976" y="34162"/>
                  </a:lnTo>
                  <a:lnTo>
                    <a:pt x="4496801" y="34162"/>
                  </a:lnTo>
                  <a:lnTo>
                    <a:pt x="4439564" y="1041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801" y="34162"/>
                  </a:moveTo>
                  <a:lnTo>
                    <a:pt x="4488976" y="34162"/>
                  </a:lnTo>
                  <a:lnTo>
                    <a:pt x="4488976" y="37447"/>
                  </a:lnTo>
                  <a:lnTo>
                    <a:pt x="4493704" y="34696"/>
                  </a:lnTo>
                  <a:lnTo>
                    <a:pt x="4497723" y="34696"/>
                  </a:lnTo>
                  <a:lnTo>
                    <a:pt x="4496801" y="3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6992" y="393612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80017" y="247443"/>
                  </a:lnTo>
                  <a:lnTo>
                    <a:pt x="217680" y="229419"/>
                  </a:lnTo>
                  <a:lnTo>
                    <a:pt x="247392" y="201908"/>
                  </a:lnTo>
                  <a:lnTo>
                    <a:pt x="266885" y="166977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6992" y="393612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977"/>
                  </a:lnTo>
                  <a:lnTo>
                    <a:pt x="247392" y="201908"/>
                  </a:lnTo>
                  <a:lnTo>
                    <a:pt x="217680" y="229419"/>
                  </a:lnTo>
                  <a:lnTo>
                    <a:pt x="180017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9532" y="3940248"/>
            <a:ext cx="2482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33182" y="4424895"/>
            <a:ext cx="4959985" cy="261620"/>
            <a:chOff x="1133182" y="4424895"/>
            <a:chExt cx="4959985" cy="261620"/>
          </a:xfrm>
        </p:grpSpPr>
        <p:sp>
          <p:nvSpPr>
            <p:cNvPr id="25" name="object 25"/>
            <p:cNvSpPr/>
            <p:nvPr/>
          </p:nvSpPr>
          <p:spPr>
            <a:xfrm>
              <a:off x="1589633" y="4517555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2"/>
                  </a:moveTo>
                  <a:lnTo>
                    <a:pt x="0" y="34162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2"/>
                  </a:lnTo>
                  <a:close/>
                </a:path>
                <a:path w="4503420" h="76200">
                  <a:moveTo>
                    <a:pt x="79383" y="34162"/>
                  </a:moveTo>
                  <a:lnTo>
                    <a:pt x="50469" y="34162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2"/>
                  </a:lnTo>
                  <a:close/>
                </a:path>
                <a:path w="4503420" h="76200">
                  <a:moveTo>
                    <a:pt x="130366" y="34162"/>
                  </a:moveTo>
                  <a:lnTo>
                    <a:pt x="100926" y="34162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2"/>
                  </a:lnTo>
                  <a:close/>
                </a:path>
                <a:path w="4503420" h="76200">
                  <a:moveTo>
                    <a:pt x="180844" y="34162"/>
                  </a:moveTo>
                  <a:lnTo>
                    <a:pt x="151930" y="34162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2"/>
                  </a:lnTo>
                  <a:close/>
                </a:path>
                <a:path w="4503420" h="76200">
                  <a:moveTo>
                    <a:pt x="231301" y="34162"/>
                  </a:moveTo>
                  <a:lnTo>
                    <a:pt x="202387" y="34162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2"/>
                  </a:lnTo>
                  <a:close/>
                </a:path>
                <a:path w="4503420" h="76200">
                  <a:moveTo>
                    <a:pt x="282304" y="34162"/>
                  </a:moveTo>
                  <a:lnTo>
                    <a:pt x="253390" y="34162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2"/>
                  </a:lnTo>
                  <a:close/>
                </a:path>
                <a:path w="4503420" h="76200">
                  <a:moveTo>
                    <a:pt x="332761" y="34162"/>
                  </a:moveTo>
                  <a:lnTo>
                    <a:pt x="303847" y="34162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2"/>
                  </a:lnTo>
                  <a:close/>
                </a:path>
                <a:path w="4503420" h="76200">
                  <a:moveTo>
                    <a:pt x="383764" y="34162"/>
                  </a:moveTo>
                  <a:lnTo>
                    <a:pt x="354850" y="34162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2"/>
                  </a:lnTo>
                  <a:close/>
                </a:path>
                <a:path w="4503420" h="76200">
                  <a:moveTo>
                    <a:pt x="434221" y="34162"/>
                  </a:moveTo>
                  <a:lnTo>
                    <a:pt x="405307" y="34162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2"/>
                  </a:lnTo>
                  <a:close/>
                </a:path>
                <a:path w="4503420" h="76200">
                  <a:moveTo>
                    <a:pt x="484691" y="34162"/>
                  </a:moveTo>
                  <a:lnTo>
                    <a:pt x="455777" y="34162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2"/>
                  </a:lnTo>
                  <a:close/>
                </a:path>
                <a:path w="4503420" h="76200">
                  <a:moveTo>
                    <a:pt x="535682" y="34162"/>
                  </a:moveTo>
                  <a:lnTo>
                    <a:pt x="506768" y="34162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2"/>
                  </a:lnTo>
                  <a:close/>
                </a:path>
                <a:path w="4503420" h="76200">
                  <a:moveTo>
                    <a:pt x="586151" y="34162"/>
                  </a:moveTo>
                  <a:lnTo>
                    <a:pt x="557237" y="34162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2"/>
                  </a:lnTo>
                  <a:close/>
                </a:path>
                <a:path w="4503420" h="76200">
                  <a:moveTo>
                    <a:pt x="637142" y="34162"/>
                  </a:moveTo>
                  <a:lnTo>
                    <a:pt x="608228" y="34162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2"/>
                  </a:lnTo>
                  <a:close/>
                </a:path>
                <a:path w="4503420" h="76200">
                  <a:moveTo>
                    <a:pt x="687612" y="34162"/>
                  </a:moveTo>
                  <a:lnTo>
                    <a:pt x="658698" y="34162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2"/>
                  </a:lnTo>
                  <a:close/>
                </a:path>
                <a:path w="4503420" h="76200">
                  <a:moveTo>
                    <a:pt x="738082" y="34162"/>
                  </a:moveTo>
                  <a:lnTo>
                    <a:pt x="709168" y="34162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2"/>
                  </a:lnTo>
                  <a:close/>
                </a:path>
                <a:path w="4503420" h="76200">
                  <a:moveTo>
                    <a:pt x="789072" y="34162"/>
                  </a:moveTo>
                  <a:lnTo>
                    <a:pt x="760158" y="34162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2"/>
                  </a:lnTo>
                  <a:close/>
                </a:path>
                <a:path w="4503420" h="76200">
                  <a:moveTo>
                    <a:pt x="839542" y="34162"/>
                  </a:moveTo>
                  <a:lnTo>
                    <a:pt x="810628" y="34162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2"/>
                  </a:lnTo>
                  <a:close/>
                </a:path>
                <a:path w="4503420" h="76200">
                  <a:moveTo>
                    <a:pt x="890532" y="34162"/>
                  </a:moveTo>
                  <a:lnTo>
                    <a:pt x="861618" y="34162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2"/>
                  </a:lnTo>
                  <a:close/>
                </a:path>
                <a:path w="4503420" h="76200">
                  <a:moveTo>
                    <a:pt x="941002" y="34162"/>
                  </a:moveTo>
                  <a:lnTo>
                    <a:pt x="912088" y="34162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2"/>
                  </a:lnTo>
                  <a:close/>
                </a:path>
                <a:path w="4503420" h="76200">
                  <a:moveTo>
                    <a:pt x="991998" y="34162"/>
                  </a:moveTo>
                  <a:lnTo>
                    <a:pt x="962558" y="34162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2"/>
                  </a:lnTo>
                  <a:close/>
                </a:path>
                <a:path w="4503420" h="76200">
                  <a:moveTo>
                    <a:pt x="1042462" y="34162"/>
                  </a:moveTo>
                  <a:lnTo>
                    <a:pt x="1013548" y="34162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2"/>
                  </a:lnTo>
                  <a:close/>
                </a:path>
                <a:path w="4503420" h="76200">
                  <a:moveTo>
                    <a:pt x="1092932" y="34162"/>
                  </a:moveTo>
                  <a:lnTo>
                    <a:pt x="1064018" y="34162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2"/>
                  </a:lnTo>
                  <a:close/>
                </a:path>
                <a:path w="4503420" h="76200">
                  <a:moveTo>
                    <a:pt x="1143923" y="34162"/>
                  </a:moveTo>
                  <a:lnTo>
                    <a:pt x="1115009" y="34162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2"/>
                  </a:lnTo>
                  <a:close/>
                </a:path>
                <a:path w="4503420" h="76200">
                  <a:moveTo>
                    <a:pt x="1194393" y="34162"/>
                  </a:moveTo>
                  <a:lnTo>
                    <a:pt x="1165478" y="34162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2"/>
                  </a:lnTo>
                  <a:close/>
                </a:path>
                <a:path w="4503420" h="76200">
                  <a:moveTo>
                    <a:pt x="1245383" y="34162"/>
                  </a:moveTo>
                  <a:lnTo>
                    <a:pt x="1216469" y="34162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2"/>
                  </a:lnTo>
                  <a:close/>
                </a:path>
                <a:path w="4503420" h="76200">
                  <a:moveTo>
                    <a:pt x="1295853" y="34162"/>
                  </a:moveTo>
                  <a:lnTo>
                    <a:pt x="1266939" y="34162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2"/>
                  </a:lnTo>
                  <a:close/>
                </a:path>
                <a:path w="4503420" h="76200">
                  <a:moveTo>
                    <a:pt x="1346323" y="34162"/>
                  </a:moveTo>
                  <a:lnTo>
                    <a:pt x="1317409" y="34162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2"/>
                  </a:lnTo>
                  <a:close/>
                </a:path>
                <a:path w="4503420" h="76200">
                  <a:moveTo>
                    <a:pt x="1397313" y="34162"/>
                  </a:moveTo>
                  <a:lnTo>
                    <a:pt x="1368399" y="34162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2"/>
                  </a:lnTo>
                  <a:close/>
                </a:path>
                <a:path w="4503420" h="76200">
                  <a:moveTo>
                    <a:pt x="1447783" y="34162"/>
                  </a:moveTo>
                  <a:lnTo>
                    <a:pt x="1418869" y="34162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2"/>
                  </a:lnTo>
                  <a:close/>
                </a:path>
                <a:path w="4503420" h="76200">
                  <a:moveTo>
                    <a:pt x="1498773" y="34162"/>
                  </a:moveTo>
                  <a:lnTo>
                    <a:pt x="1469859" y="34162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2"/>
                  </a:lnTo>
                  <a:close/>
                </a:path>
                <a:path w="4503420" h="76200">
                  <a:moveTo>
                    <a:pt x="1549242" y="34162"/>
                  </a:moveTo>
                  <a:lnTo>
                    <a:pt x="1520329" y="34162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2"/>
                  </a:lnTo>
                  <a:close/>
                </a:path>
                <a:path w="4503420" h="76200">
                  <a:moveTo>
                    <a:pt x="1600239" y="34162"/>
                  </a:moveTo>
                  <a:lnTo>
                    <a:pt x="1570799" y="34162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2"/>
                  </a:lnTo>
                  <a:close/>
                </a:path>
                <a:path w="4503420" h="76200">
                  <a:moveTo>
                    <a:pt x="1650702" y="34162"/>
                  </a:moveTo>
                  <a:lnTo>
                    <a:pt x="1621789" y="34162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2"/>
                  </a:lnTo>
                  <a:close/>
                </a:path>
                <a:path w="4503420" h="76200">
                  <a:moveTo>
                    <a:pt x="1701173" y="34162"/>
                  </a:moveTo>
                  <a:lnTo>
                    <a:pt x="1672259" y="34162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2"/>
                  </a:lnTo>
                  <a:close/>
                </a:path>
                <a:path w="4503420" h="76200">
                  <a:moveTo>
                    <a:pt x="1752164" y="34162"/>
                  </a:moveTo>
                  <a:lnTo>
                    <a:pt x="1723250" y="34162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2"/>
                  </a:lnTo>
                  <a:close/>
                </a:path>
                <a:path w="4503420" h="76200">
                  <a:moveTo>
                    <a:pt x="1802632" y="34162"/>
                  </a:moveTo>
                  <a:lnTo>
                    <a:pt x="1773720" y="34162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2"/>
                  </a:lnTo>
                  <a:close/>
                </a:path>
                <a:path w="4503420" h="76200">
                  <a:moveTo>
                    <a:pt x="1853629" y="34162"/>
                  </a:moveTo>
                  <a:lnTo>
                    <a:pt x="1824189" y="34162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2"/>
                  </a:lnTo>
                  <a:close/>
                </a:path>
                <a:path w="4503420" h="76200">
                  <a:moveTo>
                    <a:pt x="1904094" y="34162"/>
                  </a:moveTo>
                  <a:lnTo>
                    <a:pt x="1875180" y="34162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2"/>
                  </a:lnTo>
                  <a:close/>
                </a:path>
                <a:path w="4503420" h="76200">
                  <a:moveTo>
                    <a:pt x="1954564" y="34162"/>
                  </a:moveTo>
                  <a:lnTo>
                    <a:pt x="1925650" y="34162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2"/>
                  </a:lnTo>
                  <a:close/>
                </a:path>
                <a:path w="4503420" h="76200">
                  <a:moveTo>
                    <a:pt x="2005554" y="34162"/>
                  </a:moveTo>
                  <a:lnTo>
                    <a:pt x="1976640" y="34162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2"/>
                  </a:lnTo>
                  <a:close/>
                </a:path>
                <a:path w="4503420" h="76200">
                  <a:moveTo>
                    <a:pt x="2056023" y="34162"/>
                  </a:moveTo>
                  <a:lnTo>
                    <a:pt x="2027110" y="34162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2"/>
                  </a:lnTo>
                  <a:close/>
                </a:path>
                <a:path w="4503420" h="76200">
                  <a:moveTo>
                    <a:pt x="2107013" y="34162"/>
                  </a:moveTo>
                  <a:lnTo>
                    <a:pt x="2078101" y="34162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2"/>
                  </a:lnTo>
                  <a:close/>
                </a:path>
                <a:path w="4503420" h="76200">
                  <a:moveTo>
                    <a:pt x="2157484" y="34162"/>
                  </a:moveTo>
                  <a:lnTo>
                    <a:pt x="2128570" y="34162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2"/>
                  </a:lnTo>
                  <a:close/>
                </a:path>
                <a:path w="4503420" h="76200">
                  <a:moveTo>
                    <a:pt x="2207953" y="34162"/>
                  </a:moveTo>
                  <a:lnTo>
                    <a:pt x="2179040" y="34162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2"/>
                  </a:lnTo>
                  <a:close/>
                </a:path>
                <a:path w="4503420" h="76200">
                  <a:moveTo>
                    <a:pt x="2258945" y="34162"/>
                  </a:moveTo>
                  <a:lnTo>
                    <a:pt x="2230031" y="34162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2"/>
                  </a:lnTo>
                  <a:close/>
                </a:path>
                <a:path w="4503420" h="76200">
                  <a:moveTo>
                    <a:pt x="2309413" y="34162"/>
                  </a:moveTo>
                  <a:lnTo>
                    <a:pt x="2280500" y="34162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2"/>
                  </a:lnTo>
                  <a:close/>
                </a:path>
                <a:path w="4503420" h="76200">
                  <a:moveTo>
                    <a:pt x="2360405" y="34162"/>
                  </a:moveTo>
                  <a:lnTo>
                    <a:pt x="2331491" y="34162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2"/>
                  </a:lnTo>
                  <a:close/>
                </a:path>
                <a:path w="4503420" h="76200">
                  <a:moveTo>
                    <a:pt x="2410875" y="34162"/>
                  </a:moveTo>
                  <a:lnTo>
                    <a:pt x="2381961" y="34162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2"/>
                  </a:lnTo>
                  <a:close/>
                </a:path>
                <a:path w="4503420" h="76200">
                  <a:moveTo>
                    <a:pt x="2461870" y="34162"/>
                  </a:moveTo>
                  <a:lnTo>
                    <a:pt x="2432430" y="34162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2"/>
                  </a:lnTo>
                  <a:close/>
                </a:path>
                <a:path w="4503420" h="76200">
                  <a:moveTo>
                    <a:pt x="2512335" y="34162"/>
                  </a:moveTo>
                  <a:lnTo>
                    <a:pt x="2483421" y="34162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2"/>
                  </a:lnTo>
                  <a:close/>
                </a:path>
                <a:path w="4503420" h="76200">
                  <a:moveTo>
                    <a:pt x="2562805" y="34162"/>
                  </a:moveTo>
                  <a:lnTo>
                    <a:pt x="2533891" y="34162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2"/>
                  </a:lnTo>
                  <a:close/>
                </a:path>
                <a:path w="4503420" h="76200">
                  <a:moveTo>
                    <a:pt x="2613794" y="34162"/>
                  </a:moveTo>
                  <a:lnTo>
                    <a:pt x="2584881" y="34162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2"/>
                  </a:lnTo>
                  <a:close/>
                </a:path>
                <a:path w="4503420" h="76200">
                  <a:moveTo>
                    <a:pt x="2664265" y="34162"/>
                  </a:moveTo>
                  <a:lnTo>
                    <a:pt x="2635351" y="34162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2"/>
                  </a:lnTo>
                  <a:close/>
                </a:path>
                <a:path w="4503420" h="76200">
                  <a:moveTo>
                    <a:pt x="2715248" y="34162"/>
                  </a:moveTo>
                  <a:lnTo>
                    <a:pt x="2685808" y="34162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2"/>
                  </a:lnTo>
                  <a:close/>
                </a:path>
                <a:path w="4503420" h="76200">
                  <a:moveTo>
                    <a:pt x="2765724" y="34162"/>
                  </a:moveTo>
                  <a:lnTo>
                    <a:pt x="2736811" y="34162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2"/>
                  </a:lnTo>
                  <a:close/>
                </a:path>
                <a:path w="4503420" h="76200">
                  <a:moveTo>
                    <a:pt x="2816183" y="34162"/>
                  </a:moveTo>
                  <a:lnTo>
                    <a:pt x="2787268" y="34162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2"/>
                  </a:lnTo>
                  <a:close/>
                </a:path>
                <a:path w="4503420" h="76200">
                  <a:moveTo>
                    <a:pt x="2867186" y="34162"/>
                  </a:moveTo>
                  <a:lnTo>
                    <a:pt x="2838272" y="34162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2"/>
                  </a:lnTo>
                  <a:close/>
                </a:path>
                <a:path w="4503420" h="76200">
                  <a:moveTo>
                    <a:pt x="2917643" y="34162"/>
                  </a:moveTo>
                  <a:lnTo>
                    <a:pt x="2888729" y="34162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2"/>
                  </a:lnTo>
                  <a:close/>
                </a:path>
                <a:path w="4503420" h="76200">
                  <a:moveTo>
                    <a:pt x="2968646" y="34162"/>
                  </a:moveTo>
                  <a:lnTo>
                    <a:pt x="2939732" y="34162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2"/>
                  </a:lnTo>
                  <a:close/>
                </a:path>
                <a:path w="4503420" h="76200">
                  <a:moveTo>
                    <a:pt x="3019102" y="34162"/>
                  </a:moveTo>
                  <a:lnTo>
                    <a:pt x="2990189" y="34162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2"/>
                  </a:lnTo>
                  <a:close/>
                </a:path>
                <a:path w="4503420" h="76200">
                  <a:moveTo>
                    <a:pt x="3069572" y="34162"/>
                  </a:moveTo>
                  <a:lnTo>
                    <a:pt x="3040659" y="34162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2"/>
                  </a:lnTo>
                  <a:close/>
                </a:path>
                <a:path w="4503420" h="76200">
                  <a:moveTo>
                    <a:pt x="3120563" y="34162"/>
                  </a:moveTo>
                  <a:lnTo>
                    <a:pt x="3091649" y="34162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2"/>
                  </a:lnTo>
                  <a:close/>
                </a:path>
                <a:path w="4503420" h="76200">
                  <a:moveTo>
                    <a:pt x="3171033" y="34162"/>
                  </a:moveTo>
                  <a:lnTo>
                    <a:pt x="3142119" y="34162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2"/>
                  </a:lnTo>
                  <a:close/>
                </a:path>
                <a:path w="4503420" h="76200">
                  <a:moveTo>
                    <a:pt x="3222036" y="34162"/>
                  </a:moveTo>
                  <a:lnTo>
                    <a:pt x="3193122" y="34162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2"/>
                  </a:lnTo>
                  <a:close/>
                </a:path>
                <a:path w="4503420" h="76200">
                  <a:moveTo>
                    <a:pt x="3272492" y="34162"/>
                  </a:moveTo>
                  <a:lnTo>
                    <a:pt x="3243579" y="34162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2"/>
                  </a:lnTo>
                  <a:close/>
                </a:path>
                <a:path w="4503420" h="76200">
                  <a:moveTo>
                    <a:pt x="3323489" y="34162"/>
                  </a:moveTo>
                  <a:lnTo>
                    <a:pt x="3294049" y="34162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2"/>
                  </a:lnTo>
                  <a:close/>
                </a:path>
                <a:path w="4503420" h="76200">
                  <a:moveTo>
                    <a:pt x="3373953" y="34162"/>
                  </a:moveTo>
                  <a:lnTo>
                    <a:pt x="3345040" y="34162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2"/>
                  </a:lnTo>
                  <a:close/>
                </a:path>
                <a:path w="4503420" h="76200">
                  <a:moveTo>
                    <a:pt x="3424424" y="34162"/>
                  </a:moveTo>
                  <a:lnTo>
                    <a:pt x="3395510" y="34162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2"/>
                  </a:lnTo>
                  <a:close/>
                </a:path>
                <a:path w="4503420" h="76200">
                  <a:moveTo>
                    <a:pt x="3475414" y="34162"/>
                  </a:moveTo>
                  <a:lnTo>
                    <a:pt x="3446500" y="34162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2"/>
                  </a:lnTo>
                  <a:close/>
                </a:path>
                <a:path w="4503420" h="76200">
                  <a:moveTo>
                    <a:pt x="3525883" y="34162"/>
                  </a:moveTo>
                  <a:lnTo>
                    <a:pt x="3496970" y="34162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2"/>
                  </a:lnTo>
                  <a:close/>
                </a:path>
                <a:path w="4503420" h="76200">
                  <a:moveTo>
                    <a:pt x="3576880" y="34162"/>
                  </a:moveTo>
                  <a:lnTo>
                    <a:pt x="3547440" y="34162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2"/>
                  </a:lnTo>
                  <a:close/>
                </a:path>
                <a:path w="4503420" h="76200">
                  <a:moveTo>
                    <a:pt x="3627344" y="34162"/>
                  </a:moveTo>
                  <a:lnTo>
                    <a:pt x="3598430" y="34162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2"/>
                  </a:lnTo>
                  <a:close/>
                </a:path>
                <a:path w="4503420" h="76200">
                  <a:moveTo>
                    <a:pt x="3677814" y="34162"/>
                  </a:moveTo>
                  <a:lnTo>
                    <a:pt x="3648900" y="34162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2"/>
                  </a:lnTo>
                  <a:close/>
                </a:path>
                <a:path w="4503420" h="76200">
                  <a:moveTo>
                    <a:pt x="3728805" y="34162"/>
                  </a:moveTo>
                  <a:lnTo>
                    <a:pt x="3699891" y="34162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2"/>
                  </a:lnTo>
                  <a:close/>
                </a:path>
                <a:path w="4503420" h="76200">
                  <a:moveTo>
                    <a:pt x="3779273" y="34162"/>
                  </a:moveTo>
                  <a:lnTo>
                    <a:pt x="3750360" y="34162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2"/>
                  </a:lnTo>
                  <a:close/>
                </a:path>
                <a:path w="4503420" h="76200">
                  <a:moveTo>
                    <a:pt x="3830265" y="34162"/>
                  </a:moveTo>
                  <a:lnTo>
                    <a:pt x="3801351" y="34162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2"/>
                  </a:lnTo>
                  <a:close/>
                </a:path>
                <a:path w="4503420" h="76200">
                  <a:moveTo>
                    <a:pt x="3880733" y="34162"/>
                  </a:moveTo>
                  <a:lnTo>
                    <a:pt x="3851821" y="34162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2"/>
                  </a:lnTo>
                  <a:close/>
                </a:path>
                <a:path w="4503420" h="76200">
                  <a:moveTo>
                    <a:pt x="3931203" y="34162"/>
                  </a:moveTo>
                  <a:lnTo>
                    <a:pt x="3902290" y="34162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2"/>
                  </a:lnTo>
                  <a:close/>
                </a:path>
                <a:path w="4503420" h="76200">
                  <a:moveTo>
                    <a:pt x="3982195" y="34162"/>
                  </a:moveTo>
                  <a:lnTo>
                    <a:pt x="3953281" y="34162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2"/>
                  </a:lnTo>
                  <a:close/>
                </a:path>
                <a:path w="4503420" h="76200">
                  <a:moveTo>
                    <a:pt x="4032665" y="34162"/>
                  </a:moveTo>
                  <a:lnTo>
                    <a:pt x="4003751" y="34162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2"/>
                  </a:lnTo>
                  <a:close/>
                </a:path>
                <a:path w="4503420" h="76200">
                  <a:moveTo>
                    <a:pt x="4083655" y="34162"/>
                  </a:moveTo>
                  <a:lnTo>
                    <a:pt x="4054741" y="34162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2"/>
                  </a:lnTo>
                  <a:close/>
                </a:path>
                <a:path w="4503420" h="76200">
                  <a:moveTo>
                    <a:pt x="4134125" y="34162"/>
                  </a:moveTo>
                  <a:lnTo>
                    <a:pt x="4105211" y="34162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2"/>
                  </a:lnTo>
                  <a:close/>
                </a:path>
                <a:path w="4503420" h="76200">
                  <a:moveTo>
                    <a:pt x="4185121" y="34162"/>
                  </a:moveTo>
                  <a:lnTo>
                    <a:pt x="4155681" y="34162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2"/>
                  </a:lnTo>
                  <a:close/>
                </a:path>
                <a:path w="4503420" h="76200">
                  <a:moveTo>
                    <a:pt x="4235584" y="34162"/>
                  </a:moveTo>
                  <a:lnTo>
                    <a:pt x="4206671" y="34162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2"/>
                  </a:lnTo>
                  <a:close/>
                </a:path>
                <a:path w="4503420" h="76200">
                  <a:moveTo>
                    <a:pt x="4286055" y="34162"/>
                  </a:moveTo>
                  <a:lnTo>
                    <a:pt x="4257141" y="34162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2"/>
                  </a:lnTo>
                  <a:close/>
                </a:path>
                <a:path w="4503420" h="76200">
                  <a:moveTo>
                    <a:pt x="4337046" y="34162"/>
                  </a:moveTo>
                  <a:lnTo>
                    <a:pt x="4308132" y="34162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2"/>
                  </a:lnTo>
                  <a:close/>
                </a:path>
                <a:path w="4503420" h="76200">
                  <a:moveTo>
                    <a:pt x="4387515" y="34162"/>
                  </a:moveTo>
                  <a:lnTo>
                    <a:pt x="4358601" y="34162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2"/>
                  </a:lnTo>
                  <a:close/>
                </a:path>
                <a:path w="4503420" h="76200">
                  <a:moveTo>
                    <a:pt x="4488332" y="37870"/>
                  </a:moveTo>
                  <a:lnTo>
                    <a:pt x="4435881" y="68859"/>
                  </a:lnTo>
                  <a:lnTo>
                    <a:pt x="4434306" y="69392"/>
                  </a:lnTo>
                  <a:lnTo>
                    <a:pt x="4433773" y="72021"/>
                  </a:lnTo>
                  <a:lnTo>
                    <a:pt x="4435881" y="75171"/>
                  </a:lnTo>
                  <a:lnTo>
                    <a:pt x="4437976" y="75691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44"/>
                  </a:lnTo>
                  <a:lnTo>
                    <a:pt x="4488332" y="37870"/>
                  </a:lnTo>
                  <a:close/>
                </a:path>
                <a:path w="4503420" h="76200">
                  <a:moveTo>
                    <a:pt x="4438511" y="34162"/>
                  </a:moveTo>
                  <a:lnTo>
                    <a:pt x="4409071" y="34162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2"/>
                  </a:lnTo>
                  <a:close/>
                </a:path>
                <a:path w="4503420" h="76200">
                  <a:moveTo>
                    <a:pt x="4481960" y="34162"/>
                  </a:moveTo>
                  <a:lnTo>
                    <a:pt x="4460062" y="34162"/>
                  </a:lnTo>
                  <a:lnTo>
                    <a:pt x="4460062" y="41523"/>
                  </a:lnTo>
                  <a:lnTo>
                    <a:pt x="4482149" y="41523"/>
                  </a:lnTo>
                  <a:lnTo>
                    <a:pt x="4488332" y="37870"/>
                  </a:lnTo>
                  <a:lnTo>
                    <a:pt x="4481960" y="34162"/>
                  </a:lnTo>
                  <a:close/>
                </a:path>
                <a:path w="4503420" h="76200">
                  <a:moveTo>
                    <a:pt x="4488976" y="38244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44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89"/>
                  </a:lnTo>
                  <a:lnTo>
                    <a:pt x="4488976" y="38244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5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489"/>
                  </a:moveTo>
                  <a:lnTo>
                    <a:pt x="4488332" y="37870"/>
                  </a:lnTo>
                  <a:lnTo>
                    <a:pt x="4488976" y="38244"/>
                  </a:lnTo>
                  <a:lnTo>
                    <a:pt x="4488976" y="37489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628"/>
                  </a:lnTo>
                  <a:lnTo>
                    <a:pt x="4433773" y="4203"/>
                  </a:lnTo>
                  <a:lnTo>
                    <a:pt x="4434306" y="6299"/>
                  </a:lnTo>
                  <a:lnTo>
                    <a:pt x="4435881" y="7353"/>
                  </a:lnTo>
                  <a:lnTo>
                    <a:pt x="4488332" y="37870"/>
                  </a:lnTo>
                  <a:lnTo>
                    <a:pt x="4488976" y="37489"/>
                  </a:lnTo>
                  <a:lnTo>
                    <a:pt x="4488976" y="34162"/>
                  </a:lnTo>
                  <a:lnTo>
                    <a:pt x="4496799" y="34162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799" y="34162"/>
                  </a:moveTo>
                  <a:lnTo>
                    <a:pt x="4488976" y="34162"/>
                  </a:lnTo>
                  <a:lnTo>
                    <a:pt x="4488976" y="37489"/>
                  </a:lnTo>
                  <a:lnTo>
                    <a:pt x="4493704" y="34696"/>
                  </a:lnTo>
                  <a:lnTo>
                    <a:pt x="4497721" y="34696"/>
                  </a:lnTo>
                  <a:lnTo>
                    <a:pt x="4496799" y="3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6992" y="4428705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80017" y="247443"/>
                  </a:lnTo>
                  <a:lnTo>
                    <a:pt x="217680" y="229419"/>
                  </a:lnTo>
                  <a:lnTo>
                    <a:pt x="247392" y="201908"/>
                  </a:lnTo>
                  <a:lnTo>
                    <a:pt x="266885" y="166977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6992" y="4428705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977"/>
                  </a:lnTo>
                  <a:lnTo>
                    <a:pt x="247392" y="201908"/>
                  </a:lnTo>
                  <a:lnTo>
                    <a:pt x="217680" y="229419"/>
                  </a:lnTo>
                  <a:lnTo>
                    <a:pt x="180017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49532" y="4432833"/>
            <a:ext cx="2482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53654" y="3111169"/>
            <a:ext cx="4339590" cy="387985"/>
            <a:chOff x="1753654" y="3111169"/>
            <a:chExt cx="4339590" cy="387985"/>
          </a:xfrm>
        </p:grpSpPr>
        <p:sp>
          <p:nvSpPr>
            <p:cNvPr id="30" name="object 30"/>
            <p:cNvSpPr/>
            <p:nvPr/>
          </p:nvSpPr>
          <p:spPr>
            <a:xfrm>
              <a:off x="1753654" y="3423043"/>
              <a:ext cx="4339590" cy="76200"/>
            </a:xfrm>
            <a:custGeom>
              <a:avLst/>
              <a:gdLst/>
              <a:ahLst/>
              <a:cxnLst/>
              <a:rect l="l" t="t" r="r" b="b"/>
              <a:pathLst>
                <a:path w="4339590" h="76200">
                  <a:moveTo>
                    <a:pt x="28914" y="34163"/>
                  </a:moveTo>
                  <a:lnTo>
                    <a:pt x="0" y="34163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3"/>
                  </a:lnTo>
                  <a:close/>
                </a:path>
                <a:path w="4339590" h="76200">
                  <a:moveTo>
                    <a:pt x="79896" y="34163"/>
                  </a:moveTo>
                  <a:lnTo>
                    <a:pt x="50457" y="34163"/>
                  </a:lnTo>
                  <a:lnTo>
                    <a:pt x="50457" y="41523"/>
                  </a:lnTo>
                  <a:lnTo>
                    <a:pt x="79896" y="41523"/>
                  </a:lnTo>
                  <a:lnTo>
                    <a:pt x="79896" y="34163"/>
                  </a:lnTo>
                  <a:close/>
                </a:path>
                <a:path w="4339590" h="76200">
                  <a:moveTo>
                    <a:pt x="130374" y="34163"/>
                  </a:moveTo>
                  <a:lnTo>
                    <a:pt x="101460" y="34163"/>
                  </a:lnTo>
                  <a:lnTo>
                    <a:pt x="101460" y="41523"/>
                  </a:lnTo>
                  <a:lnTo>
                    <a:pt x="130374" y="41523"/>
                  </a:lnTo>
                  <a:lnTo>
                    <a:pt x="130374" y="34163"/>
                  </a:lnTo>
                  <a:close/>
                </a:path>
                <a:path w="4339590" h="76200">
                  <a:moveTo>
                    <a:pt x="180831" y="34163"/>
                  </a:moveTo>
                  <a:lnTo>
                    <a:pt x="151917" y="34163"/>
                  </a:lnTo>
                  <a:lnTo>
                    <a:pt x="151917" y="41523"/>
                  </a:lnTo>
                  <a:lnTo>
                    <a:pt x="180831" y="41523"/>
                  </a:lnTo>
                  <a:lnTo>
                    <a:pt x="180831" y="34163"/>
                  </a:lnTo>
                  <a:close/>
                </a:path>
                <a:path w="4339590" h="76200">
                  <a:moveTo>
                    <a:pt x="231834" y="34163"/>
                  </a:moveTo>
                  <a:lnTo>
                    <a:pt x="202920" y="34163"/>
                  </a:lnTo>
                  <a:lnTo>
                    <a:pt x="202920" y="41523"/>
                  </a:lnTo>
                  <a:lnTo>
                    <a:pt x="231834" y="41523"/>
                  </a:lnTo>
                  <a:lnTo>
                    <a:pt x="231834" y="34163"/>
                  </a:lnTo>
                  <a:close/>
                </a:path>
                <a:path w="4339590" h="76200">
                  <a:moveTo>
                    <a:pt x="282291" y="34163"/>
                  </a:moveTo>
                  <a:lnTo>
                    <a:pt x="253377" y="34163"/>
                  </a:lnTo>
                  <a:lnTo>
                    <a:pt x="253377" y="41523"/>
                  </a:lnTo>
                  <a:lnTo>
                    <a:pt x="282291" y="41523"/>
                  </a:lnTo>
                  <a:lnTo>
                    <a:pt x="282291" y="34163"/>
                  </a:lnTo>
                  <a:close/>
                </a:path>
                <a:path w="4339590" h="76200">
                  <a:moveTo>
                    <a:pt x="333287" y="34163"/>
                  </a:moveTo>
                  <a:lnTo>
                    <a:pt x="303847" y="34163"/>
                  </a:lnTo>
                  <a:lnTo>
                    <a:pt x="303847" y="41523"/>
                  </a:lnTo>
                  <a:lnTo>
                    <a:pt x="333287" y="41523"/>
                  </a:lnTo>
                  <a:lnTo>
                    <a:pt x="333287" y="34163"/>
                  </a:lnTo>
                  <a:close/>
                </a:path>
                <a:path w="4339590" h="76200">
                  <a:moveTo>
                    <a:pt x="383764" y="34163"/>
                  </a:moveTo>
                  <a:lnTo>
                    <a:pt x="354850" y="34163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3"/>
                  </a:lnTo>
                  <a:close/>
                </a:path>
                <a:path w="4339590" h="76200">
                  <a:moveTo>
                    <a:pt x="434221" y="34163"/>
                  </a:moveTo>
                  <a:lnTo>
                    <a:pt x="405307" y="34163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3"/>
                  </a:lnTo>
                  <a:close/>
                </a:path>
                <a:path w="4339590" h="76200">
                  <a:moveTo>
                    <a:pt x="485225" y="34163"/>
                  </a:moveTo>
                  <a:lnTo>
                    <a:pt x="456311" y="34163"/>
                  </a:lnTo>
                  <a:lnTo>
                    <a:pt x="456311" y="41523"/>
                  </a:lnTo>
                  <a:lnTo>
                    <a:pt x="485225" y="41523"/>
                  </a:lnTo>
                  <a:lnTo>
                    <a:pt x="485225" y="34163"/>
                  </a:lnTo>
                  <a:close/>
                </a:path>
                <a:path w="4339590" h="76200">
                  <a:moveTo>
                    <a:pt x="535682" y="34163"/>
                  </a:moveTo>
                  <a:lnTo>
                    <a:pt x="506768" y="34163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3"/>
                  </a:lnTo>
                  <a:close/>
                </a:path>
                <a:path w="4339590" h="76200">
                  <a:moveTo>
                    <a:pt x="586684" y="34163"/>
                  </a:moveTo>
                  <a:lnTo>
                    <a:pt x="557771" y="34163"/>
                  </a:lnTo>
                  <a:lnTo>
                    <a:pt x="557771" y="41523"/>
                  </a:lnTo>
                  <a:lnTo>
                    <a:pt x="586684" y="41523"/>
                  </a:lnTo>
                  <a:lnTo>
                    <a:pt x="586684" y="34163"/>
                  </a:lnTo>
                  <a:close/>
                </a:path>
                <a:path w="4339590" h="76200">
                  <a:moveTo>
                    <a:pt x="637142" y="34163"/>
                  </a:moveTo>
                  <a:lnTo>
                    <a:pt x="608228" y="34163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3"/>
                  </a:lnTo>
                  <a:close/>
                </a:path>
                <a:path w="4339590" h="76200">
                  <a:moveTo>
                    <a:pt x="687612" y="34163"/>
                  </a:moveTo>
                  <a:lnTo>
                    <a:pt x="658698" y="34163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3"/>
                  </a:lnTo>
                  <a:close/>
                </a:path>
                <a:path w="4339590" h="76200">
                  <a:moveTo>
                    <a:pt x="738602" y="34163"/>
                  </a:moveTo>
                  <a:lnTo>
                    <a:pt x="709688" y="34163"/>
                  </a:lnTo>
                  <a:lnTo>
                    <a:pt x="709688" y="41523"/>
                  </a:lnTo>
                  <a:lnTo>
                    <a:pt x="738602" y="41523"/>
                  </a:lnTo>
                  <a:lnTo>
                    <a:pt x="738602" y="34163"/>
                  </a:lnTo>
                  <a:close/>
                </a:path>
                <a:path w="4339590" h="76200">
                  <a:moveTo>
                    <a:pt x="789072" y="34163"/>
                  </a:moveTo>
                  <a:lnTo>
                    <a:pt x="760158" y="34163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3"/>
                  </a:lnTo>
                  <a:close/>
                </a:path>
                <a:path w="4339590" h="76200">
                  <a:moveTo>
                    <a:pt x="840063" y="34163"/>
                  </a:moveTo>
                  <a:lnTo>
                    <a:pt x="811149" y="34163"/>
                  </a:lnTo>
                  <a:lnTo>
                    <a:pt x="811149" y="41523"/>
                  </a:lnTo>
                  <a:lnTo>
                    <a:pt x="840063" y="41523"/>
                  </a:lnTo>
                  <a:lnTo>
                    <a:pt x="840063" y="34163"/>
                  </a:lnTo>
                  <a:close/>
                </a:path>
                <a:path w="4339590" h="76200">
                  <a:moveTo>
                    <a:pt x="890532" y="34163"/>
                  </a:moveTo>
                  <a:lnTo>
                    <a:pt x="861618" y="34163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3"/>
                  </a:lnTo>
                  <a:close/>
                </a:path>
                <a:path w="4339590" h="76200">
                  <a:moveTo>
                    <a:pt x="941528" y="34163"/>
                  </a:moveTo>
                  <a:lnTo>
                    <a:pt x="912088" y="34163"/>
                  </a:lnTo>
                  <a:lnTo>
                    <a:pt x="912088" y="41523"/>
                  </a:lnTo>
                  <a:lnTo>
                    <a:pt x="941528" y="41523"/>
                  </a:lnTo>
                  <a:lnTo>
                    <a:pt x="941528" y="34163"/>
                  </a:lnTo>
                  <a:close/>
                </a:path>
                <a:path w="4339590" h="76200">
                  <a:moveTo>
                    <a:pt x="991993" y="34163"/>
                  </a:moveTo>
                  <a:lnTo>
                    <a:pt x="963079" y="34163"/>
                  </a:lnTo>
                  <a:lnTo>
                    <a:pt x="963079" y="41523"/>
                  </a:lnTo>
                  <a:lnTo>
                    <a:pt x="991993" y="41523"/>
                  </a:lnTo>
                  <a:lnTo>
                    <a:pt x="991993" y="34163"/>
                  </a:lnTo>
                  <a:close/>
                </a:path>
                <a:path w="4339590" h="76200">
                  <a:moveTo>
                    <a:pt x="1042462" y="34163"/>
                  </a:moveTo>
                  <a:lnTo>
                    <a:pt x="1013548" y="34163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3"/>
                  </a:lnTo>
                  <a:close/>
                </a:path>
                <a:path w="4339590" h="76200">
                  <a:moveTo>
                    <a:pt x="1093453" y="34163"/>
                  </a:moveTo>
                  <a:lnTo>
                    <a:pt x="1064539" y="34163"/>
                  </a:lnTo>
                  <a:lnTo>
                    <a:pt x="1064539" y="41523"/>
                  </a:lnTo>
                  <a:lnTo>
                    <a:pt x="1093453" y="41523"/>
                  </a:lnTo>
                  <a:lnTo>
                    <a:pt x="1093453" y="34163"/>
                  </a:lnTo>
                  <a:close/>
                </a:path>
                <a:path w="4339590" h="76200">
                  <a:moveTo>
                    <a:pt x="1143923" y="34163"/>
                  </a:moveTo>
                  <a:lnTo>
                    <a:pt x="1115009" y="34163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3"/>
                  </a:lnTo>
                  <a:close/>
                </a:path>
                <a:path w="4339590" h="76200">
                  <a:moveTo>
                    <a:pt x="1194918" y="34163"/>
                  </a:moveTo>
                  <a:lnTo>
                    <a:pt x="1165479" y="34163"/>
                  </a:lnTo>
                  <a:lnTo>
                    <a:pt x="1165479" y="41523"/>
                  </a:lnTo>
                  <a:lnTo>
                    <a:pt x="1194918" y="41523"/>
                  </a:lnTo>
                  <a:lnTo>
                    <a:pt x="1194918" y="34163"/>
                  </a:lnTo>
                  <a:close/>
                </a:path>
                <a:path w="4339590" h="76200">
                  <a:moveTo>
                    <a:pt x="1245383" y="34163"/>
                  </a:moveTo>
                  <a:lnTo>
                    <a:pt x="1216469" y="34163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3"/>
                  </a:lnTo>
                  <a:close/>
                </a:path>
                <a:path w="4339590" h="76200">
                  <a:moveTo>
                    <a:pt x="1295853" y="34163"/>
                  </a:moveTo>
                  <a:lnTo>
                    <a:pt x="1266939" y="34163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3"/>
                  </a:lnTo>
                  <a:close/>
                </a:path>
                <a:path w="4339590" h="76200">
                  <a:moveTo>
                    <a:pt x="1346843" y="34163"/>
                  </a:moveTo>
                  <a:lnTo>
                    <a:pt x="1317929" y="34163"/>
                  </a:lnTo>
                  <a:lnTo>
                    <a:pt x="1317929" y="41523"/>
                  </a:lnTo>
                  <a:lnTo>
                    <a:pt x="1346843" y="41523"/>
                  </a:lnTo>
                  <a:lnTo>
                    <a:pt x="1346843" y="34163"/>
                  </a:lnTo>
                  <a:close/>
                </a:path>
                <a:path w="4339590" h="76200">
                  <a:moveTo>
                    <a:pt x="1397313" y="34163"/>
                  </a:moveTo>
                  <a:lnTo>
                    <a:pt x="1368399" y="34163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3"/>
                  </a:lnTo>
                  <a:close/>
                </a:path>
                <a:path w="4339590" h="76200">
                  <a:moveTo>
                    <a:pt x="1448304" y="34163"/>
                  </a:moveTo>
                  <a:lnTo>
                    <a:pt x="1419390" y="34163"/>
                  </a:lnTo>
                  <a:lnTo>
                    <a:pt x="1419390" y="41523"/>
                  </a:lnTo>
                  <a:lnTo>
                    <a:pt x="1448304" y="41523"/>
                  </a:lnTo>
                  <a:lnTo>
                    <a:pt x="1448304" y="34163"/>
                  </a:lnTo>
                  <a:close/>
                </a:path>
                <a:path w="4339590" h="76200">
                  <a:moveTo>
                    <a:pt x="1498773" y="34163"/>
                  </a:moveTo>
                  <a:lnTo>
                    <a:pt x="1469859" y="34163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3"/>
                  </a:lnTo>
                  <a:close/>
                </a:path>
                <a:path w="4339590" h="76200">
                  <a:moveTo>
                    <a:pt x="1549243" y="34163"/>
                  </a:moveTo>
                  <a:lnTo>
                    <a:pt x="1520329" y="34163"/>
                  </a:lnTo>
                  <a:lnTo>
                    <a:pt x="1520329" y="41523"/>
                  </a:lnTo>
                  <a:lnTo>
                    <a:pt x="1549243" y="41523"/>
                  </a:lnTo>
                  <a:lnTo>
                    <a:pt x="1549243" y="34163"/>
                  </a:lnTo>
                  <a:close/>
                </a:path>
                <a:path w="4339590" h="76200">
                  <a:moveTo>
                    <a:pt x="1600234" y="34163"/>
                  </a:moveTo>
                  <a:lnTo>
                    <a:pt x="1571320" y="34163"/>
                  </a:lnTo>
                  <a:lnTo>
                    <a:pt x="1571320" y="41523"/>
                  </a:lnTo>
                  <a:lnTo>
                    <a:pt x="1600234" y="41523"/>
                  </a:lnTo>
                  <a:lnTo>
                    <a:pt x="1600234" y="34163"/>
                  </a:lnTo>
                  <a:close/>
                </a:path>
                <a:path w="4339590" h="76200">
                  <a:moveTo>
                    <a:pt x="1650702" y="34163"/>
                  </a:moveTo>
                  <a:lnTo>
                    <a:pt x="1621790" y="34163"/>
                  </a:lnTo>
                  <a:lnTo>
                    <a:pt x="1621790" y="41523"/>
                  </a:lnTo>
                  <a:lnTo>
                    <a:pt x="1650702" y="41523"/>
                  </a:lnTo>
                  <a:lnTo>
                    <a:pt x="1650702" y="34163"/>
                  </a:lnTo>
                  <a:close/>
                </a:path>
                <a:path w="4339590" h="76200">
                  <a:moveTo>
                    <a:pt x="1701693" y="34163"/>
                  </a:moveTo>
                  <a:lnTo>
                    <a:pt x="1672780" y="34163"/>
                  </a:lnTo>
                  <a:lnTo>
                    <a:pt x="1672780" y="41523"/>
                  </a:lnTo>
                  <a:lnTo>
                    <a:pt x="1701693" y="41523"/>
                  </a:lnTo>
                  <a:lnTo>
                    <a:pt x="1701693" y="34163"/>
                  </a:lnTo>
                  <a:close/>
                </a:path>
                <a:path w="4339590" h="76200">
                  <a:moveTo>
                    <a:pt x="1752164" y="34163"/>
                  </a:moveTo>
                  <a:lnTo>
                    <a:pt x="1723250" y="34163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3"/>
                  </a:lnTo>
                  <a:close/>
                </a:path>
                <a:path w="4339590" h="76200">
                  <a:moveTo>
                    <a:pt x="1803159" y="34163"/>
                  </a:moveTo>
                  <a:lnTo>
                    <a:pt x="1773720" y="34163"/>
                  </a:lnTo>
                  <a:lnTo>
                    <a:pt x="1773720" y="41523"/>
                  </a:lnTo>
                  <a:lnTo>
                    <a:pt x="1803159" y="41523"/>
                  </a:lnTo>
                  <a:lnTo>
                    <a:pt x="1803159" y="34163"/>
                  </a:lnTo>
                  <a:close/>
                </a:path>
                <a:path w="4339590" h="76200">
                  <a:moveTo>
                    <a:pt x="1853624" y="34163"/>
                  </a:moveTo>
                  <a:lnTo>
                    <a:pt x="1824710" y="34163"/>
                  </a:lnTo>
                  <a:lnTo>
                    <a:pt x="1824710" y="41523"/>
                  </a:lnTo>
                  <a:lnTo>
                    <a:pt x="1853624" y="41523"/>
                  </a:lnTo>
                  <a:lnTo>
                    <a:pt x="1853624" y="34163"/>
                  </a:lnTo>
                  <a:close/>
                </a:path>
                <a:path w="4339590" h="76200">
                  <a:moveTo>
                    <a:pt x="1904093" y="34163"/>
                  </a:moveTo>
                  <a:lnTo>
                    <a:pt x="1875180" y="34163"/>
                  </a:lnTo>
                  <a:lnTo>
                    <a:pt x="1875180" y="41523"/>
                  </a:lnTo>
                  <a:lnTo>
                    <a:pt x="1904093" y="41523"/>
                  </a:lnTo>
                  <a:lnTo>
                    <a:pt x="1904093" y="34163"/>
                  </a:lnTo>
                  <a:close/>
                </a:path>
                <a:path w="4339590" h="76200">
                  <a:moveTo>
                    <a:pt x="1955083" y="34163"/>
                  </a:moveTo>
                  <a:lnTo>
                    <a:pt x="1926170" y="34163"/>
                  </a:lnTo>
                  <a:lnTo>
                    <a:pt x="1926170" y="41523"/>
                  </a:lnTo>
                  <a:lnTo>
                    <a:pt x="1955083" y="41523"/>
                  </a:lnTo>
                  <a:lnTo>
                    <a:pt x="1955083" y="34163"/>
                  </a:lnTo>
                  <a:close/>
                </a:path>
                <a:path w="4339590" h="76200">
                  <a:moveTo>
                    <a:pt x="2005554" y="34163"/>
                  </a:moveTo>
                  <a:lnTo>
                    <a:pt x="1976640" y="34163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3"/>
                  </a:lnTo>
                  <a:close/>
                </a:path>
                <a:path w="4339590" h="76200">
                  <a:moveTo>
                    <a:pt x="2056550" y="34163"/>
                  </a:moveTo>
                  <a:lnTo>
                    <a:pt x="2027110" y="34163"/>
                  </a:lnTo>
                  <a:lnTo>
                    <a:pt x="2027110" y="41523"/>
                  </a:lnTo>
                  <a:lnTo>
                    <a:pt x="2056550" y="41523"/>
                  </a:lnTo>
                  <a:lnTo>
                    <a:pt x="2056550" y="34163"/>
                  </a:lnTo>
                  <a:close/>
                </a:path>
                <a:path w="4339590" h="76200">
                  <a:moveTo>
                    <a:pt x="2107013" y="34163"/>
                  </a:moveTo>
                  <a:lnTo>
                    <a:pt x="2078101" y="34163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3"/>
                  </a:lnTo>
                  <a:close/>
                </a:path>
                <a:path w="4339590" h="76200">
                  <a:moveTo>
                    <a:pt x="2157484" y="34163"/>
                  </a:moveTo>
                  <a:lnTo>
                    <a:pt x="2128570" y="34163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3"/>
                  </a:lnTo>
                  <a:close/>
                </a:path>
                <a:path w="4339590" h="76200">
                  <a:moveTo>
                    <a:pt x="2208475" y="34163"/>
                  </a:moveTo>
                  <a:lnTo>
                    <a:pt x="2179561" y="34163"/>
                  </a:lnTo>
                  <a:lnTo>
                    <a:pt x="2179561" y="41523"/>
                  </a:lnTo>
                  <a:lnTo>
                    <a:pt x="2208475" y="41523"/>
                  </a:lnTo>
                  <a:lnTo>
                    <a:pt x="2208475" y="34163"/>
                  </a:lnTo>
                  <a:close/>
                </a:path>
                <a:path w="4339590" h="76200">
                  <a:moveTo>
                    <a:pt x="2258945" y="34163"/>
                  </a:moveTo>
                  <a:lnTo>
                    <a:pt x="2230031" y="34163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3"/>
                  </a:lnTo>
                  <a:close/>
                </a:path>
                <a:path w="4339590" h="76200">
                  <a:moveTo>
                    <a:pt x="2309935" y="34163"/>
                  </a:moveTo>
                  <a:lnTo>
                    <a:pt x="2281021" y="34163"/>
                  </a:lnTo>
                  <a:lnTo>
                    <a:pt x="2281021" y="41523"/>
                  </a:lnTo>
                  <a:lnTo>
                    <a:pt x="2309935" y="41523"/>
                  </a:lnTo>
                  <a:lnTo>
                    <a:pt x="2309935" y="34163"/>
                  </a:lnTo>
                  <a:close/>
                </a:path>
                <a:path w="4339590" h="76200">
                  <a:moveTo>
                    <a:pt x="2360405" y="34163"/>
                  </a:moveTo>
                  <a:lnTo>
                    <a:pt x="2331491" y="34163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3"/>
                  </a:lnTo>
                  <a:close/>
                </a:path>
                <a:path w="4339590" h="76200">
                  <a:moveTo>
                    <a:pt x="2410875" y="34163"/>
                  </a:moveTo>
                  <a:lnTo>
                    <a:pt x="2381961" y="34163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3"/>
                  </a:lnTo>
                  <a:close/>
                </a:path>
                <a:path w="4339590" h="76200">
                  <a:moveTo>
                    <a:pt x="2461865" y="34163"/>
                  </a:moveTo>
                  <a:lnTo>
                    <a:pt x="2432951" y="34163"/>
                  </a:lnTo>
                  <a:lnTo>
                    <a:pt x="2432951" y="41523"/>
                  </a:lnTo>
                  <a:lnTo>
                    <a:pt x="2461865" y="41523"/>
                  </a:lnTo>
                  <a:lnTo>
                    <a:pt x="2461865" y="34163"/>
                  </a:lnTo>
                  <a:close/>
                </a:path>
                <a:path w="4339590" h="76200">
                  <a:moveTo>
                    <a:pt x="2512335" y="34163"/>
                  </a:moveTo>
                  <a:lnTo>
                    <a:pt x="2483421" y="34163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3"/>
                  </a:lnTo>
                  <a:close/>
                </a:path>
                <a:path w="4339590" h="76200">
                  <a:moveTo>
                    <a:pt x="2563326" y="34163"/>
                  </a:moveTo>
                  <a:lnTo>
                    <a:pt x="2534411" y="34163"/>
                  </a:lnTo>
                  <a:lnTo>
                    <a:pt x="2534411" y="41523"/>
                  </a:lnTo>
                  <a:lnTo>
                    <a:pt x="2563326" y="41523"/>
                  </a:lnTo>
                  <a:lnTo>
                    <a:pt x="2563326" y="34163"/>
                  </a:lnTo>
                  <a:close/>
                </a:path>
                <a:path w="4339590" h="76200">
                  <a:moveTo>
                    <a:pt x="2613794" y="34163"/>
                  </a:moveTo>
                  <a:lnTo>
                    <a:pt x="2584881" y="34163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3"/>
                  </a:lnTo>
                  <a:close/>
                </a:path>
                <a:path w="4339590" h="76200">
                  <a:moveTo>
                    <a:pt x="2664778" y="34163"/>
                  </a:moveTo>
                  <a:lnTo>
                    <a:pt x="2635338" y="34163"/>
                  </a:lnTo>
                  <a:lnTo>
                    <a:pt x="2635338" y="41523"/>
                  </a:lnTo>
                  <a:lnTo>
                    <a:pt x="2664778" y="41523"/>
                  </a:lnTo>
                  <a:lnTo>
                    <a:pt x="2664778" y="34163"/>
                  </a:lnTo>
                  <a:close/>
                </a:path>
                <a:path w="4339590" h="76200">
                  <a:moveTo>
                    <a:pt x="2715256" y="34163"/>
                  </a:moveTo>
                  <a:lnTo>
                    <a:pt x="2686342" y="34163"/>
                  </a:lnTo>
                  <a:lnTo>
                    <a:pt x="2686342" y="41523"/>
                  </a:lnTo>
                  <a:lnTo>
                    <a:pt x="2715256" y="41523"/>
                  </a:lnTo>
                  <a:lnTo>
                    <a:pt x="2715256" y="34163"/>
                  </a:lnTo>
                  <a:close/>
                </a:path>
                <a:path w="4339590" h="76200">
                  <a:moveTo>
                    <a:pt x="2765713" y="34163"/>
                  </a:moveTo>
                  <a:lnTo>
                    <a:pt x="2736799" y="34163"/>
                  </a:lnTo>
                  <a:lnTo>
                    <a:pt x="2736799" y="41523"/>
                  </a:lnTo>
                  <a:lnTo>
                    <a:pt x="2765713" y="41523"/>
                  </a:lnTo>
                  <a:lnTo>
                    <a:pt x="2765713" y="34163"/>
                  </a:lnTo>
                  <a:close/>
                </a:path>
                <a:path w="4339590" h="76200">
                  <a:moveTo>
                    <a:pt x="2816716" y="34163"/>
                  </a:moveTo>
                  <a:lnTo>
                    <a:pt x="2787802" y="34163"/>
                  </a:lnTo>
                  <a:lnTo>
                    <a:pt x="2787802" y="41523"/>
                  </a:lnTo>
                  <a:lnTo>
                    <a:pt x="2816716" y="41523"/>
                  </a:lnTo>
                  <a:lnTo>
                    <a:pt x="2816716" y="34163"/>
                  </a:lnTo>
                  <a:close/>
                </a:path>
                <a:path w="4339590" h="76200">
                  <a:moveTo>
                    <a:pt x="2867185" y="34163"/>
                  </a:moveTo>
                  <a:lnTo>
                    <a:pt x="2838272" y="34163"/>
                  </a:lnTo>
                  <a:lnTo>
                    <a:pt x="2838272" y="41523"/>
                  </a:lnTo>
                  <a:lnTo>
                    <a:pt x="2867185" y="41523"/>
                  </a:lnTo>
                  <a:lnTo>
                    <a:pt x="2867185" y="34163"/>
                  </a:lnTo>
                  <a:close/>
                </a:path>
                <a:path w="4339590" h="76200">
                  <a:moveTo>
                    <a:pt x="2918169" y="34163"/>
                  </a:moveTo>
                  <a:lnTo>
                    <a:pt x="2888729" y="34163"/>
                  </a:lnTo>
                  <a:lnTo>
                    <a:pt x="2888729" y="41523"/>
                  </a:lnTo>
                  <a:lnTo>
                    <a:pt x="2918169" y="41523"/>
                  </a:lnTo>
                  <a:lnTo>
                    <a:pt x="2918169" y="34163"/>
                  </a:lnTo>
                  <a:close/>
                </a:path>
                <a:path w="4339590" h="76200">
                  <a:moveTo>
                    <a:pt x="2968646" y="34163"/>
                  </a:moveTo>
                  <a:lnTo>
                    <a:pt x="2939732" y="34163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3"/>
                  </a:lnTo>
                  <a:close/>
                </a:path>
                <a:path w="4339590" h="76200">
                  <a:moveTo>
                    <a:pt x="3019103" y="34163"/>
                  </a:moveTo>
                  <a:lnTo>
                    <a:pt x="2990189" y="34163"/>
                  </a:lnTo>
                  <a:lnTo>
                    <a:pt x="2990189" y="41523"/>
                  </a:lnTo>
                  <a:lnTo>
                    <a:pt x="3019103" y="41523"/>
                  </a:lnTo>
                  <a:lnTo>
                    <a:pt x="3019103" y="34163"/>
                  </a:lnTo>
                  <a:close/>
                </a:path>
                <a:path w="4339590" h="76200">
                  <a:moveTo>
                    <a:pt x="3070106" y="34163"/>
                  </a:moveTo>
                  <a:lnTo>
                    <a:pt x="3041192" y="34163"/>
                  </a:lnTo>
                  <a:lnTo>
                    <a:pt x="3041192" y="41523"/>
                  </a:lnTo>
                  <a:lnTo>
                    <a:pt x="3070106" y="41523"/>
                  </a:lnTo>
                  <a:lnTo>
                    <a:pt x="3070106" y="34163"/>
                  </a:lnTo>
                  <a:close/>
                </a:path>
                <a:path w="4339590" h="76200">
                  <a:moveTo>
                    <a:pt x="3120563" y="34163"/>
                  </a:moveTo>
                  <a:lnTo>
                    <a:pt x="3091649" y="34163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3"/>
                  </a:lnTo>
                  <a:close/>
                </a:path>
                <a:path w="4339590" h="76200">
                  <a:moveTo>
                    <a:pt x="3171565" y="34163"/>
                  </a:moveTo>
                  <a:lnTo>
                    <a:pt x="3142653" y="34163"/>
                  </a:lnTo>
                  <a:lnTo>
                    <a:pt x="3142653" y="41523"/>
                  </a:lnTo>
                  <a:lnTo>
                    <a:pt x="3171565" y="41523"/>
                  </a:lnTo>
                  <a:lnTo>
                    <a:pt x="3171565" y="34163"/>
                  </a:lnTo>
                  <a:close/>
                </a:path>
                <a:path w="4339590" h="76200">
                  <a:moveTo>
                    <a:pt x="3222024" y="34163"/>
                  </a:moveTo>
                  <a:lnTo>
                    <a:pt x="3193110" y="34163"/>
                  </a:lnTo>
                  <a:lnTo>
                    <a:pt x="3193110" y="41523"/>
                  </a:lnTo>
                  <a:lnTo>
                    <a:pt x="3222024" y="41523"/>
                  </a:lnTo>
                  <a:lnTo>
                    <a:pt x="3222024" y="34163"/>
                  </a:lnTo>
                  <a:close/>
                </a:path>
                <a:path w="4339590" h="76200">
                  <a:moveTo>
                    <a:pt x="3272492" y="34163"/>
                  </a:moveTo>
                  <a:lnTo>
                    <a:pt x="3243580" y="34163"/>
                  </a:lnTo>
                  <a:lnTo>
                    <a:pt x="3243580" y="41523"/>
                  </a:lnTo>
                  <a:lnTo>
                    <a:pt x="3272492" y="41523"/>
                  </a:lnTo>
                  <a:lnTo>
                    <a:pt x="3272492" y="34163"/>
                  </a:lnTo>
                  <a:close/>
                </a:path>
                <a:path w="4339590" h="76200">
                  <a:moveTo>
                    <a:pt x="3323484" y="34163"/>
                  </a:moveTo>
                  <a:lnTo>
                    <a:pt x="3294570" y="34163"/>
                  </a:lnTo>
                  <a:lnTo>
                    <a:pt x="3294570" y="41523"/>
                  </a:lnTo>
                  <a:lnTo>
                    <a:pt x="3323484" y="41523"/>
                  </a:lnTo>
                  <a:lnTo>
                    <a:pt x="3323484" y="34163"/>
                  </a:lnTo>
                  <a:close/>
                </a:path>
                <a:path w="4339590" h="76200">
                  <a:moveTo>
                    <a:pt x="3373953" y="34163"/>
                  </a:moveTo>
                  <a:lnTo>
                    <a:pt x="3345040" y="34163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3"/>
                  </a:lnTo>
                  <a:close/>
                </a:path>
                <a:path w="4339590" h="76200">
                  <a:moveTo>
                    <a:pt x="3424956" y="34163"/>
                  </a:moveTo>
                  <a:lnTo>
                    <a:pt x="3396043" y="34163"/>
                  </a:lnTo>
                  <a:lnTo>
                    <a:pt x="3396043" y="41523"/>
                  </a:lnTo>
                  <a:lnTo>
                    <a:pt x="3424956" y="41523"/>
                  </a:lnTo>
                  <a:lnTo>
                    <a:pt x="3424956" y="34163"/>
                  </a:lnTo>
                  <a:close/>
                </a:path>
                <a:path w="4339590" h="76200">
                  <a:moveTo>
                    <a:pt x="3475414" y="34163"/>
                  </a:moveTo>
                  <a:lnTo>
                    <a:pt x="3446500" y="34163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3"/>
                  </a:lnTo>
                  <a:close/>
                </a:path>
                <a:path w="4339590" h="76200">
                  <a:moveTo>
                    <a:pt x="3526410" y="34163"/>
                  </a:moveTo>
                  <a:lnTo>
                    <a:pt x="3496970" y="34163"/>
                  </a:lnTo>
                  <a:lnTo>
                    <a:pt x="3496970" y="41523"/>
                  </a:lnTo>
                  <a:lnTo>
                    <a:pt x="3526410" y="41523"/>
                  </a:lnTo>
                  <a:lnTo>
                    <a:pt x="3526410" y="34163"/>
                  </a:lnTo>
                  <a:close/>
                </a:path>
                <a:path w="4339590" h="76200">
                  <a:moveTo>
                    <a:pt x="3576873" y="34163"/>
                  </a:moveTo>
                  <a:lnTo>
                    <a:pt x="3547960" y="34163"/>
                  </a:lnTo>
                  <a:lnTo>
                    <a:pt x="3547960" y="41523"/>
                  </a:lnTo>
                  <a:lnTo>
                    <a:pt x="3576873" y="41523"/>
                  </a:lnTo>
                  <a:lnTo>
                    <a:pt x="3576873" y="34163"/>
                  </a:lnTo>
                  <a:close/>
                </a:path>
                <a:path w="4339590" h="76200">
                  <a:moveTo>
                    <a:pt x="3627344" y="34163"/>
                  </a:moveTo>
                  <a:lnTo>
                    <a:pt x="3598430" y="34163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3"/>
                  </a:lnTo>
                  <a:close/>
                </a:path>
                <a:path w="4339590" h="76200">
                  <a:moveTo>
                    <a:pt x="3678335" y="34163"/>
                  </a:moveTo>
                  <a:lnTo>
                    <a:pt x="3649421" y="34163"/>
                  </a:lnTo>
                  <a:lnTo>
                    <a:pt x="3649421" y="41523"/>
                  </a:lnTo>
                  <a:lnTo>
                    <a:pt x="3678335" y="41523"/>
                  </a:lnTo>
                  <a:lnTo>
                    <a:pt x="3678335" y="34163"/>
                  </a:lnTo>
                  <a:close/>
                </a:path>
                <a:path w="4339590" h="76200">
                  <a:moveTo>
                    <a:pt x="3728805" y="34163"/>
                  </a:moveTo>
                  <a:lnTo>
                    <a:pt x="3699891" y="34163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3"/>
                  </a:lnTo>
                  <a:close/>
                </a:path>
                <a:path w="4339590" h="76200">
                  <a:moveTo>
                    <a:pt x="3779800" y="34163"/>
                  </a:moveTo>
                  <a:lnTo>
                    <a:pt x="3750360" y="34163"/>
                  </a:lnTo>
                  <a:lnTo>
                    <a:pt x="3750360" y="41523"/>
                  </a:lnTo>
                  <a:lnTo>
                    <a:pt x="3779800" y="41523"/>
                  </a:lnTo>
                  <a:lnTo>
                    <a:pt x="3779800" y="34163"/>
                  </a:lnTo>
                  <a:close/>
                </a:path>
                <a:path w="4339590" h="76200">
                  <a:moveTo>
                    <a:pt x="3830265" y="34163"/>
                  </a:moveTo>
                  <a:lnTo>
                    <a:pt x="3801351" y="34163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3"/>
                  </a:lnTo>
                  <a:close/>
                </a:path>
                <a:path w="4339590" h="76200">
                  <a:moveTo>
                    <a:pt x="3880733" y="34163"/>
                  </a:moveTo>
                  <a:lnTo>
                    <a:pt x="3851821" y="34163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3"/>
                  </a:lnTo>
                  <a:close/>
                </a:path>
                <a:path w="4339590" h="76200">
                  <a:moveTo>
                    <a:pt x="3931725" y="34163"/>
                  </a:moveTo>
                  <a:lnTo>
                    <a:pt x="3902811" y="34163"/>
                  </a:lnTo>
                  <a:lnTo>
                    <a:pt x="3902811" y="41523"/>
                  </a:lnTo>
                  <a:lnTo>
                    <a:pt x="3931725" y="41523"/>
                  </a:lnTo>
                  <a:lnTo>
                    <a:pt x="3931725" y="34163"/>
                  </a:lnTo>
                  <a:close/>
                </a:path>
                <a:path w="4339590" h="76200">
                  <a:moveTo>
                    <a:pt x="3982195" y="34163"/>
                  </a:moveTo>
                  <a:lnTo>
                    <a:pt x="3953281" y="34163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3"/>
                  </a:lnTo>
                  <a:close/>
                </a:path>
                <a:path w="4339590" h="76200">
                  <a:moveTo>
                    <a:pt x="4033185" y="34163"/>
                  </a:moveTo>
                  <a:lnTo>
                    <a:pt x="4004271" y="34163"/>
                  </a:lnTo>
                  <a:lnTo>
                    <a:pt x="4004271" y="41523"/>
                  </a:lnTo>
                  <a:lnTo>
                    <a:pt x="4033185" y="41523"/>
                  </a:lnTo>
                  <a:lnTo>
                    <a:pt x="4033185" y="34163"/>
                  </a:lnTo>
                  <a:close/>
                </a:path>
                <a:path w="4339590" h="76200">
                  <a:moveTo>
                    <a:pt x="4083655" y="34163"/>
                  </a:moveTo>
                  <a:lnTo>
                    <a:pt x="4054741" y="34163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3"/>
                  </a:lnTo>
                  <a:close/>
                </a:path>
                <a:path w="4339590" h="76200">
                  <a:moveTo>
                    <a:pt x="4134125" y="34163"/>
                  </a:moveTo>
                  <a:lnTo>
                    <a:pt x="4105211" y="34163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3"/>
                  </a:lnTo>
                  <a:close/>
                </a:path>
                <a:path w="4339590" h="76200">
                  <a:moveTo>
                    <a:pt x="4185114" y="34163"/>
                  </a:moveTo>
                  <a:lnTo>
                    <a:pt x="4156202" y="34163"/>
                  </a:lnTo>
                  <a:lnTo>
                    <a:pt x="4156202" y="41523"/>
                  </a:lnTo>
                  <a:lnTo>
                    <a:pt x="4185114" y="41523"/>
                  </a:lnTo>
                  <a:lnTo>
                    <a:pt x="4185114" y="34163"/>
                  </a:lnTo>
                  <a:close/>
                </a:path>
                <a:path w="4339590" h="76200">
                  <a:moveTo>
                    <a:pt x="4235584" y="34163"/>
                  </a:moveTo>
                  <a:lnTo>
                    <a:pt x="4206671" y="34163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3"/>
                  </a:lnTo>
                  <a:close/>
                </a:path>
                <a:path w="4339590" h="76200">
                  <a:moveTo>
                    <a:pt x="4324312" y="37821"/>
                  </a:moveTo>
                  <a:lnTo>
                    <a:pt x="4271860" y="68338"/>
                  </a:lnTo>
                  <a:lnTo>
                    <a:pt x="4270286" y="69392"/>
                  </a:lnTo>
                  <a:lnTo>
                    <a:pt x="4269752" y="71488"/>
                  </a:lnTo>
                  <a:lnTo>
                    <a:pt x="4270806" y="73596"/>
                  </a:lnTo>
                  <a:lnTo>
                    <a:pt x="4271860" y="75171"/>
                  </a:lnTo>
                  <a:lnTo>
                    <a:pt x="4273956" y="75692"/>
                  </a:lnTo>
                  <a:lnTo>
                    <a:pt x="4275543" y="74650"/>
                  </a:lnTo>
                  <a:lnTo>
                    <a:pt x="4332791" y="41523"/>
                  </a:lnTo>
                  <a:lnTo>
                    <a:pt x="4332314" y="41523"/>
                  </a:lnTo>
                  <a:lnTo>
                    <a:pt x="4332314" y="40995"/>
                  </a:lnTo>
                  <a:lnTo>
                    <a:pt x="4329683" y="40995"/>
                  </a:lnTo>
                  <a:lnTo>
                    <a:pt x="4324312" y="37821"/>
                  </a:lnTo>
                  <a:close/>
                </a:path>
                <a:path w="4339590" h="76200">
                  <a:moveTo>
                    <a:pt x="4286576" y="34163"/>
                  </a:moveTo>
                  <a:lnTo>
                    <a:pt x="4257662" y="34163"/>
                  </a:lnTo>
                  <a:lnTo>
                    <a:pt x="4257662" y="41523"/>
                  </a:lnTo>
                  <a:lnTo>
                    <a:pt x="4286576" y="41523"/>
                  </a:lnTo>
                  <a:lnTo>
                    <a:pt x="4286576" y="34163"/>
                  </a:lnTo>
                  <a:close/>
                </a:path>
                <a:path w="4339590" h="76200">
                  <a:moveTo>
                    <a:pt x="4318119" y="34163"/>
                  </a:moveTo>
                  <a:lnTo>
                    <a:pt x="4308132" y="34163"/>
                  </a:lnTo>
                  <a:lnTo>
                    <a:pt x="4308132" y="41523"/>
                  </a:lnTo>
                  <a:lnTo>
                    <a:pt x="4317950" y="41523"/>
                  </a:lnTo>
                  <a:lnTo>
                    <a:pt x="4324312" y="37821"/>
                  </a:lnTo>
                  <a:lnTo>
                    <a:pt x="4318119" y="34163"/>
                  </a:lnTo>
                  <a:close/>
                </a:path>
                <a:path w="4339590" h="76200">
                  <a:moveTo>
                    <a:pt x="4332780" y="34163"/>
                  </a:moveTo>
                  <a:lnTo>
                    <a:pt x="4332314" y="34163"/>
                  </a:lnTo>
                  <a:lnTo>
                    <a:pt x="4332314" y="41523"/>
                  </a:lnTo>
                  <a:lnTo>
                    <a:pt x="4332791" y="41523"/>
                  </a:lnTo>
                  <a:lnTo>
                    <a:pt x="4339145" y="37846"/>
                  </a:lnTo>
                  <a:lnTo>
                    <a:pt x="4332780" y="34163"/>
                  </a:lnTo>
                  <a:close/>
                </a:path>
                <a:path w="4339590" h="76200">
                  <a:moveTo>
                    <a:pt x="4329683" y="34696"/>
                  </a:moveTo>
                  <a:lnTo>
                    <a:pt x="4324312" y="37821"/>
                  </a:lnTo>
                  <a:lnTo>
                    <a:pt x="4329683" y="40995"/>
                  </a:lnTo>
                  <a:lnTo>
                    <a:pt x="4329683" y="34696"/>
                  </a:lnTo>
                  <a:close/>
                </a:path>
                <a:path w="4339590" h="76200">
                  <a:moveTo>
                    <a:pt x="4332314" y="34696"/>
                  </a:moveTo>
                  <a:lnTo>
                    <a:pt x="4329683" y="34696"/>
                  </a:lnTo>
                  <a:lnTo>
                    <a:pt x="4329683" y="40995"/>
                  </a:lnTo>
                  <a:lnTo>
                    <a:pt x="4332314" y="40995"/>
                  </a:lnTo>
                  <a:lnTo>
                    <a:pt x="4332314" y="34696"/>
                  </a:lnTo>
                  <a:close/>
                </a:path>
                <a:path w="4339590" h="76200">
                  <a:moveTo>
                    <a:pt x="4273956" y="0"/>
                  </a:moveTo>
                  <a:lnTo>
                    <a:pt x="4271860" y="520"/>
                  </a:lnTo>
                  <a:lnTo>
                    <a:pt x="4269752" y="3670"/>
                  </a:lnTo>
                  <a:lnTo>
                    <a:pt x="4270286" y="6299"/>
                  </a:lnTo>
                  <a:lnTo>
                    <a:pt x="4271860" y="6832"/>
                  </a:lnTo>
                  <a:lnTo>
                    <a:pt x="4324312" y="37821"/>
                  </a:lnTo>
                  <a:lnTo>
                    <a:pt x="4329683" y="34696"/>
                  </a:lnTo>
                  <a:lnTo>
                    <a:pt x="4332314" y="34696"/>
                  </a:lnTo>
                  <a:lnTo>
                    <a:pt x="4332314" y="34163"/>
                  </a:lnTo>
                  <a:lnTo>
                    <a:pt x="4332780" y="34163"/>
                  </a:lnTo>
                  <a:lnTo>
                    <a:pt x="4275543" y="1041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27542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27542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75821" y="310175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7914" y="3329863"/>
            <a:ext cx="281305" cy="261620"/>
            <a:chOff x="1147914" y="3329863"/>
            <a:chExt cx="281305" cy="261620"/>
          </a:xfrm>
        </p:grpSpPr>
        <p:sp>
          <p:nvSpPr>
            <p:cNvPr id="35" name="object 35"/>
            <p:cNvSpPr/>
            <p:nvPr/>
          </p:nvSpPr>
          <p:spPr>
            <a:xfrm>
              <a:off x="1151724" y="3333673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79963" y="247446"/>
                  </a:lnTo>
                  <a:lnTo>
                    <a:pt x="217496" y="229449"/>
                  </a:lnTo>
                  <a:lnTo>
                    <a:pt x="247055" y="202015"/>
                  </a:lnTo>
                  <a:lnTo>
                    <a:pt x="266419" y="167238"/>
                  </a:lnTo>
                  <a:lnTo>
                    <a:pt x="273367" y="127215"/>
                  </a:lnTo>
                  <a:lnTo>
                    <a:pt x="266419" y="86933"/>
                  </a:lnTo>
                  <a:lnTo>
                    <a:pt x="247055" y="52002"/>
                  </a:lnTo>
                  <a:lnTo>
                    <a:pt x="217496" y="24491"/>
                  </a:lnTo>
                  <a:lnTo>
                    <a:pt x="179963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1724" y="3333673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79963" y="6467"/>
                  </a:lnTo>
                  <a:lnTo>
                    <a:pt x="217496" y="24491"/>
                  </a:lnTo>
                  <a:lnTo>
                    <a:pt x="247055" y="52002"/>
                  </a:lnTo>
                  <a:lnTo>
                    <a:pt x="266419" y="86933"/>
                  </a:lnTo>
                  <a:lnTo>
                    <a:pt x="273367" y="127215"/>
                  </a:lnTo>
                  <a:lnTo>
                    <a:pt x="266419" y="167238"/>
                  </a:lnTo>
                  <a:lnTo>
                    <a:pt x="247055" y="202015"/>
                  </a:lnTo>
                  <a:lnTo>
                    <a:pt x="217496" y="229449"/>
                  </a:lnTo>
                  <a:lnTo>
                    <a:pt x="179963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17348" y="3338319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16314" y="3111169"/>
            <a:ext cx="226695" cy="226695"/>
            <a:chOff x="2516314" y="3111169"/>
            <a:chExt cx="226695" cy="226695"/>
          </a:xfrm>
        </p:grpSpPr>
        <p:sp>
          <p:nvSpPr>
            <p:cNvPr id="39" name="object 39"/>
            <p:cNvSpPr/>
            <p:nvPr/>
          </p:nvSpPr>
          <p:spPr>
            <a:xfrm>
              <a:off x="2520124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20124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68406" y="310175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72917" y="3111169"/>
            <a:ext cx="227329" cy="226695"/>
            <a:chOff x="3172917" y="3111169"/>
            <a:chExt cx="227329" cy="226695"/>
          </a:xfrm>
        </p:grpSpPr>
        <p:sp>
          <p:nvSpPr>
            <p:cNvPr id="43" name="object 43"/>
            <p:cNvSpPr/>
            <p:nvPr/>
          </p:nvSpPr>
          <p:spPr>
            <a:xfrm>
              <a:off x="3176727" y="311497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76727" y="311497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225008" y="310175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27538" y="3111169"/>
            <a:ext cx="227329" cy="226695"/>
            <a:chOff x="3727538" y="3111169"/>
            <a:chExt cx="227329" cy="226695"/>
          </a:xfrm>
        </p:grpSpPr>
        <p:sp>
          <p:nvSpPr>
            <p:cNvPr id="47" name="object 47"/>
            <p:cNvSpPr/>
            <p:nvPr/>
          </p:nvSpPr>
          <p:spPr>
            <a:xfrm>
              <a:off x="3731348" y="311497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1348" y="311497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79625" y="310175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213288" y="3111169"/>
            <a:ext cx="226695" cy="226695"/>
            <a:chOff x="4213288" y="3111169"/>
            <a:chExt cx="226695" cy="226695"/>
          </a:xfrm>
        </p:grpSpPr>
        <p:sp>
          <p:nvSpPr>
            <p:cNvPr id="51" name="object 51"/>
            <p:cNvSpPr/>
            <p:nvPr/>
          </p:nvSpPr>
          <p:spPr>
            <a:xfrm>
              <a:off x="4217098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3" y="21869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7098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265376" y="310175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815217" y="3111169"/>
            <a:ext cx="226695" cy="226695"/>
            <a:chOff x="4815217" y="3111169"/>
            <a:chExt cx="226695" cy="226695"/>
          </a:xfrm>
        </p:grpSpPr>
        <p:sp>
          <p:nvSpPr>
            <p:cNvPr id="55" name="object 55"/>
            <p:cNvSpPr/>
            <p:nvPr/>
          </p:nvSpPr>
          <p:spPr>
            <a:xfrm>
              <a:off x="4819027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9027" y="311497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867305" y="310175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351773" y="3713098"/>
            <a:ext cx="227329" cy="227329"/>
            <a:chOff x="2351773" y="3713098"/>
            <a:chExt cx="227329" cy="227329"/>
          </a:xfrm>
        </p:grpSpPr>
        <p:sp>
          <p:nvSpPr>
            <p:cNvPr id="59" name="object 59"/>
            <p:cNvSpPr/>
            <p:nvPr/>
          </p:nvSpPr>
          <p:spPr>
            <a:xfrm>
              <a:off x="2355583" y="371690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55583" y="371690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03861" y="370420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899549" y="3713098"/>
            <a:ext cx="226695" cy="227329"/>
            <a:chOff x="2899549" y="3713098"/>
            <a:chExt cx="226695" cy="227329"/>
          </a:xfrm>
        </p:grpSpPr>
        <p:sp>
          <p:nvSpPr>
            <p:cNvPr id="63" name="object 63"/>
            <p:cNvSpPr/>
            <p:nvPr/>
          </p:nvSpPr>
          <p:spPr>
            <a:xfrm>
              <a:off x="2903359" y="37169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03359" y="37169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951643" y="370420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994061" y="3713098"/>
            <a:ext cx="227329" cy="227329"/>
            <a:chOff x="3994061" y="3713098"/>
            <a:chExt cx="227329" cy="227329"/>
          </a:xfrm>
        </p:grpSpPr>
        <p:sp>
          <p:nvSpPr>
            <p:cNvPr id="67" name="object 67"/>
            <p:cNvSpPr/>
            <p:nvPr/>
          </p:nvSpPr>
          <p:spPr>
            <a:xfrm>
              <a:off x="3997871" y="371690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97871" y="371690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046157" y="370420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198452" y="3713098"/>
            <a:ext cx="226695" cy="227329"/>
            <a:chOff x="5198452" y="3713098"/>
            <a:chExt cx="226695" cy="227329"/>
          </a:xfrm>
        </p:grpSpPr>
        <p:sp>
          <p:nvSpPr>
            <p:cNvPr id="71" name="object 71"/>
            <p:cNvSpPr/>
            <p:nvPr/>
          </p:nvSpPr>
          <p:spPr>
            <a:xfrm>
              <a:off x="5202262" y="37169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02262" y="371690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250543" y="370420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610825" y="4205681"/>
            <a:ext cx="227329" cy="227329"/>
            <a:chOff x="3610825" y="4205681"/>
            <a:chExt cx="227329" cy="227329"/>
          </a:xfrm>
        </p:grpSpPr>
        <p:sp>
          <p:nvSpPr>
            <p:cNvPr id="75" name="object 75"/>
            <p:cNvSpPr/>
            <p:nvPr/>
          </p:nvSpPr>
          <p:spPr>
            <a:xfrm>
              <a:off x="3614635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14635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662920" y="419679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595990" y="4205681"/>
            <a:ext cx="227329" cy="227329"/>
            <a:chOff x="4595990" y="4205681"/>
            <a:chExt cx="227329" cy="227329"/>
          </a:xfrm>
        </p:grpSpPr>
        <p:sp>
          <p:nvSpPr>
            <p:cNvPr id="79" name="object 79"/>
            <p:cNvSpPr/>
            <p:nvPr/>
          </p:nvSpPr>
          <p:spPr>
            <a:xfrm>
              <a:off x="4599800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99800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648086" y="419679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83" name="object 83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50757" y="5535363"/>
            <a:ext cx="6243955" cy="2479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T </a:t>
            </a:r>
            <a:r>
              <a:rPr sz="1650" spc="5" dirty="0">
                <a:latin typeface="Arial MT"/>
                <a:cs typeface="Arial MT"/>
              </a:rPr>
              <a:t>(1 partizione), </a:t>
            </a:r>
            <a:r>
              <a:rPr sz="1650" spc="10" dirty="0">
                <a:latin typeface="Arial MT"/>
                <a:cs typeface="Arial MT"/>
              </a:rPr>
              <a:t>un produttore P per </a:t>
            </a:r>
            <a:r>
              <a:rPr sz="1650" spc="5" dirty="0">
                <a:latin typeface="Arial MT"/>
                <a:cs typeface="Arial MT"/>
              </a:rPr>
              <a:t>T, </a:t>
            </a:r>
            <a:r>
              <a:rPr sz="1650" spc="10" dirty="0">
                <a:latin typeface="Arial MT"/>
                <a:cs typeface="Arial MT"/>
              </a:rPr>
              <a:t>un gruppo </a:t>
            </a:r>
            <a:r>
              <a:rPr sz="1650" spc="15" dirty="0">
                <a:latin typeface="Arial MT"/>
                <a:cs typeface="Arial MT"/>
              </a:rPr>
              <a:t>G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 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T, più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C1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C2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nel </a:t>
            </a:r>
            <a:r>
              <a:rPr sz="1650" spc="10" dirty="0">
                <a:latin typeface="Arial MT"/>
                <a:cs typeface="Arial MT"/>
              </a:rPr>
              <a:t>gruppo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C2,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 tutti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l’altro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alcun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133182" y="9272536"/>
            <a:ext cx="4959985" cy="754380"/>
            <a:chOff x="1133182" y="9272536"/>
            <a:chExt cx="4959985" cy="754380"/>
          </a:xfrm>
        </p:grpSpPr>
        <p:sp>
          <p:nvSpPr>
            <p:cNvPr id="98" name="object 98"/>
            <p:cNvSpPr/>
            <p:nvPr/>
          </p:nvSpPr>
          <p:spPr>
            <a:xfrm>
              <a:off x="1589633" y="9365195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2"/>
                  </a:moveTo>
                  <a:lnTo>
                    <a:pt x="0" y="34162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2"/>
                  </a:lnTo>
                  <a:close/>
                </a:path>
                <a:path w="4503420" h="76200">
                  <a:moveTo>
                    <a:pt x="79383" y="34162"/>
                  </a:moveTo>
                  <a:lnTo>
                    <a:pt x="50469" y="34162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2"/>
                  </a:lnTo>
                  <a:close/>
                </a:path>
                <a:path w="4503420" h="76200">
                  <a:moveTo>
                    <a:pt x="130366" y="34162"/>
                  </a:moveTo>
                  <a:lnTo>
                    <a:pt x="100926" y="34162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2"/>
                  </a:lnTo>
                  <a:close/>
                </a:path>
                <a:path w="4503420" h="76200">
                  <a:moveTo>
                    <a:pt x="180844" y="34162"/>
                  </a:moveTo>
                  <a:lnTo>
                    <a:pt x="151930" y="34162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2"/>
                  </a:lnTo>
                  <a:close/>
                </a:path>
                <a:path w="4503420" h="76200">
                  <a:moveTo>
                    <a:pt x="231301" y="34162"/>
                  </a:moveTo>
                  <a:lnTo>
                    <a:pt x="202387" y="34162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2"/>
                  </a:lnTo>
                  <a:close/>
                </a:path>
                <a:path w="4503420" h="76200">
                  <a:moveTo>
                    <a:pt x="282304" y="34162"/>
                  </a:moveTo>
                  <a:lnTo>
                    <a:pt x="253390" y="34162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2"/>
                  </a:lnTo>
                  <a:close/>
                </a:path>
                <a:path w="4503420" h="76200">
                  <a:moveTo>
                    <a:pt x="332761" y="34162"/>
                  </a:moveTo>
                  <a:lnTo>
                    <a:pt x="303847" y="34162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2"/>
                  </a:lnTo>
                  <a:close/>
                </a:path>
                <a:path w="4503420" h="76200">
                  <a:moveTo>
                    <a:pt x="383764" y="34162"/>
                  </a:moveTo>
                  <a:lnTo>
                    <a:pt x="354850" y="34162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2"/>
                  </a:lnTo>
                  <a:close/>
                </a:path>
                <a:path w="4503420" h="76200">
                  <a:moveTo>
                    <a:pt x="434221" y="34162"/>
                  </a:moveTo>
                  <a:lnTo>
                    <a:pt x="405307" y="34162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2"/>
                  </a:lnTo>
                  <a:close/>
                </a:path>
                <a:path w="4503420" h="76200">
                  <a:moveTo>
                    <a:pt x="484691" y="34162"/>
                  </a:moveTo>
                  <a:lnTo>
                    <a:pt x="455777" y="34162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2"/>
                  </a:lnTo>
                  <a:close/>
                </a:path>
                <a:path w="4503420" h="76200">
                  <a:moveTo>
                    <a:pt x="535682" y="34162"/>
                  </a:moveTo>
                  <a:lnTo>
                    <a:pt x="506768" y="34162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2"/>
                  </a:lnTo>
                  <a:close/>
                </a:path>
                <a:path w="4503420" h="76200">
                  <a:moveTo>
                    <a:pt x="586151" y="34162"/>
                  </a:moveTo>
                  <a:lnTo>
                    <a:pt x="557237" y="34162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2"/>
                  </a:lnTo>
                  <a:close/>
                </a:path>
                <a:path w="4503420" h="76200">
                  <a:moveTo>
                    <a:pt x="637142" y="34162"/>
                  </a:moveTo>
                  <a:lnTo>
                    <a:pt x="608228" y="34162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2"/>
                  </a:lnTo>
                  <a:close/>
                </a:path>
                <a:path w="4503420" h="76200">
                  <a:moveTo>
                    <a:pt x="687612" y="34162"/>
                  </a:moveTo>
                  <a:lnTo>
                    <a:pt x="658698" y="34162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2"/>
                  </a:lnTo>
                  <a:close/>
                </a:path>
                <a:path w="4503420" h="76200">
                  <a:moveTo>
                    <a:pt x="738082" y="34162"/>
                  </a:moveTo>
                  <a:lnTo>
                    <a:pt x="709168" y="34162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2"/>
                  </a:lnTo>
                  <a:close/>
                </a:path>
                <a:path w="4503420" h="76200">
                  <a:moveTo>
                    <a:pt x="789072" y="34162"/>
                  </a:moveTo>
                  <a:lnTo>
                    <a:pt x="760158" y="34162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2"/>
                  </a:lnTo>
                  <a:close/>
                </a:path>
                <a:path w="4503420" h="76200">
                  <a:moveTo>
                    <a:pt x="839542" y="34162"/>
                  </a:moveTo>
                  <a:lnTo>
                    <a:pt x="810628" y="34162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2"/>
                  </a:lnTo>
                  <a:close/>
                </a:path>
                <a:path w="4503420" h="76200">
                  <a:moveTo>
                    <a:pt x="890532" y="34162"/>
                  </a:moveTo>
                  <a:lnTo>
                    <a:pt x="861618" y="34162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2"/>
                  </a:lnTo>
                  <a:close/>
                </a:path>
                <a:path w="4503420" h="76200">
                  <a:moveTo>
                    <a:pt x="941002" y="34162"/>
                  </a:moveTo>
                  <a:lnTo>
                    <a:pt x="912088" y="34162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2"/>
                  </a:lnTo>
                  <a:close/>
                </a:path>
                <a:path w="4503420" h="76200">
                  <a:moveTo>
                    <a:pt x="991998" y="34162"/>
                  </a:moveTo>
                  <a:lnTo>
                    <a:pt x="962558" y="34162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2"/>
                  </a:lnTo>
                  <a:close/>
                </a:path>
                <a:path w="4503420" h="76200">
                  <a:moveTo>
                    <a:pt x="1042462" y="34162"/>
                  </a:moveTo>
                  <a:lnTo>
                    <a:pt x="1013548" y="34162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2"/>
                  </a:lnTo>
                  <a:close/>
                </a:path>
                <a:path w="4503420" h="76200">
                  <a:moveTo>
                    <a:pt x="1092932" y="34162"/>
                  </a:moveTo>
                  <a:lnTo>
                    <a:pt x="1064018" y="34162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2"/>
                  </a:lnTo>
                  <a:close/>
                </a:path>
                <a:path w="4503420" h="76200">
                  <a:moveTo>
                    <a:pt x="1143923" y="34162"/>
                  </a:moveTo>
                  <a:lnTo>
                    <a:pt x="1115009" y="34162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2"/>
                  </a:lnTo>
                  <a:close/>
                </a:path>
                <a:path w="4503420" h="76200">
                  <a:moveTo>
                    <a:pt x="1194393" y="34162"/>
                  </a:moveTo>
                  <a:lnTo>
                    <a:pt x="1165478" y="34162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2"/>
                  </a:lnTo>
                  <a:close/>
                </a:path>
                <a:path w="4503420" h="76200">
                  <a:moveTo>
                    <a:pt x="1245383" y="34162"/>
                  </a:moveTo>
                  <a:lnTo>
                    <a:pt x="1216469" y="34162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2"/>
                  </a:lnTo>
                  <a:close/>
                </a:path>
                <a:path w="4503420" h="76200">
                  <a:moveTo>
                    <a:pt x="1295853" y="34162"/>
                  </a:moveTo>
                  <a:lnTo>
                    <a:pt x="1266939" y="34162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2"/>
                  </a:lnTo>
                  <a:close/>
                </a:path>
                <a:path w="4503420" h="76200">
                  <a:moveTo>
                    <a:pt x="1346323" y="34162"/>
                  </a:moveTo>
                  <a:lnTo>
                    <a:pt x="1317409" y="34162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2"/>
                  </a:lnTo>
                  <a:close/>
                </a:path>
                <a:path w="4503420" h="76200">
                  <a:moveTo>
                    <a:pt x="1397313" y="34162"/>
                  </a:moveTo>
                  <a:lnTo>
                    <a:pt x="1368399" y="34162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2"/>
                  </a:lnTo>
                  <a:close/>
                </a:path>
                <a:path w="4503420" h="76200">
                  <a:moveTo>
                    <a:pt x="1447783" y="34162"/>
                  </a:moveTo>
                  <a:lnTo>
                    <a:pt x="1418869" y="34162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2"/>
                  </a:lnTo>
                  <a:close/>
                </a:path>
                <a:path w="4503420" h="76200">
                  <a:moveTo>
                    <a:pt x="1498773" y="34162"/>
                  </a:moveTo>
                  <a:lnTo>
                    <a:pt x="1469859" y="34162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2"/>
                  </a:lnTo>
                  <a:close/>
                </a:path>
                <a:path w="4503420" h="76200">
                  <a:moveTo>
                    <a:pt x="1549242" y="34162"/>
                  </a:moveTo>
                  <a:lnTo>
                    <a:pt x="1520329" y="34162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2"/>
                  </a:lnTo>
                  <a:close/>
                </a:path>
                <a:path w="4503420" h="76200">
                  <a:moveTo>
                    <a:pt x="1600239" y="34162"/>
                  </a:moveTo>
                  <a:lnTo>
                    <a:pt x="1570799" y="34162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2"/>
                  </a:lnTo>
                  <a:close/>
                </a:path>
                <a:path w="4503420" h="76200">
                  <a:moveTo>
                    <a:pt x="1650702" y="34162"/>
                  </a:moveTo>
                  <a:lnTo>
                    <a:pt x="1621789" y="34162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2"/>
                  </a:lnTo>
                  <a:close/>
                </a:path>
                <a:path w="4503420" h="76200">
                  <a:moveTo>
                    <a:pt x="1701173" y="34162"/>
                  </a:moveTo>
                  <a:lnTo>
                    <a:pt x="1672259" y="34162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2"/>
                  </a:lnTo>
                  <a:close/>
                </a:path>
                <a:path w="4503420" h="76200">
                  <a:moveTo>
                    <a:pt x="1752164" y="34162"/>
                  </a:moveTo>
                  <a:lnTo>
                    <a:pt x="1723250" y="34162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2"/>
                  </a:lnTo>
                  <a:close/>
                </a:path>
                <a:path w="4503420" h="76200">
                  <a:moveTo>
                    <a:pt x="1802632" y="34162"/>
                  </a:moveTo>
                  <a:lnTo>
                    <a:pt x="1773720" y="34162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2"/>
                  </a:lnTo>
                  <a:close/>
                </a:path>
                <a:path w="4503420" h="76200">
                  <a:moveTo>
                    <a:pt x="1853629" y="34162"/>
                  </a:moveTo>
                  <a:lnTo>
                    <a:pt x="1824189" y="34162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2"/>
                  </a:lnTo>
                  <a:close/>
                </a:path>
                <a:path w="4503420" h="76200">
                  <a:moveTo>
                    <a:pt x="1904094" y="34162"/>
                  </a:moveTo>
                  <a:lnTo>
                    <a:pt x="1875180" y="34162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2"/>
                  </a:lnTo>
                  <a:close/>
                </a:path>
                <a:path w="4503420" h="76200">
                  <a:moveTo>
                    <a:pt x="1954564" y="34162"/>
                  </a:moveTo>
                  <a:lnTo>
                    <a:pt x="1925650" y="34162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2"/>
                  </a:lnTo>
                  <a:close/>
                </a:path>
                <a:path w="4503420" h="76200">
                  <a:moveTo>
                    <a:pt x="2005554" y="34162"/>
                  </a:moveTo>
                  <a:lnTo>
                    <a:pt x="1976640" y="34162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2"/>
                  </a:lnTo>
                  <a:close/>
                </a:path>
                <a:path w="4503420" h="76200">
                  <a:moveTo>
                    <a:pt x="2056023" y="34162"/>
                  </a:moveTo>
                  <a:lnTo>
                    <a:pt x="2027110" y="34162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2"/>
                  </a:lnTo>
                  <a:close/>
                </a:path>
                <a:path w="4503420" h="76200">
                  <a:moveTo>
                    <a:pt x="2107013" y="34162"/>
                  </a:moveTo>
                  <a:lnTo>
                    <a:pt x="2078101" y="34162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2"/>
                  </a:lnTo>
                  <a:close/>
                </a:path>
                <a:path w="4503420" h="76200">
                  <a:moveTo>
                    <a:pt x="2157484" y="34162"/>
                  </a:moveTo>
                  <a:lnTo>
                    <a:pt x="2128570" y="34162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2"/>
                  </a:lnTo>
                  <a:close/>
                </a:path>
                <a:path w="4503420" h="76200">
                  <a:moveTo>
                    <a:pt x="2207953" y="34162"/>
                  </a:moveTo>
                  <a:lnTo>
                    <a:pt x="2179040" y="34162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2"/>
                  </a:lnTo>
                  <a:close/>
                </a:path>
                <a:path w="4503420" h="76200">
                  <a:moveTo>
                    <a:pt x="2258945" y="34162"/>
                  </a:moveTo>
                  <a:lnTo>
                    <a:pt x="2230031" y="34162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2"/>
                  </a:lnTo>
                  <a:close/>
                </a:path>
                <a:path w="4503420" h="76200">
                  <a:moveTo>
                    <a:pt x="2309413" y="34162"/>
                  </a:moveTo>
                  <a:lnTo>
                    <a:pt x="2280500" y="34162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2"/>
                  </a:lnTo>
                  <a:close/>
                </a:path>
                <a:path w="4503420" h="76200">
                  <a:moveTo>
                    <a:pt x="2360405" y="34162"/>
                  </a:moveTo>
                  <a:lnTo>
                    <a:pt x="2331491" y="34162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2"/>
                  </a:lnTo>
                  <a:close/>
                </a:path>
                <a:path w="4503420" h="76200">
                  <a:moveTo>
                    <a:pt x="2410875" y="34162"/>
                  </a:moveTo>
                  <a:lnTo>
                    <a:pt x="2381961" y="34162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2"/>
                  </a:lnTo>
                  <a:close/>
                </a:path>
                <a:path w="4503420" h="76200">
                  <a:moveTo>
                    <a:pt x="2461870" y="34162"/>
                  </a:moveTo>
                  <a:lnTo>
                    <a:pt x="2432430" y="34162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2"/>
                  </a:lnTo>
                  <a:close/>
                </a:path>
                <a:path w="4503420" h="76200">
                  <a:moveTo>
                    <a:pt x="2512335" y="34162"/>
                  </a:moveTo>
                  <a:lnTo>
                    <a:pt x="2483421" y="34162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2"/>
                  </a:lnTo>
                  <a:close/>
                </a:path>
                <a:path w="4503420" h="76200">
                  <a:moveTo>
                    <a:pt x="2562805" y="34162"/>
                  </a:moveTo>
                  <a:lnTo>
                    <a:pt x="2533891" y="34162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2"/>
                  </a:lnTo>
                  <a:close/>
                </a:path>
                <a:path w="4503420" h="76200">
                  <a:moveTo>
                    <a:pt x="2613794" y="34162"/>
                  </a:moveTo>
                  <a:lnTo>
                    <a:pt x="2584881" y="34162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2"/>
                  </a:lnTo>
                  <a:close/>
                </a:path>
                <a:path w="4503420" h="76200">
                  <a:moveTo>
                    <a:pt x="2664265" y="34162"/>
                  </a:moveTo>
                  <a:lnTo>
                    <a:pt x="2635351" y="34162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2"/>
                  </a:lnTo>
                  <a:close/>
                </a:path>
                <a:path w="4503420" h="76200">
                  <a:moveTo>
                    <a:pt x="2715248" y="34162"/>
                  </a:moveTo>
                  <a:lnTo>
                    <a:pt x="2685808" y="34162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2"/>
                  </a:lnTo>
                  <a:close/>
                </a:path>
                <a:path w="4503420" h="76200">
                  <a:moveTo>
                    <a:pt x="2765724" y="34162"/>
                  </a:moveTo>
                  <a:lnTo>
                    <a:pt x="2736811" y="34162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2"/>
                  </a:lnTo>
                  <a:close/>
                </a:path>
                <a:path w="4503420" h="76200">
                  <a:moveTo>
                    <a:pt x="2816183" y="34162"/>
                  </a:moveTo>
                  <a:lnTo>
                    <a:pt x="2787268" y="34162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2"/>
                  </a:lnTo>
                  <a:close/>
                </a:path>
                <a:path w="4503420" h="76200">
                  <a:moveTo>
                    <a:pt x="2867186" y="34162"/>
                  </a:moveTo>
                  <a:lnTo>
                    <a:pt x="2838272" y="34162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2"/>
                  </a:lnTo>
                  <a:close/>
                </a:path>
                <a:path w="4503420" h="76200">
                  <a:moveTo>
                    <a:pt x="2917643" y="34162"/>
                  </a:moveTo>
                  <a:lnTo>
                    <a:pt x="2888729" y="34162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2"/>
                  </a:lnTo>
                  <a:close/>
                </a:path>
                <a:path w="4503420" h="76200">
                  <a:moveTo>
                    <a:pt x="2968646" y="34162"/>
                  </a:moveTo>
                  <a:lnTo>
                    <a:pt x="2939732" y="34162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2"/>
                  </a:lnTo>
                  <a:close/>
                </a:path>
                <a:path w="4503420" h="76200">
                  <a:moveTo>
                    <a:pt x="3019102" y="34162"/>
                  </a:moveTo>
                  <a:lnTo>
                    <a:pt x="2990189" y="34162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2"/>
                  </a:lnTo>
                  <a:close/>
                </a:path>
                <a:path w="4503420" h="76200">
                  <a:moveTo>
                    <a:pt x="3069572" y="34162"/>
                  </a:moveTo>
                  <a:lnTo>
                    <a:pt x="3040659" y="34162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2"/>
                  </a:lnTo>
                  <a:close/>
                </a:path>
                <a:path w="4503420" h="76200">
                  <a:moveTo>
                    <a:pt x="3120563" y="34162"/>
                  </a:moveTo>
                  <a:lnTo>
                    <a:pt x="3091649" y="34162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2"/>
                  </a:lnTo>
                  <a:close/>
                </a:path>
                <a:path w="4503420" h="76200">
                  <a:moveTo>
                    <a:pt x="3171033" y="34162"/>
                  </a:moveTo>
                  <a:lnTo>
                    <a:pt x="3142119" y="34162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2"/>
                  </a:lnTo>
                  <a:close/>
                </a:path>
                <a:path w="4503420" h="76200">
                  <a:moveTo>
                    <a:pt x="3222036" y="34162"/>
                  </a:moveTo>
                  <a:lnTo>
                    <a:pt x="3193122" y="34162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2"/>
                  </a:lnTo>
                  <a:close/>
                </a:path>
                <a:path w="4503420" h="76200">
                  <a:moveTo>
                    <a:pt x="3272492" y="34162"/>
                  </a:moveTo>
                  <a:lnTo>
                    <a:pt x="3243579" y="34162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2"/>
                  </a:lnTo>
                  <a:close/>
                </a:path>
                <a:path w="4503420" h="76200">
                  <a:moveTo>
                    <a:pt x="3323489" y="34162"/>
                  </a:moveTo>
                  <a:lnTo>
                    <a:pt x="3294049" y="34162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2"/>
                  </a:lnTo>
                  <a:close/>
                </a:path>
                <a:path w="4503420" h="76200">
                  <a:moveTo>
                    <a:pt x="3373953" y="34162"/>
                  </a:moveTo>
                  <a:lnTo>
                    <a:pt x="3345040" y="34162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2"/>
                  </a:lnTo>
                  <a:close/>
                </a:path>
                <a:path w="4503420" h="76200">
                  <a:moveTo>
                    <a:pt x="3424424" y="34162"/>
                  </a:moveTo>
                  <a:lnTo>
                    <a:pt x="3395510" y="34162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2"/>
                  </a:lnTo>
                  <a:close/>
                </a:path>
                <a:path w="4503420" h="76200">
                  <a:moveTo>
                    <a:pt x="3475414" y="34162"/>
                  </a:moveTo>
                  <a:lnTo>
                    <a:pt x="3446500" y="34162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2"/>
                  </a:lnTo>
                  <a:close/>
                </a:path>
                <a:path w="4503420" h="76200">
                  <a:moveTo>
                    <a:pt x="3525883" y="34162"/>
                  </a:moveTo>
                  <a:lnTo>
                    <a:pt x="3496970" y="34162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2"/>
                  </a:lnTo>
                  <a:close/>
                </a:path>
                <a:path w="4503420" h="76200">
                  <a:moveTo>
                    <a:pt x="3576880" y="34162"/>
                  </a:moveTo>
                  <a:lnTo>
                    <a:pt x="3547440" y="34162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2"/>
                  </a:lnTo>
                  <a:close/>
                </a:path>
                <a:path w="4503420" h="76200">
                  <a:moveTo>
                    <a:pt x="3627344" y="34162"/>
                  </a:moveTo>
                  <a:lnTo>
                    <a:pt x="3598430" y="34162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2"/>
                  </a:lnTo>
                  <a:close/>
                </a:path>
                <a:path w="4503420" h="76200">
                  <a:moveTo>
                    <a:pt x="3677814" y="34162"/>
                  </a:moveTo>
                  <a:lnTo>
                    <a:pt x="3648900" y="34162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2"/>
                  </a:lnTo>
                  <a:close/>
                </a:path>
                <a:path w="4503420" h="76200">
                  <a:moveTo>
                    <a:pt x="3728805" y="34162"/>
                  </a:moveTo>
                  <a:lnTo>
                    <a:pt x="3699891" y="34162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2"/>
                  </a:lnTo>
                  <a:close/>
                </a:path>
                <a:path w="4503420" h="76200">
                  <a:moveTo>
                    <a:pt x="3779273" y="34162"/>
                  </a:moveTo>
                  <a:lnTo>
                    <a:pt x="3750360" y="34162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2"/>
                  </a:lnTo>
                  <a:close/>
                </a:path>
                <a:path w="4503420" h="76200">
                  <a:moveTo>
                    <a:pt x="3830265" y="34162"/>
                  </a:moveTo>
                  <a:lnTo>
                    <a:pt x="3801351" y="34162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2"/>
                  </a:lnTo>
                  <a:close/>
                </a:path>
                <a:path w="4503420" h="76200">
                  <a:moveTo>
                    <a:pt x="3880733" y="34162"/>
                  </a:moveTo>
                  <a:lnTo>
                    <a:pt x="3851821" y="34162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2"/>
                  </a:lnTo>
                  <a:close/>
                </a:path>
                <a:path w="4503420" h="76200">
                  <a:moveTo>
                    <a:pt x="3931203" y="34162"/>
                  </a:moveTo>
                  <a:lnTo>
                    <a:pt x="3902290" y="34162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2"/>
                  </a:lnTo>
                  <a:close/>
                </a:path>
                <a:path w="4503420" h="76200">
                  <a:moveTo>
                    <a:pt x="3982195" y="34162"/>
                  </a:moveTo>
                  <a:lnTo>
                    <a:pt x="3953281" y="34162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2"/>
                  </a:lnTo>
                  <a:close/>
                </a:path>
                <a:path w="4503420" h="76200">
                  <a:moveTo>
                    <a:pt x="4032665" y="34162"/>
                  </a:moveTo>
                  <a:lnTo>
                    <a:pt x="4003751" y="34162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2"/>
                  </a:lnTo>
                  <a:close/>
                </a:path>
                <a:path w="4503420" h="76200">
                  <a:moveTo>
                    <a:pt x="4083655" y="34162"/>
                  </a:moveTo>
                  <a:lnTo>
                    <a:pt x="4054741" y="34162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2"/>
                  </a:lnTo>
                  <a:close/>
                </a:path>
                <a:path w="4503420" h="76200">
                  <a:moveTo>
                    <a:pt x="4134125" y="34162"/>
                  </a:moveTo>
                  <a:lnTo>
                    <a:pt x="4105211" y="34162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2"/>
                  </a:lnTo>
                  <a:close/>
                </a:path>
                <a:path w="4503420" h="76200">
                  <a:moveTo>
                    <a:pt x="4185121" y="34162"/>
                  </a:moveTo>
                  <a:lnTo>
                    <a:pt x="4155681" y="34162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2"/>
                  </a:lnTo>
                  <a:close/>
                </a:path>
                <a:path w="4503420" h="76200">
                  <a:moveTo>
                    <a:pt x="4235584" y="34162"/>
                  </a:moveTo>
                  <a:lnTo>
                    <a:pt x="4206671" y="34162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2"/>
                  </a:lnTo>
                  <a:close/>
                </a:path>
                <a:path w="4503420" h="76200">
                  <a:moveTo>
                    <a:pt x="4286055" y="34162"/>
                  </a:moveTo>
                  <a:lnTo>
                    <a:pt x="4257141" y="34162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2"/>
                  </a:lnTo>
                  <a:close/>
                </a:path>
                <a:path w="4503420" h="76200">
                  <a:moveTo>
                    <a:pt x="4337046" y="34162"/>
                  </a:moveTo>
                  <a:lnTo>
                    <a:pt x="4308132" y="34162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2"/>
                  </a:lnTo>
                  <a:close/>
                </a:path>
                <a:path w="4503420" h="76200">
                  <a:moveTo>
                    <a:pt x="4387515" y="34162"/>
                  </a:moveTo>
                  <a:lnTo>
                    <a:pt x="4358601" y="34162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2"/>
                  </a:lnTo>
                  <a:close/>
                </a:path>
                <a:path w="4503420" h="76200">
                  <a:moveTo>
                    <a:pt x="4488291" y="37845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2021"/>
                  </a:lnTo>
                  <a:lnTo>
                    <a:pt x="4435881" y="75171"/>
                  </a:lnTo>
                  <a:lnTo>
                    <a:pt x="4437976" y="75691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44"/>
                  </a:lnTo>
                  <a:lnTo>
                    <a:pt x="4488291" y="37845"/>
                  </a:lnTo>
                  <a:close/>
                </a:path>
                <a:path w="4503420" h="76200">
                  <a:moveTo>
                    <a:pt x="4438511" y="34162"/>
                  </a:moveTo>
                  <a:lnTo>
                    <a:pt x="4409071" y="34162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2"/>
                  </a:lnTo>
                  <a:close/>
                </a:path>
                <a:path w="4503420" h="76200">
                  <a:moveTo>
                    <a:pt x="4481960" y="34162"/>
                  </a:moveTo>
                  <a:lnTo>
                    <a:pt x="4460062" y="34162"/>
                  </a:lnTo>
                  <a:lnTo>
                    <a:pt x="4460062" y="41523"/>
                  </a:lnTo>
                  <a:lnTo>
                    <a:pt x="4481971" y="41523"/>
                  </a:lnTo>
                  <a:lnTo>
                    <a:pt x="4488291" y="37845"/>
                  </a:lnTo>
                  <a:lnTo>
                    <a:pt x="4481960" y="34162"/>
                  </a:lnTo>
                  <a:close/>
                </a:path>
                <a:path w="4503420" h="76200">
                  <a:moveTo>
                    <a:pt x="4488976" y="38244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44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47"/>
                  </a:lnTo>
                  <a:lnTo>
                    <a:pt x="4488976" y="38244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3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5"/>
                  </a:lnTo>
                  <a:lnTo>
                    <a:pt x="4497723" y="34696"/>
                  </a:lnTo>
                  <a:close/>
                </a:path>
                <a:path w="4503420" h="76200">
                  <a:moveTo>
                    <a:pt x="4488976" y="37447"/>
                  </a:moveTo>
                  <a:lnTo>
                    <a:pt x="4488291" y="37845"/>
                  </a:lnTo>
                  <a:lnTo>
                    <a:pt x="4488976" y="38244"/>
                  </a:lnTo>
                  <a:lnTo>
                    <a:pt x="4488976" y="37447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095"/>
                  </a:lnTo>
                  <a:lnTo>
                    <a:pt x="4433773" y="4203"/>
                  </a:lnTo>
                  <a:lnTo>
                    <a:pt x="4434306" y="6299"/>
                  </a:lnTo>
                  <a:lnTo>
                    <a:pt x="4435881" y="7353"/>
                  </a:lnTo>
                  <a:lnTo>
                    <a:pt x="4488291" y="37845"/>
                  </a:lnTo>
                  <a:lnTo>
                    <a:pt x="4488976" y="37447"/>
                  </a:lnTo>
                  <a:lnTo>
                    <a:pt x="4488976" y="34162"/>
                  </a:lnTo>
                  <a:lnTo>
                    <a:pt x="4496801" y="34162"/>
                  </a:lnTo>
                  <a:lnTo>
                    <a:pt x="4439564" y="1041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801" y="34162"/>
                  </a:moveTo>
                  <a:lnTo>
                    <a:pt x="4488976" y="34162"/>
                  </a:lnTo>
                  <a:lnTo>
                    <a:pt x="4488976" y="37447"/>
                  </a:lnTo>
                  <a:lnTo>
                    <a:pt x="4493704" y="34696"/>
                  </a:lnTo>
                  <a:lnTo>
                    <a:pt x="4497723" y="34696"/>
                  </a:lnTo>
                  <a:lnTo>
                    <a:pt x="4496801" y="3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36992" y="9276346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80017" y="247443"/>
                  </a:lnTo>
                  <a:lnTo>
                    <a:pt x="217680" y="229419"/>
                  </a:lnTo>
                  <a:lnTo>
                    <a:pt x="247392" y="201908"/>
                  </a:lnTo>
                  <a:lnTo>
                    <a:pt x="266885" y="166977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36992" y="9276346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977"/>
                  </a:lnTo>
                  <a:lnTo>
                    <a:pt x="247392" y="201908"/>
                  </a:lnTo>
                  <a:lnTo>
                    <a:pt x="217680" y="229419"/>
                  </a:lnTo>
                  <a:lnTo>
                    <a:pt x="180017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89633" y="9857777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3"/>
                  </a:moveTo>
                  <a:lnTo>
                    <a:pt x="0" y="34163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3"/>
                  </a:lnTo>
                  <a:close/>
                </a:path>
                <a:path w="4503420" h="76200">
                  <a:moveTo>
                    <a:pt x="79383" y="34163"/>
                  </a:moveTo>
                  <a:lnTo>
                    <a:pt x="50469" y="34163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3"/>
                  </a:lnTo>
                  <a:close/>
                </a:path>
                <a:path w="4503420" h="76200">
                  <a:moveTo>
                    <a:pt x="130366" y="34163"/>
                  </a:moveTo>
                  <a:lnTo>
                    <a:pt x="100926" y="34163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3"/>
                  </a:lnTo>
                  <a:close/>
                </a:path>
                <a:path w="4503420" h="76200">
                  <a:moveTo>
                    <a:pt x="180844" y="34163"/>
                  </a:moveTo>
                  <a:lnTo>
                    <a:pt x="151930" y="34163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3"/>
                  </a:lnTo>
                  <a:close/>
                </a:path>
                <a:path w="4503420" h="76200">
                  <a:moveTo>
                    <a:pt x="231301" y="34163"/>
                  </a:moveTo>
                  <a:lnTo>
                    <a:pt x="202387" y="34163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3"/>
                  </a:lnTo>
                  <a:close/>
                </a:path>
                <a:path w="4503420" h="76200">
                  <a:moveTo>
                    <a:pt x="282304" y="34163"/>
                  </a:moveTo>
                  <a:lnTo>
                    <a:pt x="253390" y="34163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3"/>
                  </a:lnTo>
                  <a:close/>
                </a:path>
                <a:path w="4503420" h="76200">
                  <a:moveTo>
                    <a:pt x="332761" y="34163"/>
                  </a:moveTo>
                  <a:lnTo>
                    <a:pt x="303847" y="34163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3"/>
                  </a:lnTo>
                  <a:close/>
                </a:path>
                <a:path w="4503420" h="76200">
                  <a:moveTo>
                    <a:pt x="383764" y="34163"/>
                  </a:moveTo>
                  <a:lnTo>
                    <a:pt x="354850" y="34163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3"/>
                  </a:lnTo>
                  <a:close/>
                </a:path>
                <a:path w="4503420" h="76200">
                  <a:moveTo>
                    <a:pt x="434221" y="34163"/>
                  </a:moveTo>
                  <a:lnTo>
                    <a:pt x="405307" y="34163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3"/>
                  </a:lnTo>
                  <a:close/>
                </a:path>
                <a:path w="4503420" h="76200">
                  <a:moveTo>
                    <a:pt x="484691" y="34163"/>
                  </a:moveTo>
                  <a:lnTo>
                    <a:pt x="455777" y="34163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3"/>
                  </a:lnTo>
                  <a:close/>
                </a:path>
                <a:path w="4503420" h="76200">
                  <a:moveTo>
                    <a:pt x="535682" y="34163"/>
                  </a:moveTo>
                  <a:lnTo>
                    <a:pt x="506768" y="34163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3"/>
                  </a:lnTo>
                  <a:close/>
                </a:path>
                <a:path w="4503420" h="76200">
                  <a:moveTo>
                    <a:pt x="586151" y="34163"/>
                  </a:moveTo>
                  <a:lnTo>
                    <a:pt x="557237" y="34163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3"/>
                  </a:lnTo>
                  <a:close/>
                </a:path>
                <a:path w="4503420" h="76200">
                  <a:moveTo>
                    <a:pt x="637142" y="34163"/>
                  </a:moveTo>
                  <a:lnTo>
                    <a:pt x="608228" y="34163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3"/>
                  </a:lnTo>
                  <a:close/>
                </a:path>
                <a:path w="4503420" h="76200">
                  <a:moveTo>
                    <a:pt x="687612" y="34163"/>
                  </a:moveTo>
                  <a:lnTo>
                    <a:pt x="658698" y="34163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3"/>
                  </a:lnTo>
                  <a:close/>
                </a:path>
                <a:path w="4503420" h="76200">
                  <a:moveTo>
                    <a:pt x="738082" y="34163"/>
                  </a:moveTo>
                  <a:lnTo>
                    <a:pt x="709168" y="34163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3"/>
                  </a:lnTo>
                  <a:close/>
                </a:path>
                <a:path w="4503420" h="76200">
                  <a:moveTo>
                    <a:pt x="789072" y="34163"/>
                  </a:moveTo>
                  <a:lnTo>
                    <a:pt x="760158" y="34163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3"/>
                  </a:lnTo>
                  <a:close/>
                </a:path>
                <a:path w="4503420" h="76200">
                  <a:moveTo>
                    <a:pt x="839542" y="34163"/>
                  </a:moveTo>
                  <a:lnTo>
                    <a:pt x="810628" y="34163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3"/>
                  </a:lnTo>
                  <a:close/>
                </a:path>
                <a:path w="4503420" h="76200">
                  <a:moveTo>
                    <a:pt x="890532" y="34163"/>
                  </a:moveTo>
                  <a:lnTo>
                    <a:pt x="861618" y="34163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3"/>
                  </a:lnTo>
                  <a:close/>
                </a:path>
                <a:path w="4503420" h="76200">
                  <a:moveTo>
                    <a:pt x="941002" y="34163"/>
                  </a:moveTo>
                  <a:lnTo>
                    <a:pt x="912088" y="34163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3"/>
                  </a:lnTo>
                  <a:close/>
                </a:path>
                <a:path w="4503420" h="76200">
                  <a:moveTo>
                    <a:pt x="991998" y="34163"/>
                  </a:moveTo>
                  <a:lnTo>
                    <a:pt x="962558" y="34163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3"/>
                  </a:lnTo>
                  <a:close/>
                </a:path>
                <a:path w="4503420" h="76200">
                  <a:moveTo>
                    <a:pt x="1042462" y="34163"/>
                  </a:moveTo>
                  <a:lnTo>
                    <a:pt x="1013548" y="34163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3"/>
                  </a:lnTo>
                  <a:close/>
                </a:path>
                <a:path w="4503420" h="76200">
                  <a:moveTo>
                    <a:pt x="1092932" y="34163"/>
                  </a:moveTo>
                  <a:lnTo>
                    <a:pt x="1064018" y="34163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3"/>
                  </a:lnTo>
                  <a:close/>
                </a:path>
                <a:path w="4503420" h="76200">
                  <a:moveTo>
                    <a:pt x="1143923" y="34163"/>
                  </a:moveTo>
                  <a:lnTo>
                    <a:pt x="1115009" y="34163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3"/>
                  </a:lnTo>
                  <a:close/>
                </a:path>
                <a:path w="4503420" h="76200">
                  <a:moveTo>
                    <a:pt x="1194393" y="34163"/>
                  </a:moveTo>
                  <a:lnTo>
                    <a:pt x="1165478" y="34163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3"/>
                  </a:lnTo>
                  <a:close/>
                </a:path>
                <a:path w="4503420" h="76200">
                  <a:moveTo>
                    <a:pt x="1245383" y="34163"/>
                  </a:moveTo>
                  <a:lnTo>
                    <a:pt x="1216469" y="34163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3"/>
                  </a:lnTo>
                  <a:close/>
                </a:path>
                <a:path w="4503420" h="76200">
                  <a:moveTo>
                    <a:pt x="1295853" y="34163"/>
                  </a:moveTo>
                  <a:lnTo>
                    <a:pt x="1266939" y="34163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3"/>
                  </a:lnTo>
                  <a:close/>
                </a:path>
                <a:path w="4503420" h="76200">
                  <a:moveTo>
                    <a:pt x="1346323" y="34163"/>
                  </a:moveTo>
                  <a:lnTo>
                    <a:pt x="1317409" y="34163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3"/>
                  </a:lnTo>
                  <a:close/>
                </a:path>
                <a:path w="4503420" h="76200">
                  <a:moveTo>
                    <a:pt x="1397313" y="34163"/>
                  </a:moveTo>
                  <a:lnTo>
                    <a:pt x="1368399" y="34163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3"/>
                  </a:lnTo>
                  <a:close/>
                </a:path>
                <a:path w="4503420" h="76200">
                  <a:moveTo>
                    <a:pt x="1447783" y="34163"/>
                  </a:moveTo>
                  <a:lnTo>
                    <a:pt x="1418869" y="34163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3"/>
                  </a:lnTo>
                  <a:close/>
                </a:path>
                <a:path w="4503420" h="76200">
                  <a:moveTo>
                    <a:pt x="1498773" y="34163"/>
                  </a:moveTo>
                  <a:lnTo>
                    <a:pt x="1469859" y="34163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3"/>
                  </a:lnTo>
                  <a:close/>
                </a:path>
                <a:path w="4503420" h="76200">
                  <a:moveTo>
                    <a:pt x="1549242" y="34163"/>
                  </a:moveTo>
                  <a:lnTo>
                    <a:pt x="1520329" y="34163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3"/>
                  </a:lnTo>
                  <a:close/>
                </a:path>
                <a:path w="4503420" h="76200">
                  <a:moveTo>
                    <a:pt x="1600239" y="34163"/>
                  </a:moveTo>
                  <a:lnTo>
                    <a:pt x="1570799" y="34163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3"/>
                  </a:lnTo>
                  <a:close/>
                </a:path>
                <a:path w="4503420" h="76200">
                  <a:moveTo>
                    <a:pt x="1650702" y="34163"/>
                  </a:moveTo>
                  <a:lnTo>
                    <a:pt x="1621789" y="34163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3"/>
                  </a:lnTo>
                  <a:close/>
                </a:path>
                <a:path w="4503420" h="76200">
                  <a:moveTo>
                    <a:pt x="1701173" y="34163"/>
                  </a:moveTo>
                  <a:lnTo>
                    <a:pt x="1672259" y="34163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3"/>
                  </a:lnTo>
                  <a:close/>
                </a:path>
                <a:path w="4503420" h="76200">
                  <a:moveTo>
                    <a:pt x="1752164" y="34163"/>
                  </a:moveTo>
                  <a:lnTo>
                    <a:pt x="1723250" y="34163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3"/>
                  </a:lnTo>
                  <a:close/>
                </a:path>
                <a:path w="4503420" h="76200">
                  <a:moveTo>
                    <a:pt x="1802632" y="34163"/>
                  </a:moveTo>
                  <a:lnTo>
                    <a:pt x="1773720" y="34163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3"/>
                  </a:lnTo>
                  <a:close/>
                </a:path>
                <a:path w="4503420" h="76200">
                  <a:moveTo>
                    <a:pt x="1853629" y="34163"/>
                  </a:moveTo>
                  <a:lnTo>
                    <a:pt x="1824189" y="34163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3"/>
                  </a:lnTo>
                  <a:close/>
                </a:path>
                <a:path w="4503420" h="76200">
                  <a:moveTo>
                    <a:pt x="1904094" y="34163"/>
                  </a:moveTo>
                  <a:lnTo>
                    <a:pt x="1875180" y="34163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3"/>
                  </a:lnTo>
                  <a:close/>
                </a:path>
                <a:path w="4503420" h="76200">
                  <a:moveTo>
                    <a:pt x="1954564" y="34163"/>
                  </a:moveTo>
                  <a:lnTo>
                    <a:pt x="1925650" y="34163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3"/>
                  </a:lnTo>
                  <a:close/>
                </a:path>
                <a:path w="4503420" h="76200">
                  <a:moveTo>
                    <a:pt x="2005554" y="34163"/>
                  </a:moveTo>
                  <a:lnTo>
                    <a:pt x="1976640" y="34163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3"/>
                  </a:lnTo>
                  <a:close/>
                </a:path>
                <a:path w="4503420" h="76200">
                  <a:moveTo>
                    <a:pt x="2056023" y="34163"/>
                  </a:moveTo>
                  <a:lnTo>
                    <a:pt x="2027110" y="34163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3"/>
                  </a:lnTo>
                  <a:close/>
                </a:path>
                <a:path w="4503420" h="76200">
                  <a:moveTo>
                    <a:pt x="2107013" y="34163"/>
                  </a:moveTo>
                  <a:lnTo>
                    <a:pt x="2078101" y="34163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3"/>
                  </a:lnTo>
                  <a:close/>
                </a:path>
                <a:path w="4503420" h="76200">
                  <a:moveTo>
                    <a:pt x="2157484" y="34163"/>
                  </a:moveTo>
                  <a:lnTo>
                    <a:pt x="2128570" y="34163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3"/>
                  </a:lnTo>
                  <a:close/>
                </a:path>
                <a:path w="4503420" h="76200">
                  <a:moveTo>
                    <a:pt x="2207953" y="34163"/>
                  </a:moveTo>
                  <a:lnTo>
                    <a:pt x="2179040" y="34163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3"/>
                  </a:lnTo>
                  <a:close/>
                </a:path>
                <a:path w="4503420" h="76200">
                  <a:moveTo>
                    <a:pt x="2258945" y="34163"/>
                  </a:moveTo>
                  <a:lnTo>
                    <a:pt x="2230031" y="34163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3"/>
                  </a:lnTo>
                  <a:close/>
                </a:path>
                <a:path w="4503420" h="76200">
                  <a:moveTo>
                    <a:pt x="2309413" y="34163"/>
                  </a:moveTo>
                  <a:lnTo>
                    <a:pt x="2280500" y="34163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3"/>
                  </a:lnTo>
                  <a:close/>
                </a:path>
                <a:path w="4503420" h="76200">
                  <a:moveTo>
                    <a:pt x="2360405" y="34163"/>
                  </a:moveTo>
                  <a:lnTo>
                    <a:pt x="2331491" y="34163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3"/>
                  </a:lnTo>
                  <a:close/>
                </a:path>
                <a:path w="4503420" h="76200">
                  <a:moveTo>
                    <a:pt x="2410875" y="34163"/>
                  </a:moveTo>
                  <a:lnTo>
                    <a:pt x="2381961" y="34163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3"/>
                  </a:lnTo>
                  <a:close/>
                </a:path>
                <a:path w="4503420" h="76200">
                  <a:moveTo>
                    <a:pt x="2461870" y="34163"/>
                  </a:moveTo>
                  <a:lnTo>
                    <a:pt x="2432430" y="34163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3"/>
                  </a:lnTo>
                  <a:close/>
                </a:path>
                <a:path w="4503420" h="76200">
                  <a:moveTo>
                    <a:pt x="2512335" y="34163"/>
                  </a:moveTo>
                  <a:lnTo>
                    <a:pt x="2483421" y="34163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3"/>
                  </a:lnTo>
                  <a:close/>
                </a:path>
                <a:path w="4503420" h="76200">
                  <a:moveTo>
                    <a:pt x="2562805" y="34163"/>
                  </a:moveTo>
                  <a:lnTo>
                    <a:pt x="2533891" y="34163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3"/>
                  </a:lnTo>
                  <a:close/>
                </a:path>
                <a:path w="4503420" h="76200">
                  <a:moveTo>
                    <a:pt x="2613794" y="34163"/>
                  </a:moveTo>
                  <a:lnTo>
                    <a:pt x="2584881" y="34163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3"/>
                  </a:lnTo>
                  <a:close/>
                </a:path>
                <a:path w="4503420" h="76200">
                  <a:moveTo>
                    <a:pt x="2664265" y="34163"/>
                  </a:moveTo>
                  <a:lnTo>
                    <a:pt x="2635351" y="34163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3"/>
                  </a:lnTo>
                  <a:close/>
                </a:path>
                <a:path w="4503420" h="76200">
                  <a:moveTo>
                    <a:pt x="2715248" y="34163"/>
                  </a:moveTo>
                  <a:lnTo>
                    <a:pt x="2685808" y="34163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3"/>
                  </a:lnTo>
                  <a:close/>
                </a:path>
                <a:path w="4503420" h="76200">
                  <a:moveTo>
                    <a:pt x="2765724" y="34163"/>
                  </a:moveTo>
                  <a:lnTo>
                    <a:pt x="2736811" y="34163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3"/>
                  </a:lnTo>
                  <a:close/>
                </a:path>
                <a:path w="4503420" h="76200">
                  <a:moveTo>
                    <a:pt x="2816183" y="34163"/>
                  </a:moveTo>
                  <a:lnTo>
                    <a:pt x="2787268" y="34163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3"/>
                  </a:lnTo>
                  <a:close/>
                </a:path>
                <a:path w="4503420" h="76200">
                  <a:moveTo>
                    <a:pt x="2867186" y="34163"/>
                  </a:moveTo>
                  <a:lnTo>
                    <a:pt x="2838272" y="34163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3"/>
                  </a:lnTo>
                  <a:close/>
                </a:path>
                <a:path w="4503420" h="76200">
                  <a:moveTo>
                    <a:pt x="2917643" y="34163"/>
                  </a:moveTo>
                  <a:lnTo>
                    <a:pt x="2888729" y="34163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3"/>
                  </a:lnTo>
                  <a:close/>
                </a:path>
                <a:path w="4503420" h="76200">
                  <a:moveTo>
                    <a:pt x="2968646" y="34163"/>
                  </a:moveTo>
                  <a:lnTo>
                    <a:pt x="2939732" y="34163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3"/>
                  </a:lnTo>
                  <a:close/>
                </a:path>
                <a:path w="4503420" h="76200">
                  <a:moveTo>
                    <a:pt x="3019102" y="34163"/>
                  </a:moveTo>
                  <a:lnTo>
                    <a:pt x="2990189" y="34163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3"/>
                  </a:lnTo>
                  <a:close/>
                </a:path>
                <a:path w="4503420" h="76200">
                  <a:moveTo>
                    <a:pt x="3069572" y="34163"/>
                  </a:moveTo>
                  <a:lnTo>
                    <a:pt x="3040659" y="34163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3"/>
                  </a:lnTo>
                  <a:close/>
                </a:path>
                <a:path w="4503420" h="76200">
                  <a:moveTo>
                    <a:pt x="3120563" y="34163"/>
                  </a:moveTo>
                  <a:lnTo>
                    <a:pt x="3091649" y="34163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3"/>
                  </a:lnTo>
                  <a:close/>
                </a:path>
                <a:path w="4503420" h="76200">
                  <a:moveTo>
                    <a:pt x="3171033" y="34163"/>
                  </a:moveTo>
                  <a:lnTo>
                    <a:pt x="3142119" y="34163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3"/>
                  </a:lnTo>
                  <a:close/>
                </a:path>
                <a:path w="4503420" h="76200">
                  <a:moveTo>
                    <a:pt x="3222036" y="34163"/>
                  </a:moveTo>
                  <a:lnTo>
                    <a:pt x="3193122" y="34163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3"/>
                  </a:lnTo>
                  <a:close/>
                </a:path>
                <a:path w="4503420" h="76200">
                  <a:moveTo>
                    <a:pt x="3272492" y="34163"/>
                  </a:moveTo>
                  <a:lnTo>
                    <a:pt x="3243579" y="34163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3"/>
                  </a:lnTo>
                  <a:close/>
                </a:path>
                <a:path w="4503420" h="76200">
                  <a:moveTo>
                    <a:pt x="3323489" y="34163"/>
                  </a:moveTo>
                  <a:lnTo>
                    <a:pt x="3294049" y="34163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3"/>
                  </a:lnTo>
                  <a:close/>
                </a:path>
                <a:path w="4503420" h="76200">
                  <a:moveTo>
                    <a:pt x="3373953" y="34163"/>
                  </a:moveTo>
                  <a:lnTo>
                    <a:pt x="3345040" y="34163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3"/>
                  </a:lnTo>
                  <a:close/>
                </a:path>
                <a:path w="4503420" h="76200">
                  <a:moveTo>
                    <a:pt x="3424424" y="34163"/>
                  </a:moveTo>
                  <a:lnTo>
                    <a:pt x="3395510" y="34163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3"/>
                  </a:lnTo>
                  <a:close/>
                </a:path>
                <a:path w="4503420" h="76200">
                  <a:moveTo>
                    <a:pt x="3475414" y="34163"/>
                  </a:moveTo>
                  <a:lnTo>
                    <a:pt x="3446500" y="34163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3"/>
                  </a:lnTo>
                  <a:close/>
                </a:path>
                <a:path w="4503420" h="76200">
                  <a:moveTo>
                    <a:pt x="3525883" y="34163"/>
                  </a:moveTo>
                  <a:lnTo>
                    <a:pt x="3496970" y="34163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3"/>
                  </a:lnTo>
                  <a:close/>
                </a:path>
                <a:path w="4503420" h="76200">
                  <a:moveTo>
                    <a:pt x="3576880" y="34163"/>
                  </a:moveTo>
                  <a:lnTo>
                    <a:pt x="3547440" y="34163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3"/>
                  </a:lnTo>
                  <a:close/>
                </a:path>
                <a:path w="4503420" h="76200">
                  <a:moveTo>
                    <a:pt x="3627344" y="34163"/>
                  </a:moveTo>
                  <a:lnTo>
                    <a:pt x="3598430" y="34163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3"/>
                  </a:lnTo>
                  <a:close/>
                </a:path>
                <a:path w="4503420" h="76200">
                  <a:moveTo>
                    <a:pt x="3677814" y="34163"/>
                  </a:moveTo>
                  <a:lnTo>
                    <a:pt x="3648900" y="34163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3"/>
                  </a:lnTo>
                  <a:close/>
                </a:path>
                <a:path w="4503420" h="76200">
                  <a:moveTo>
                    <a:pt x="3728805" y="34163"/>
                  </a:moveTo>
                  <a:lnTo>
                    <a:pt x="3699891" y="34163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3"/>
                  </a:lnTo>
                  <a:close/>
                </a:path>
                <a:path w="4503420" h="76200">
                  <a:moveTo>
                    <a:pt x="3779273" y="34163"/>
                  </a:moveTo>
                  <a:lnTo>
                    <a:pt x="3750360" y="34163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3"/>
                  </a:lnTo>
                  <a:close/>
                </a:path>
                <a:path w="4503420" h="76200">
                  <a:moveTo>
                    <a:pt x="3830265" y="34163"/>
                  </a:moveTo>
                  <a:lnTo>
                    <a:pt x="3801351" y="34163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3"/>
                  </a:lnTo>
                  <a:close/>
                </a:path>
                <a:path w="4503420" h="76200">
                  <a:moveTo>
                    <a:pt x="3880733" y="34163"/>
                  </a:moveTo>
                  <a:lnTo>
                    <a:pt x="3851821" y="34163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3"/>
                  </a:lnTo>
                  <a:close/>
                </a:path>
                <a:path w="4503420" h="76200">
                  <a:moveTo>
                    <a:pt x="3931203" y="34163"/>
                  </a:moveTo>
                  <a:lnTo>
                    <a:pt x="3902290" y="34163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3"/>
                  </a:lnTo>
                  <a:close/>
                </a:path>
                <a:path w="4503420" h="76200">
                  <a:moveTo>
                    <a:pt x="3982195" y="34163"/>
                  </a:moveTo>
                  <a:lnTo>
                    <a:pt x="3953281" y="34163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3"/>
                  </a:lnTo>
                  <a:close/>
                </a:path>
                <a:path w="4503420" h="76200">
                  <a:moveTo>
                    <a:pt x="4032665" y="34163"/>
                  </a:moveTo>
                  <a:lnTo>
                    <a:pt x="4003751" y="34163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3"/>
                  </a:lnTo>
                  <a:close/>
                </a:path>
                <a:path w="4503420" h="76200">
                  <a:moveTo>
                    <a:pt x="4083655" y="34163"/>
                  </a:moveTo>
                  <a:lnTo>
                    <a:pt x="4054741" y="34163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3"/>
                  </a:lnTo>
                  <a:close/>
                </a:path>
                <a:path w="4503420" h="76200">
                  <a:moveTo>
                    <a:pt x="4134125" y="34163"/>
                  </a:moveTo>
                  <a:lnTo>
                    <a:pt x="4105211" y="34163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3"/>
                  </a:lnTo>
                  <a:close/>
                </a:path>
                <a:path w="4503420" h="76200">
                  <a:moveTo>
                    <a:pt x="4185121" y="34163"/>
                  </a:moveTo>
                  <a:lnTo>
                    <a:pt x="4155681" y="34163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3"/>
                  </a:lnTo>
                  <a:close/>
                </a:path>
                <a:path w="4503420" h="76200">
                  <a:moveTo>
                    <a:pt x="4235584" y="34163"/>
                  </a:moveTo>
                  <a:lnTo>
                    <a:pt x="4206671" y="34163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3"/>
                  </a:lnTo>
                  <a:close/>
                </a:path>
                <a:path w="4503420" h="76200">
                  <a:moveTo>
                    <a:pt x="4286055" y="34163"/>
                  </a:moveTo>
                  <a:lnTo>
                    <a:pt x="4257141" y="34163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3"/>
                  </a:lnTo>
                  <a:close/>
                </a:path>
                <a:path w="4503420" h="76200">
                  <a:moveTo>
                    <a:pt x="4337046" y="34163"/>
                  </a:moveTo>
                  <a:lnTo>
                    <a:pt x="4308132" y="34163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3"/>
                  </a:lnTo>
                  <a:close/>
                </a:path>
                <a:path w="4503420" h="76200">
                  <a:moveTo>
                    <a:pt x="4387515" y="34163"/>
                  </a:moveTo>
                  <a:lnTo>
                    <a:pt x="4358601" y="34163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3"/>
                  </a:lnTo>
                  <a:close/>
                </a:path>
                <a:path w="4503420" h="76200">
                  <a:moveTo>
                    <a:pt x="4488332" y="37870"/>
                  </a:moveTo>
                  <a:lnTo>
                    <a:pt x="4435881" y="68859"/>
                  </a:lnTo>
                  <a:lnTo>
                    <a:pt x="4434306" y="69392"/>
                  </a:lnTo>
                  <a:lnTo>
                    <a:pt x="4433773" y="72021"/>
                  </a:lnTo>
                  <a:lnTo>
                    <a:pt x="4435881" y="75171"/>
                  </a:lnTo>
                  <a:lnTo>
                    <a:pt x="4437976" y="75692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44"/>
                  </a:lnTo>
                  <a:lnTo>
                    <a:pt x="4488332" y="37870"/>
                  </a:lnTo>
                  <a:close/>
                </a:path>
                <a:path w="4503420" h="76200">
                  <a:moveTo>
                    <a:pt x="4438511" y="34163"/>
                  </a:moveTo>
                  <a:lnTo>
                    <a:pt x="4409071" y="34163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3"/>
                  </a:lnTo>
                  <a:close/>
                </a:path>
                <a:path w="4503420" h="76200">
                  <a:moveTo>
                    <a:pt x="4481960" y="34163"/>
                  </a:moveTo>
                  <a:lnTo>
                    <a:pt x="4460062" y="34163"/>
                  </a:lnTo>
                  <a:lnTo>
                    <a:pt x="4460062" y="41523"/>
                  </a:lnTo>
                  <a:lnTo>
                    <a:pt x="4482149" y="41523"/>
                  </a:lnTo>
                  <a:lnTo>
                    <a:pt x="4488332" y="37870"/>
                  </a:lnTo>
                  <a:lnTo>
                    <a:pt x="4481960" y="34163"/>
                  </a:lnTo>
                  <a:close/>
                </a:path>
                <a:path w="4503420" h="76200">
                  <a:moveTo>
                    <a:pt x="4488976" y="38244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44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89"/>
                  </a:lnTo>
                  <a:lnTo>
                    <a:pt x="4488976" y="38244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6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489"/>
                  </a:moveTo>
                  <a:lnTo>
                    <a:pt x="4488332" y="37870"/>
                  </a:lnTo>
                  <a:lnTo>
                    <a:pt x="4488976" y="38244"/>
                  </a:lnTo>
                  <a:lnTo>
                    <a:pt x="4488976" y="37489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628"/>
                  </a:lnTo>
                  <a:lnTo>
                    <a:pt x="4433773" y="4203"/>
                  </a:lnTo>
                  <a:lnTo>
                    <a:pt x="4434306" y="6299"/>
                  </a:lnTo>
                  <a:lnTo>
                    <a:pt x="4435881" y="7353"/>
                  </a:lnTo>
                  <a:lnTo>
                    <a:pt x="4488332" y="37870"/>
                  </a:lnTo>
                  <a:lnTo>
                    <a:pt x="4488976" y="37489"/>
                  </a:lnTo>
                  <a:lnTo>
                    <a:pt x="4488976" y="34163"/>
                  </a:lnTo>
                  <a:lnTo>
                    <a:pt x="4496799" y="34163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799" y="34163"/>
                  </a:moveTo>
                  <a:lnTo>
                    <a:pt x="4488976" y="34163"/>
                  </a:lnTo>
                  <a:lnTo>
                    <a:pt x="4488976" y="37489"/>
                  </a:lnTo>
                  <a:lnTo>
                    <a:pt x="4493704" y="34696"/>
                  </a:lnTo>
                  <a:lnTo>
                    <a:pt x="4497721" y="34696"/>
                  </a:lnTo>
                  <a:lnTo>
                    <a:pt x="4496799" y="3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6992" y="976892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80017" y="247443"/>
                  </a:lnTo>
                  <a:lnTo>
                    <a:pt x="217680" y="229419"/>
                  </a:lnTo>
                  <a:lnTo>
                    <a:pt x="247392" y="201908"/>
                  </a:lnTo>
                  <a:lnTo>
                    <a:pt x="266885" y="166977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36992" y="976892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977"/>
                  </a:lnTo>
                  <a:lnTo>
                    <a:pt x="247392" y="201908"/>
                  </a:lnTo>
                  <a:lnTo>
                    <a:pt x="217680" y="229419"/>
                  </a:lnTo>
                  <a:lnTo>
                    <a:pt x="180017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149532" y="9280473"/>
            <a:ext cx="248285" cy="727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C1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 MT"/>
                <a:cs typeface="Arial MT"/>
              </a:rPr>
              <a:t>C2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753654" y="8451392"/>
            <a:ext cx="4339590" cy="387985"/>
            <a:chOff x="1753654" y="8451392"/>
            <a:chExt cx="4339590" cy="387985"/>
          </a:xfrm>
        </p:grpSpPr>
        <p:sp>
          <p:nvSpPr>
            <p:cNvPr id="106" name="object 106"/>
            <p:cNvSpPr/>
            <p:nvPr/>
          </p:nvSpPr>
          <p:spPr>
            <a:xfrm>
              <a:off x="1753654" y="8763266"/>
              <a:ext cx="4339590" cy="76200"/>
            </a:xfrm>
            <a:custGeom>
              <a:avLst/>
              <a:gdLst/>
              <a:ahLst/>
              <a:cxnLst/>
              <a:rect l="l" t="t" r="r" b="b"/>
              <a:pathLst>
                <a:path w="4339590" h="76200">
                  <a:moveTo>
                    <a:pt x="28914" y="34163"/>
                  </a:moveTo>
                  <a:lnTo>
                    <a:pt x="0" y="34163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3"/>
                  </a:lnTo>
                  <a:close/>
                </a:path>
                <a:path w="4339590" h="76200">
                  <a:moveTo>
                    <a:pt x="79896" y="34163"/>
                  </a:moveTo>
                  <a:lnTo>
                    <a:pt x="50457" y="34163"/>
                  </a:lnTo>
                  <a:lnTo>
                    <a:pt x="50457" y="41523"/>
                  </a:lnTo>
                  <a:lnTo>
                    <a:pt x="79896" y="41523"/>
                  </a:lnTo>
                  <a:lnTo>
                    <a:pt x="79896" y="34163"/>
                  </a:lnTo>
                  <a:close/>
                </a:path>
                <a:path w="4339590" h="76200">
                  <a:moveTo>
                    <a:pt x="130374" y="34163"/>
                  </a:moveTo>
                  <a:lnTo>
                    <a:pt x="101460" y="34163"/>
                  </a:lnTo>
                  <a:lnTo>
                    <a:pt x="101460" y="41523"/>
                  </a:lnTo>
                  <a:lnTo>
                    <a:pt x="130374" y="41523"/>
                  </a:lnTo>
                  <a:lnTo>
                    <a:pt x="130374" y="34163"/>
                  </a:lnTo>
                  <a:close/>
                </a:path>
                <a:path w="4339590" h="76200">
                  <a:moveTo>
                    <a:pt x="180831" y="34163"/>
                  </a:moveTo>
                  <a:lnTo>
                    <a:pt x="151917" y="34163"/>
                  </a:lnTo>
                  <a:lnTo>
                    <a:pt x="151917" y="41523"/>
                  </a:lnTo>
                  <a:lnTo>
                    <a:pt x="180831" y="41523"/>
                  </a:lnTo>
                  <a:lnTo>
                    <a:pt x="180831" y="34163"/>
                  </a:lnTo>
                  <a:close/>
                </a:path>
                <a:path w="4339590" h="76200">
                  <a:moveTo>
                    <a:pt x="231834" y="34163"/>
                  </a:moveTo>
                  <a:lnTo>
                    <a:pt x="202920" y="34163"/>
                  </a:lnTo>
                  <a:lnTo>
                    <a:pt x="202920" y="41523"/>
                  </a:lnTo>
                  <a:lnTo>
                    <a:pt x="231834" y="41523"/>
                  </a:lnTo>
                  <a:lnTo>
                    <a:pt x="231834" y="34163"/>
                  </a:lnTo>
                  <a:close/>
                </a:path>
                <a:path w="4339590" h="76200">
                  <a:moveTo>
                    <a:pt x="282291" y="34163"/>
                  </a:moveTo>
                  <a:lnTo>
                    <a:pt x="253377" y="34163"/>
                  </a:lnTo>
                  <a:lnTo>
                    <a:pt x="253377" y="41523"/>
                  </a:lnTo>
                  <a:lnTo>
                    <a:pt x="282291" y="41523"/>
                  </a:lnTo>
                  <a:lnTo>
                    <a:pt x="282291" y="34163"/>
                  </a:lnTo>
                  <a:close/>
                </a:path>
                <a:path w="4339590" h="76200">
                  <a:moveTo>
                    <a:pt x="333287" y="34163"/>
                  </a:moveTo>
                  <a:lnTo>
                    <a:pt x="303847" y="34163"/>
                  </a:lnTo>
                  <a:lnTo>
                    <a:pt x="303847" y="41523"/>
                  </a:lnTo>
                  <a:lnTo>
                    <a:pt x="333287" y="41523"/>
                  </a:lnTo>
                  <a:lnTo>
                    <a:pt x="333287" y="34163"/>
                  </a:lnTo>
                  <a:close/>
                </a:path>
                <a:path w="4339590" h="76200">
                  <a:moveTo>
                    <a:pt x="383764" y="34163"/>
                  </a:moveTo>
                  <a:lnTo>
                    <a:pt x="354850" y="34163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3"/>
                  </a:lnTo>
                  <a:close/>
                </a:path>
                <a:path w="4339590" h="76200">
                  <a:moveTo>
                    <a:pt x="434221" y="34163"/>
                  </a:moveTo>
                  <a:lnTo>
                    <a:pt x="405307" y="34163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3"/>
                  </a:lnTo>
                  <a:close/>
                </a:path>
                <a:path w="4339590" h="76200">
                  <a:moveTo>
                    <a:pt x="485225" y="34163"/>
                  </a:moveTo>
                  <a:lnTo>
                    <a:pt x="456311" y="34163"/>
                  </a:lnTo>
                  <a:lnTo>
                    <a:pt x="456311" y="41523"/>
                  </a:lnTo>
                  <a:lnTo>
                    <a:pt x="485225" y="41523"/>
                  </a:lnTo>
                  <a:lnTo>
                    <a:pt x="485225" y="34163"/>
                  </a:lnTo>
                  <a:close/>
                </a:path>
                <a:path w="4339590" h="76200">
                  <a:moveTo>
                    <a:pt x="535682" y="34163"/>
                  </a:moveTo>
                  <a:lnTo>
                    <a:pt x="506768" y="34163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3"/>
                  </a:lnTo>
                  <a:close/>
                </a:path>
                <a:path w="4339590" h="76200">
                  <a:moveTo>
                    <a:pt x="586684" y="34163"/>
                  </a:moveTo>
                  <a:lnTo>
                    <a:pt x="557771" y="34163"/>
                  </a:lnTo>
                  <a:lnTo>
                    <a:pt x="557771" y="41523"/>
                  </a:lnTo>
                  <a:lnTo>
                    <a:pt x="586684" y="41523"/>
                  </a:lnTo>
                  <a:lnTo>
                    <a:pt x="586684" y="34163"/>
                  </a:lnTo>
                  <a:close/>
                </a:path>
                <a:path w="4339590" h="76200">
                  <a:moveTo>
                    <a:pt x="637142" y="34163"/>
                  </a:moveTo>
                  <a:lnTo>
                    <a:pt x="608228" y="34163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3"/>
                  </a:lnTo>
                  <a:close/>
                </a:path>
                <a:path w="4339590" h="76200">
                  <a:moveTo>
                    <a:pt x="687612" y="34163"/>
                  </a:moveTo>
                  <a:lnTo>
                    <a:pt x="658698" y="34163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3"/>
                  </a:lnTo>
                  <a:close/>
                </a:path>
                <a:path w="4339590" h="76200">
                  <a:moveTo>
                    <a:pt x="738602" y="34163"/>
                  </a:moveTo>
                  <a:lnTo>
                    <a:pt x="709688" y="34163"/>
                  </a:lnTo>
                  <a:lnTo>
                    <a:pt x="709688" y="41523"/>
                  </a:lnTo>
                  <a:lnTo>
                    <a:pt x="738602" y="41523"/>
                  </a:lnTo>
                  <a:lnTo>
                    <a:pt x="738602" y="34163"/>
                  </a:lnTo>
                  <a:close/>
                </a:path>
                <a:path w="4339590" h="76200">
                  <a:moveTo>
                    <a:pt x="789072" y="34163"/>
                  </a:moveTo>
                  <a:lnTo>
                    <a:pt x="760158" y="34163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3"/>
                  </a:lnTo>
                  <a:close/>
                </a:path>
                <a:path w="4339590" h="76200">
                  <a:moveTo>
                    <a:pt x="840063" y="34163"/>
                  </a:moveTo>
                  <a:lnTo>
                    <a:pt x="811149" y="34163"/>
                  </a:lnTo>
                  <a:lnTo>
                    <a:pt x="811149" y="41523"/>
                  </a:lnTo>
                  <a:lnTo>
                    <a:pt x="840063" y="41523"/>
                  </a:lnTo>
                  <a:lnTo>
                    <a:pt x="840063" y="34163"/>
                  </a:lnTo>
                  <a:close/>
                </a:path>
                <a:path w="4339590" h="76200">
                  <a:moveTo>
                    <a:pt x="890532" y="34163"/>
                  </a:moveTo>
                  <a:lnTo>
                    <a:pt x="861618" y="34163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3"/>
                  </a:lnTo>
                  <a:close/>
                </a:path>
                <a:path w="4339590" h="76200">
                  <a:moveTo>
                    <a:pt x="941528" y="34163"/>
                  </a:moveTo>
                  <a:lnTo>
                    <a:pt x="912088" y="34163"/>
                  </a:lnTo>
                  <a:lnTo>
                    <a:pt x="912088" y="41523"/>
                  </a:lnTo>
                  <a:lnTo>
                    <a:pt x="941528" y="41523"/>
                  </a:lnTo>
                  <a:lnTo>
                    <a:pt x="941528" y="34163"/>
                  </a:lnTo>
                  <a:close/>
                </a:path>
                <a:path w="4339590" h="76200">
                  <a:moveTo>
                    <a:pt x="991993" y="34163"/>
                  </a:moveTo>
                  <a:lnTo>
                    <a:pt x="963079" y="34163"/>
                  </a:lnTo>
                  <a:lnTo>
                    <a:pt x="963079" y="41523"/>
                  </a:lnTo>
                  <a:lnTo>
                    <a:pt x="991993" y="41523"/>
                  </a:lnTo>
                  <a:lnTo>
                    <a:pt x="991993" y="34163"/>
                  </a:lnTo>
                  <a:close/>
                </a:path>
                <a:path w="4339590" h="76200">
                  <a:moveTo>
                    <a:pt x="1042462" y="34163"/>
                  </a:moveTo>
                  <a:lnTo>
                    <a:pt x="1013548" y="34163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3"/>
                  </a:lnTo>
                  <a:close/>
                </a:path>
                <a:path w="4339590" h="76200">
                  <a:moveTo>
                    <a:pt x="1093453" y="34163"/>
                  </a:moveTo>
                  <a:lnTo>
                    <a:pt x="1064539" y="34163"/>
                  </a:lnTo>
                  <a:lnTo>
                    <a:pt x="1064539" y="41523"/>
                  </a:lnTo>
                  <a:lnTo>
                    <a:pt x="1093453" y="41523"/>
                  </a:lnTo>
                  <a:lnTo>
                    <a:pt x="1093453" y="34163"/>
                  </a:lnTo>
                  <a:close/>
                </a:path>
                <a:path w="4339590" h="76200">
                  <a:moveTo>
                    <a:pt x="1143923" y="34163"/>
                  </a:moveTo>
                  <a:lnTo>
                    <a:pt x="1115009" y="34163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3"/>
                  </a:lnTo>
                  <a:close/>
                </a:path>
                <a:path w="4339590" h="76200">
                  <a:moveTo>
                    <a:pt x="1194918" y="34163"/>
                  </a:moveTo>
                  <a:lnTo>
                    <a:pt x="1165479" y="34163"/>
                  </a:lnTo>
                  <a:lnTo>
                    <a:pt x="1165479" y="41523"/>
                  </a:lnTo>
                  <a:lnTo>
                    <a:pt x="1194918" y="41523"/>
                  </a:lnTo>
                  <a:lnTo>
                    <a:pt x="1194918" y="34163"/>
                  </a:lnTo>
                  <a:close/>
                </a:path>
                <a:path w="4339590" h="76200">
                  <a:moveTo>
                    <a:pt x="1245383" y="34163"/>
                  </a:moveTo>
                  <a:lnTo>
                    <a:pt x="1216469" y="34163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3"/>
                  </a:lnTo>
                  <a:close/>
                </a:path>
                <a:path w="4339590" h="76200">
                  <a:moveTo>
                    <a:pt x="1295853" y="34163"/>
                  </a:moveTo>
                  <a:lnTo>
                    <a:pt x="1266939" y="34163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3"/>
                  </a:lnTo>
                  <a:close/>
                </a:path>
                <a:path w="4339590" h="76200">
                  <a:moveTo>
                    <a:pt x="1346843" y="34163"/>
                  </a:moveTo>
                  <a:lnTo>
                    <a:pt x="1317929" y="34163"/>
                  </a:lnTo>
                  <a:lnTo>
                    <a:pt x="1317929" y="41523"/>
                  </a:lnTo>
                  <a:lnTo>
                    <a:pt x="1346843" y="41523"/>
                  </a:lnTo>
                  <a:lnTo>
                    <a:pt x="1346843" y="34163"/>
                  </a:lnTo>
                  <a:close/>
                </a:path>
                <a:path w="4339590" h="76200">
                  <a:moveTo>
                    <a:pt x="1397313" y="34163"/>
                  </a:moveTo>
                  <a:lnTo>
                    <a:pt x="1368399" y="34163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3"/>
                  </a:lnTo>
                  <a:close/>
                </a:path>
                <a:path w="4339590" h="76200">
                  <a:moveTo>
                    <a:pt x="1448304" y="34163"/>
                  </a:moveTo>
                  <a:lnTo>
                    <a:pt x="1419390" y="34163"/>
                  </a:lnTo>
                  <a:lnTo>
                    <a:pt x="1419390" y="41523"/>
                  </a:lnTo>
                  <a:lnTo>
                    <a:pt x="1448304" y="41523"/>
                  </a:lnTo>
                  <a:lnTo>
                    <a:pt x="1448304" y="34163"/>
                  </a:lnTo>
                  <a:close/>
                </a:path>
                <a:path w="4339590" h="76200">
                  <a:moveTo>
                    <a:pt x="1498773" y="34163"/>
                  </a:moveTo>
                  <a:lnTo>
                    <a:pt x="1469859" y="34163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3"/>
                  </a:lnTo>
                  <a:close/>
                </a:path>
                <a:path w="4339590" h="76200">
                  <a:moveTo>
                    <a:pt x="1549243" y="34163"/>
                  </a:moveTo>
                  <a:lnTo>
                    <a:pt x="1520329" y="34163"/>
                  </a:lnTo>
                  <a:lnTo>
                    <a:pt x="1520329" y="41523"/>
                  </a:lnTo>
                  <a:lnTo>
                    <a:pt x="1549243" y="41523"/>
                  </a:lnTo>
                  <a:lnTo>
                    <a:pt x="1549243" y="34163"/>
                  </a:lnTo>
                  <a:close/>
                </a:path>
                <a:path w="4339590" h="76200">
                  <a:moveTo>
                    <a:pt x="1600234" y="34163"/>
                  </a:moveTo>
                  <a:lnTo>
                    <a:pt x="1571320" y="34163"/>
                  </a:lnTo>
                  <a:lnTo>
                    <a:pt x="1571320" y="41523"/>
                  </a:lnTo>
                  <a:lnTo>
                    <a:pt x="1600234" y="41523"/>
                  </a:lnTo>
                  <a:lnTo>
                    <a:pt x="1600234" y="34163"/>
                  </a:lnTo>
                  <a:close/>
                </a:path>
                <a:path w="4339590" h="76200">
                  <a:moveTo>
                    <a:pt x="1650702" y="34163"/>
                  </a:moveTo>
                  <a:lnTo>
                    <a:pt x="1621790" y="34163"/>
                  </a:lnTo>
                  <a:lnTo>
                    <a:pt x="1621790" y="41523"/>
                  </a:lnTo>
                  <a:lnTo>
                    <a:pt x="1650702" y="41523"/>
                  </a:lnTo>
                  <a:lnTo>
                    <a:pt x="1650702" y="34163"/>
                  </a:lnTo>
                  <a:close/>
                </a:path>
                <a:path w="4339590" h="76200">
                  <a:moveTo>
                    <a:pt x="1701693" y="34163"/>
                  </a:moveTo>
                  <a:lnTo>
                    <a:pt x="1672780" y="34163"/>
                  </a:lnTo>
                  <a:lnTo>
                    <a:pt x="1672780" y="41523"/>
                  </a:lnTo>
                  <a:lnTo>
                    <a:pt x="1701693" y="41523"/>
                  </a:lnTo>
                  <a:lnTo>
                    <a:pt x="1701693" y="34163"/>
                  </a:lnTo>
                  <a:close/>
                </a:path>
                <a:path w="4339590" h="76200">
                  <a:moveTo>
                    <a:pt x="1752164" y="34163"/>
                  </a:moveTo>
                  <a:lnTo>
                    <a:pt x="1723250" y="34163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3"/>
                  </a:lnTo>
                  <a:close/>
                </a:path>
                <a:path w="4339590" h="76200">
                  <a:moveTo>
                    <a:pt x="1803159" y="34163"/>
                  </a:moveTo>
                  <a:lnTo>
                    <a:pt x="1773720" y="34163"/>
                  </a:lnTo>
                  <a:lnTo>
                    <a:pt x="1773720" y="41523"/>
                  </a:lnTo>
                  <a:lnTo>
                    <a:pt x="1803159" y="41523"/>
                  </a:lnTo>
                  <a:lnTo>
                    <a:pt x="1803159" y="34163"/>
                  </a:lnTo>
                  <a:close/>
                </a:path>
                <a:path w="4339590" h="76200">
                  <a:moveTo>
                    <a:pt x="1853624" y="34163"/>
                  </a:moveTo>
                  <a:lnTo>
                    <a:pt x="1824710" y="34163"/>
                  </a:lnTo>
                  <a:lnTo>
                    <a:pt x="1824710" y="41523"/>
                  </a:lnTo>
                  <a:lnTo>
                    <a:pt x="1853624" y="41523"/>
                  </a:lnTo>
                  <a:lnTo>
                    <a:pt x="1853624" y="34163"/>
                  </a:lnTo>
                  <a:close/>
                </a:path>
                <a:path w="4339590" h="76200">
                  <a:moveTo>
                    <a:pt x="1904093" y="34163"/>
                  </a:moveTo>
                  <a:lnTo>
                    <a:pt x="1875180" y="34163"/>
                  </a:lnTo>
                  <a:lnTo>
                    <a:pt x="1875180" y="41523"/>
                  </a:lnTo>
                  <a:lnTo>
                    <a:pt x="1904093" y="41523"/>
                  </a:lnTo>
                  <a:lnTo>
                    <a:pt x="1904093" y="34163"/>
                  </a:lnTo>
                  <a:close/>
                </a:path>
                <a:path w="4339590" h="76200">
                  <a:moveTo>
                    <a:pt x="1955083" y="34163"/>
                  </a:moveTo>
                  <a:lnTo>
                    <a:pt x="1926170" y="34163"/>
                  </a:lnTo>
                  <a:lnTo>
                    <a:pt x="1926170" y="41523"/>
                  </a:lnTo>
                  <a:lnTo>
                    <a:pt x="1955083" y="41523"/>
                  </a:lnTo>
                  <a:lnTo>
                    <a:pt x="1955083" y="34163"/>
                  </a:lnTo>
                  <a:close/>
                </a:path>
                <a:path w="4339590" h="76200">
                  <a:moveTo>
                    <a:pt x="2005554" y="34163"/>
                  </a:moveTo>
                  <a:lnTo>
                    <a:pt x="1976640" y="34163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3"/>
                  </a:lnTo>
                  <a:close/>
                </a:path>
                <a:path w="4339590" h="76200">
                  <a:moveTo>
                    <a:pt x="2056550" y="34163"/>
                  </a:moveTo>
                  <a:lnTo>
                    <a:pt x="2027110" y="34163"/>
                  </a:lnTo>
                  <a:lnTo>
                    <a:pt x="2027110" y="41523"/>
                  </a:lnTo>
                  <a:lnTo>
                    <a:pt x="2056550" y="41523"/>
                  </a:lnTo>
                  <a:lnTo>
                    <a:pt x="2056550" y="34163"/>
                  </a:lnTo>
                  <a:close/>
                </a:path>
                <a:path w="4339590" h="76200">
                  <a:moveTo>
                    <a:pt x="2107013" y="34163"/>
                  </a:moveTo>
                  <a:lnTo>
                    <a:pt x="2078101" y="34163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3"/>
                  </a:lnTo>
                  <a:close/>
                </a:path>
                <a:path w="4339590" h="76200">
                  <a:moveTo>
                    <a:pt x="2157484" y="34163"/>
                  </a:moveTo>
                  <a:lnTo>
                    <a:pt x="2128570" y="34163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3"/>
                  </a:lnTo>
                  <a:close/>
                </a:path>
                <a:path w="4339590" h="76200">
                  <a:moveTo>
                    <a:pt x="2208475" y="34163"/>
                  </a:moveTo>
                  <a:lnTo>
                    <a:pt x="2179561" y="34163"/>
                  </a:lnTo>
                  <a:lnTo>
                    <a:pt x="2179561" y="41523"/>
                  </a:lnTo>
                  <a:lnTo>
                    <a:pt x="2208475" y="41523"/>
                  </a:lnTo>
                  <a:lnTo>
                    <a:pt x="2208475" y="34163"/>
                  </a:lnTo>
                  <a:close/>
                </a:path>
                <a:path w="4339590" h="76200">
                  <a:moveTo>
                    <a:pt x="2258945" y="34163"/>
                  </a:moveTo>
                  <a:lnTo>
                    <a:pt x="2230031" y="34163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3"/>
                  </a:lnTo>
                  <a:close/>
                </a:path>
                <a:path w="4339590" h="76200">
                  <a:moveTo>
                    <a:pt x="2309935" y="34163"/>
                  </a:moveTo>
                  <a:lnTo>
                    <a:pt x="2281021" y="34163"/>
                  </a:lnTo>
                  <a:lnTo>
                    <a:pt x="2281021" y="41523"/>
                  </a:lnTo>
                  <a:lnTo>
                    <a:pt x="2309935" y="41523"/>
                  </a:lnTo>
                  <a:lnTo>
                    <a:pt x="2309935" y="34163"/>
                  </a:lnTo>
                  <a:close/>
                </a:path>
                <a:path w="4339590" h="76200">
                  <a:moveTo>
                    <a:pt x="2360405" y="34163"/>
                  </a:moveTo>
                  <a:lnTo>
                    <a:pt x="2331491" y="34163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3"/>
                  </a:lnTo>
                  <a:close/>
                </a:path>
                <a:path w="4339590" h="76200">
                  <a:moveTo>
                    <a:pt x="2410875" y="34163"/>
                  </a:moveTo>
                  <a:lnTo>
                    <a:pt x="2381961" y="34163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3"/>
                  </a:lnTo>
                  <a:close/>
                </a:path>
                <a:path w="4339590" h="76200">
                  <a:moveTo>
                    <a:pt x="2461865" y="34163"/>
                  </a:moveTo>
                  <a:lnTo>
                    <a:pt x="2432951" y="34163"/>
                  </a:lnTo>
                  <a:lnTo>
                    <a:pt x="2432951" y="41523"/>
                  </a:lnTo>
                  <a:lnTo>
                    <a:pt x="2461865" y="41523"/>
                  </a:lnTo>
                  <a:lnTo>
                    <a:pt x="2461865" y="34163"/>
                  </a:lnTo>
                  <a:close/>
                </a:path>
                <a:path w="4339590" h="76200">
                  <a:moveTo>
                    <a:pt x="2512335" y="34163"/>
                  </a:moveTo>
                  <a:lnTo>
                    <a:pt x="2483421" y="34163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3"/>
                  </a:lnTo>
                  <a:close/>
                </a:path>
                <a:path w="4339590" h="76200">
                  <a:moveTo>
                    <a:pt x="2563326" y="34163"/>
                  </a:moveTo>
                  <a:lnTo>
                    <a:pt x="2534411" y="34163"/>
                  </a:lnTo>
                  <a:lnTo>
                    <a:pt x="2534411" y="41523"/>
                  </a:lnTo>
                  <a:lnTo>
                    <a:pt x="2563326" y="41523"/>
                  </a:lnTo>
                  <a:lnTo>
                    <a:pt x="2563326" y="34163"/>
                  </a:lnTo>
                  <a:close/>
                </a:path>
                <a:path w="4339590" h="76200">
                  <a:moveTo>
                    <a:pt x="2613794" y="34163"/>
                  </a:moveTo>
                  <a:lnTo>
                    <a:pt x="2584881" y="34163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3"/>
                  </a:lnTo>
                  <a:close/>
                </a:path>
                <a:path w="4339590" h="76200">
                  <a:moveTo>
                    <a:pt x="2664778" y="34163"/>
                  </a:moveTo>
                  <a:lnTo>
                    <a:pt x="2635338" y="34163"/>
                  </a:lnTo>
                  <a:lnTo>
                    <a:pt x="2635338" y="41523"/>
                  </a:lnTo>
                  <a:lnTo>
                    <a:pt x="2664778" y="41523"/>
                  </a:lnTo>
                  <a:lnTo>
                    <a:pt x="2664778" y="34163"/>
                  </a:lnTo>
                  <a:close/>
                </a:path>
                <a:path w="4339590" h="76200">
                  <a:moveTo>
                    <a:pt x="2715256" y="34163"/>
                  </a:moveTo>
                  <a:lnTo>
                    <a:pt x="2686342" y="34163"/>
                  </a:lnTo>
                  <a:lnTo>
                    <a:pt x="2686342" y="41523"/>
                  </a:lnTo>
                  <a:lnTo>
                    <a:pt x="2715256" y="41523"/>
                  </a:lnTo>
                  <a:lnTo>
                    <a:pt x="2715256" y="34163"/>
                  </a:lnTo>
                  <a:close/>
                </a:path>
                <a:path w="4339590" h="76200">
                  <a:moveTo>
                    <a:pt x="2765713" y="34163"/>
                  </a:moveTo>
                  <a:lnTo>
                    <a:pt x="2736799" y="34163"/>
                  </a:lnTo>
                  <a:lnTo>
                    <a:pt x="2736799" y="41523"/>
                  </a:lnTo>
                  <a:lnTo>
                    <a:pt x="2765713" y="41523"/>
                  </a:lnTo>
                  <a:lnTo>
                    <a:pt x="2765713" y="34163"/>
                  </a:lnTo>
                  <a:close/>
                </a:path>
                <a:path w="4339590" h="76200">
                  <a:moveTo>
                    <a:pt x="2816716" y="34163"/>
                  </a:moveTo>
                  <a:lnTo>
                    <a:pt x="2787802" y="34163"/>
                  </a:lnTo>
                  <a:lnTo>
                    <a:pt x="2787802" y="41523"/>
                  </a:lnTo>
                  <a:lnTo>
                    <a:pt x="2816716" y="41523"/>
                  </a:lnTo>
                  <a:lnTo>
                    <a:pt x="2816716" y="34163"/>
                  </a:lnTo>
                  <a:close/>
                </a:path>
                <a:path w="4339590" h="76200">
                  <a:moveTo>
                    <a:pt x="2867185" y="34163"/>
                  </a:moveTo>
                  <a:lnTo>
                    <a:pt x="2838272" y="34163"/>
                  </a:lnTo>
                  <a:lnTo>
                    <a:pt x="2838272" y="41523"/>
                  </a:lnTo>
                  <a:lnTo>
                    <a:pt x="2867185" y="41523"/>
                  </a:lnTo>
                  <a:lnTo>
                    <a:pt x="2867185" y="34163"/>
                  </a:lnTo>
                  <a:close/>
                </a:path>
                <a:path w="4339590" h="76200">
                  <a:moveTo>
                    <a:pt x="2918169" y="34163"/>
                  </a:moveTo>
                  <a:lnTo>
                    <a:pt x="2888729" y="34163"/>
                  </a:lnTo>
                  <a:lnTo>
                    <a:pt x="2888729" y="41523"/>
                  </a:lnTo>
                  <a:lnTo>
                    <a:pt x="2918169" y="41523"/>
                  </a:lnTo>
                  <a:lnTo>
                    <a:pt x="2918169" y="34163"/>
                  </a:lnTo>
                  <a:close/>
                </a:path>
                <a:path w="4339590" h="76200">
                  <a:moveTo>
                    <a:pt x="2968646" y="34163"/>
                  </a:moveTo>
                  <a:lnTo>
                    <a:pt x="2939732" y="34163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3"/>
                  </a:lnTo>
                  <a:close/>
                </a:path>
                <a:path w="4339590" h="76200">
                  <a:moveTo>
                    <a:pt x="3019103" y="34163"/>
                  </a:moveTo>
                  <a:lnTo>
                    <a:pt x="2990189" y="34163"/>
                  </a:lnTo>
                  <a:lnTo>
                    <a:pt x="2990189" y="41523"/>
                  </a:lnTo>
                  <a:lnTo>
                    <a:pt x="3019103" y="41523"/>
                  </a:lnTo>
                  <a:lnTo>
                    <a:pt x="3019103" y="34163"/>
                  </a:lnTo>
                  <a:close/>
                </a:path>
                <a:path w="4339590" h="76200">
                  <a:moveTo>
                    <a:pt x="3070106" y="34163"/>
                  </a:moveTo>
                  <a:lnTo>
                    <a:pt x="3041192" y="34163"/>
                  </a:lnTo>
                  <a:lnTo>
                    <a:pt x="3041192" y="41523"/>
                  </a:lnTo>
                  <a:lnTo>
                    <a:pt x="3070106" y="41523"/>
                  </a:lnTo>
                  <a:lnTo>
                    <a:pt x="3070106" y="34163"/>
                  </a:lnTo>
                  <a:close/>
                </a:path>
                <a:path w="4339590" h="76200">
                  <a:moveTo>
                    <a:pt x="3120563" y="34163"/>
                  </a:moveTo>
                  <a:lnTo>
                    <a:pt x="3091649" y="34163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3"/>
                  </a:lnTo>
                  <a:close/>
                </a:path>
                <a:path w="4339590" h="76200">
                  <a:moveTo>
                    <a:pt x="3171565" y="34163"/>
                  </a:moveTo>
                  <a:lnTo>
                    <a:pt x="3142653" y="34163"/>
                  </a:lnTo>
                  <a:lnTo>
                    <a:pt x="3142653" y="41523"/>
                  </a:lnTo>
                  <a:lnTo>
                    <a:pt x="3171565" y="41523"/>
                  </a:lnTo>
                  <a:lnTo>
                    <a:pt x="3171565" y="34163"/>
                  </a:lnTo>
                  <a:close/>
                </a:path>
                <a:path w="4339590" h="76200">
                  <a:moveTo>
                    <a:pt x="3222024" y="34163"/>
                  </a:moveTo>
                  <a:lnTo>
                    <a:pt x="3193110" y="34163"/>
                  </a:lnTo>
                  <a:lnTo>
                    <a:pt x="3193110" y="41523"/>
                  </a:lnTo>
                  <a:lnTo>
                    <a:pt x="3222024" y="41523"/>
                  </a:lnTo>
                  <a:lnTo>
                    <a:pt x="3222024" y="34163"/>
                  </a:lnTo>
                  <a:close/>
                </a:path>
                <a:path w="4339590" h="76200">
                  <a:moveTo>
                    <a:pt x="3272492" y="34163"/>
                  </a:moveTo>
                  <a:lnTo>
                    <a:pt x="3243580" y="34163"/>
                  </a:lnTo>
                  <a:lnTo>
                    <a:pt x="3243580" y="41523"/>
                  </a:lnTo>
                  <a:lnTo>
                    <a:pt x="3272492" y="41523"/>
                  </a:lnTo>
                  <a:lnTo>
                    <a:pt x="3272492" y="34163"/>
                  </a:lnTo>
                  <a:close/>
                </a:path>
                <a:path w="4339590" h="76200">
                  <a:moveTo>
                    <a:pt x="3323484" y="34163"/>
                  </a:moveTo>
                  <a:lnTo>
                    <a:pt x="3294570" y="34163"/>
                  </a:lnTo>
                  <a:lnTo>
                    <a:pt x="3294570" y="41523"/>
                  </a:lnTo>
                  <a:lnTo>
                    <a:pt x="3323484" y="41523"/>
                  </a:lnTo>
                  <a:lnTo>
                    <a:pt x="3323484" y="34163"/>
                  </a:lnTo>
                  <a:close/>
                </a:path>
                <a:path w="4339590" h="76200">
                  <a:moveTo>
                    <a:pt x="3373953" y="34163"/>
                  </a:moveTo>
                  <a:lnTo>
                    <a:pt x="3345040" y="34163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3"/>
                  </a:lnTo>
                  <a:close/>
                </a:path>
                <a:path w="4339590" h="76200">
                  <a:moveTo>
                    <a:pt x="3424956" y="34163"/>
                  </a:moveTo>
                  <a:lnTo>
                    <a:pt x="3396043" y="34163"/>
                  </a:lnTo>
                  <a:lnTo>
                    <a:pt x="3396043" y="41523"/>
                  </a:lnTo>
                  <a:lnTo>
                    <a:pt x="3424956" y="41523"/>
                  </a:lnTo>
                  <a:lnTo>
                    <a:pt x="3424956" y="34163"/>
                  </a:lnTo>
                  <a:close/>
                </a:path>
                <a:path w="4339590" h="76200">
                  <a:moveTo>
                    <a:pt x="3475414" y="34163"/>
                  </a:moveTo>
                  <a:lnTo>
                    <a:pt x="3446500" y="34163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3"/>
                  </a:lnTo>
                  <a:close/>
                </a:path>
                <a:path w="4339590" h="76200">
                  <a:moveTo>
                    <a:pt x="3526410" y="34163"/>
                  </a:moveTo>
                  <a:lnTo>
                    <a:pt x="3496970" y="34163"/>
                  </a:lnTo>
                  <a:lnTo>
                    <a:pt x="3496970" y="41523"/>
                  </a:lnTo>
                  <a:lnTo>
                    <a:pt x="3526410" y="41523"/>
                  </a:lnTo>
                  <a:lnTo>
                    <a:pt x="3526410" y="34163"/>
                  </a:lnTo>
                  <a:close/>
                </a:path>
                <a:path w="4339590" h="76200">
                  <a:moveTo>
                    <a:pt x="3576873" y="34163"/>
                  </a:moveTo>
                  <a:lnTo>
                    <a:pt x="3547960" y="34163"/>
                  </a:lnTo>
                  <a:lnTo>
                    <a:pt x="3547960" y="41523"/>
                  </a:lnTo>
                  <a:lnTo>
                    <a:pt x="3576873" y="41523"/>
                  </a:lnTo>
                  <a:lnTo>
                    <a:pt x="3576873" y="34163"/>
                  </a:lnTo>
                  <a:close/>
                </a:path>
                <a:path w="4339590" h="76200">
                  <a:moveTo>
                    <a:pt x="3627344" y="34163"/>
                  </a:moveTo>
                  <a:lnTo>
                    <a:pt x="3598430" y="34163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3"/>
                  </a:lnTo>
                  <a:close/>
                </a:path>
                <a:path w="4339590" h="76200">
                  <a:moveTo>
                    <a:pt x="3678335" y="34163"/>
                  </a:moveTo>
                  <a:lnTo>
                    <a:pt x="3649421" y="34163"/>
                  </a:lnTo>
                  <a:lnTo>
                    <a:pt x="3649421" y="41523"/>
                  </a:lnTo>
                  <a:lnTo>
                    <a:pt x="3678335" y="41523"/>
                  </a:lnTo>
                  <a:lnTo>
                    <a:pt x="3678335" y="34163"/>
                  </a:lnTo>
                  <a:close/>
                </a:path>
                <a:path w="4339590" h="76200">
                  <a:moveTo>
                    <a:pt x="3728805" y="34163"/>
                  </a:moveTo>
                  <a:lnTo>
                    <a:pt x="3699891" y="34163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3"/>
                  </a:lnTo>
                  <a:close/>
                </a:path>
                <a:path w="4339590" h="76200">
                  <a:moveTo>
                    <a:pt x="3779800" y="34163"/>
                  </a:moveTo>
                  <a:lnTo>
                    <a:pt x="3750360" y="34163"/>
                  </a:lnTo>
                  <a:lnTo>
                    <a:pt x="3750360" y="41523"/>
                  </a:lnTo>
                  <a:lnTo>
                    <a:pt x="3779800" y="41523"/>
                  </a:lnTo>
                  <a:lnTo>
                    <a:pt x="3779800" y="34163"/>
                  </a:lnTo>
                  <a:close/>
                </a:path>
                <a:path w="4339590" h="76200">
                  <a:moveTo>
                    <a:pt x="3830265" y="34163"/>
                  </a:moveTo>
                  <a:lnTo>
                    <a:pt x="3801351" y="34163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3"/>
                  </a:lnTo>
                  <a:close/>
                </a:path>
                <a:path w="4339590" h="76200">
                  <a:moveTo>
                    <a:pt x="3880733" y="34163"/>
                  </a:moveTo>
                  <a:lnTo>
                    <a:pt x="3851821" y="34163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3"/>
                  </a:lnTo>
                  <a:close/>
                </a:path>
                <a:path w="4339590" h="76200">
                  <a:moveTo>
                    <a:pt x="3931725" y="34163"/>
                  </a:moveTo>
                  <a:lnTo>
                    <a:pt x="3902811" y="34163"/>
                  </a:lnTo>
                  <a:lnTo>
                    <a:pt x="3902811" y="41523"/>
                  </a:lnTo>
                  <a:lnTo>
                    <a:pt x="3931725" y="41523"/>
                  </a:lnTo>
                  <a:lnTo>
                    <a:pt x="3931725" y="34163"/>
                  </a:lnTo>
                  <a:close/>
                </a:path>
                <a:path w="4339590" h="76200">
                  <a:moveTo>
                    <a:pt x="3982195" y="34163"/>
                  </a:moveTo>
                  <a:lnTo>
                    <a:pt x="3953281" y="34163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3"/>
                  </a:lnTo>
                  <a:close/>
                </a:path>
                <a:path w="4339590" h="76200">
                  <a:moveTo>
                    <a:pt x="4033185" y="34163"/>
                  </a:moveTo>
                  <a:lnTo>
                    <a:pt x="4004271" y="34163"/>
                  </a:lnTo>
                  <a:lnTo>
                    <a:pt x="4004271" y="41523"/>
                  </a:lnTo>
                  <a:lnTo>
                    <a:pt x="4033185" y="41523"/>
                  </a:lnTo>
                  <a:lnTo>
                    <a:pt x="4033185" y="34163"/>
                  </a:lnTo>
                  <a:close/>
                </a:path>
                <a:path w="4339590" h="76200">
                  <a:moveTo>
                    <a:pt x="4083655" y="34163"/>
                  </a:moveTo>
                  <a:lnTo>
                    <a:pt x="4054741" y="34163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3"/>
                  </a:lnTo>
                  <a:close/>
                </a:path>
                <a:path w="4339590" h="76200">
                  <a:moveTo>
                    <a:pt x="4134125" y="34163"/>
                  </a:moveTo>
                  <a:lnTo>
                    <a:pt x="4105211" y="34163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3"/>
                  </a:lnTo>
                  <a:close/>
                </a:path>
                <a:path w="4339590" h="76200">
                  <a:moveTo>
                    <a:pt x="4185114" y="34163"/>
                  </a:moveTo>
                  <a:lnTo>
                    <a:pt x="4156202" y="34163"/>
                  </a:lnTo>
                  <a:lnTo>
                    <a:pt x="4156202" y="41523"/>
                  </a:lnTo>
                  <a:lnTo>
                    <a:pt x="4185114" y="41523"/>
                  </a:lnTo>
                  <a:lnTo>
                    <a:pt x="4185114" y="34163"/>
                  </a:lnTo>
                  <a:close/>
                </a:path>
                <a:path w="4339590" h="76200">
                  <a:moveTo>
                    <a:pt x="4235584" y="34163"/>
                  </a:moveTo>
                  <a:lnTo>
                    <a:pt x="4206671" y="34163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3"/>
                  </a:lnTo>
                  <a:close/>
                </a:path>
                <a:path w="4339590" h="76200">
                  <a:moveTo>
                    <a:pt x="4324312" y="37821"/>
                  </a:moveTo>
                  <a:lnTo>
                    <a:pt x="4271860" y="68338"/>
                  </a:lnTo>
                  <a:lnTo>
                    <a:pt x="4270286" y="69392"/>
                  </a:lnTo>
                  <a:lnTo>
                    <a:pt x="4269752" y="71488"/>
                  </a:lnTo>
                  <a:lnTo>
                    <a:pt x="4270806" y="73596"/>
                  </a:lnTo>
                  <a:lnTo>
                    <a:pt x="4271860" y="75171"/>
                  </a:lnTo>
                  <a:lnTo>
                    <a:pt x="4273956" y="75692"/>
                  </a:lnTo>
                  <a:lnTo>
                    <a:pt x="4275543" y="74637"/>
                  </a:lnTo>
                  <a:lnTo>
                    <a:pt x="4332789" y="41523"/>
                  </a:lnTo>
                  <a:lnTo>
                    <a:pt x="4332314" y="41523"/>
                  </a:lnTo>
                  <a:lnTo>
                    <a:pt x="4332314" y="40995"/>
                  </a:lnTo>
                  <a:lnTo>
                    <a:pt x="4329683" y="40995"/>
                  </a:lnTo>
                  <a:lnTo>
                    <a:pt x="4324312" y="37821"/>
                  </a:lnTo>
                  <a:close/>
                </a:path>
                <a:path w="4339590" h="76200">
                  <a:moveTo>
                    <a:pt x="4286576" y="34163"/>
                  </a:moveTo>
                  <a:lnTo>
                    <a:pt x="4257662" y="34163"/>
                  </a:lnTo>
                  <a:lnTo>
                    <a:pt x="4257662" y="41523"/>
                  </a:lnTo>
                  <a:lnTo>
                    <a:pt x="4286576" y="41523"/>
                  </a:lnTo>
                  <a:lnTo>
                    <a:pt x="4286576" y="34163"/>
                  </a:lnTo>
                  <a:close/>
                </a:path>
                <a:path w="4339590" h="76200">
                  <a:moveTo>
                    <a:pt x="4318119" y="34163"/>
                  </a:moveTo>
                  <a:lnTo>
                    <a:pt x="4308132" y="34163"/>
                  </a:lnTo>
                  <a:lnTo>
                    <a:pt x="4308132" y="41523"/>
                  </a:lnTo>
                  <a:lnTo>
                    <a:pt x="4317950" y="41523"/>
                  </a:lnTo>
                  <a:lnTo>
                    <a:pt x="4324312" y="37821"/>
                  </a:lnTo>
                  <a:lnTo>
                    <a:pt x="4318119" y="34163"/>
                  </a:lnTo>
                  <a:close/>
                </a:path>
                <a:path w="4339590" h="76200">
                  <a:moveTo>
                    <a:pt x="4332780" y="34163"/>
                  </a:moveTo>
                  <a:lnTo>
                    <a:pt x="4332314" y="34163"/>
                  </a:lnTo>
                  <a:lnTo>
                    <a:pt x="4332314" y="41523"/>
                  </a:lnTo>
                  <a:lnTo>
                    <a:pt x="4332789" y="41523"/>
                  </a:lnTo>
                  <a:lnTo>
                    <a:pt x="4339145" y="37846"/>
                  </a:lnTo>
                  <a:lnTo>
                    <a:pt x="4332780" y="34163"/>
                  </a:lnTo>
                  <a:close/>
                </a:path>
                <a:path w="4339590" h="76200">
                  <a:moveTo>
                    <a:pt x="4329683" y="34696"/>
                  </a:moveTo>
                  <a:lnTo>
                    <a:pt x="4324312" y="37821"/>
                  </a:lnTo>
                  <a:lnTo>
                    <a:pt x="4329683" y="40995"/>
                  </a:lnTo>
                  <a:lnTo>
                    <a:pt x="4329683" y="34696"/>
                  </a:lnTo>
                  <a:close/>
                </a:path>
                <a:path w="4339590" h="76200">
                  <a:moveTo>
                    <a:pt x="4332314" y="34696"/>
                  </a:moveTo>
                  <a:lnTo>
                    <a:pt x="4329683" y="34696"/>
                  </a:lnTo>
                  <a:lnTo>
                    <a:pt x="4329683" y="40995"/>
                  </a:lnTo>
                  <a:lnTo>
                    <a:pt x="4332314" y="40995"/>
                  </a:lnTo>
                  <a:lnTo>
                    <a:pt x="4332314" y="34696"/>
                  </a:lnTo>
                  <a:close/>
                </a:path>
                <a:path w="4339590" h="76200">
                  <a:moveTo>
                    <a:pt x="4273956" y="0"/>
                  </a:moveTo>
                  <a:lnTo>
                    <a:pt x="4271860" y="520"/>
                  </a:lnTo>
                  <a:lnTo>
                    <a:pt x="4269752" y="3670"/>
                  </a:lnTo>
                  <a:lnTo>
                    <a:pt x="4270286" y="6299"/>
                  </a:lnTo>
                  <a:lnTo>
                    <a:pt x="4271860" y="6832"/>
                  </a:lnTo>
                  <a:lnTo>
                    <a:pt x="4324312" y="37821"/>
                  </a:lnTo>
                  <a:lnTo>
                    <a:pt x="4329683" y="34696"/>
                  </a:lnTo>
                  <a:lnTo>
                    <a:pt x="4332314" y="34696"/>
                  </a:lnTo>
                  <a:lnTo>
                    <a:pt x="4332314" y="34163"/>
                  </a:lnTo>
                  <a:lnTo>
                    <a:pt x="4332780" y="34163"/>
                  </a:lnTo>
                  <a:lnTo>
                    <a:pt x="4275543" y="1041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027542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27542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075821" y="8441976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147914" y="8670087"/>
            <a:ext cx="281305" cy="261620"/>
            <a:chOff x="1147914" y="8670087"/>
            <a:chExt cx="281305" cy="261620"/>
          </a:xfrm>
        </p:grpSpPr>
        <p:sp>
          <p:nvSpPr>
            <p:cNvPr id="111" name="object 111"/>
            <p:cNvSpPr/>
            <p:nvPr/>
          </p:nvSpPr>
          <p:spPr>
            <a:xfrm>
              <a:off x="1151724" y="8673897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79963" y="247446"/>
                  </a:lnTo>
                  <a:lnTo>
                    <a:pt x="217496" y="229449"/>
                  </a:lnTo>
                  <a:lnTo>
                    <a:pt x="247055" y="202015"/>
                  </a:lnTo>
                  <a:lnTo>
                    <a:pt x="266419" y="167238"/>
                  </a:lnTo>
                  <a:lnTo>
                    <a:pt x="273367" y="127215"/>
                  </a:lnTo>
                  <a:lnTo>
                    <a:pt x="266419" y="86933"/>
                  </a:lnTo>
                  <a:lnTo>
                    <a:pt x="247055" y="52002"/>
                  </a:lnTo>
                  <a:lnTo>
                    <a:pt x="217496" y="24491"/>
                  </a:lnTo>
                  <a:lnTo>
                    <a:pt x="179963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1724" y="8673897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79963" y="6467"/>
                  </a:lnTo>
                  <a:lnTo>
                    <a:pt x="217496" y="24491"/>
                  </a:lnTo>
                  <a:lnTo>
                    <a:pt x="247055" y="52002"/>
                  </a:lnTo>
                  <a:lnTo>
                    <a:pt x="266419" y="86933"/>
                  </a:lnTo>
                  <a:lnTo>
                    <a:pt x="273367" y="127215"/>
                  </a:lnTo>
                  <a:lnTo>
                    <a:pt x="266419" y="167238"/>
                  </a:lnTo>
                  <a:lnTo>
                    <a:pt x="247055" y="202015"/>
                  </a:lnTo>
                  <a:lnTo>
                    <a:pt x="217496" y="229449"/>
                  </a:lnTo>
                  <a:lnTo>
                    <a:pt x="179963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217348" y="8678542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2516314" y="8451392"/>
            <a:ext cx="226695" cy="226695"/>
            <a:chOff x="2516314" y="8451392"/>
            <a:chExt cx="226695" cy="226695"/>
          </a:xfrm>
        </p:grpSpPr>
        <p:sp>
          <p:nvSpPr>
            <p:cNvPr id="115" name="object 115"/>
            <p:cNvSpPr/>
            <p:nvPr/>
          </p:nvSpPr>
          <p:spPr>
            <a:xfrm>
              <a:off x="2520124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20124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2568406" y="8441976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172917" y="8451392"/>
            <a:ext cx="227329" cy="226695"/>
            <a:chOff x="3172917" y="8451392"/>
            <a:chExt cx="227329" cy="226695"/>
          </a:xfrm>
        </p:grpSpPr>
        <p:sp>
          <p:nvSpPr>
            <p:cNvPr id="119" name="object 119"/>
            <p:cNvSpPr/>
            <p:nvPr/>
          </p:nvSpPr>
          <p:spPr>
            <a:xfrm>
              <a:off x="3176727" y="845520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76727" y="845520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3225008" y="8441976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3727538" y="8451392"/>
            <a:ext cx="227329" cy="226695"/>
            <a:chOff x="3727538" y="8451392"/>
            <a:chExt cx="227329" cy="226695"/>
          </a:xfrm>
        </p:grpSpPr>
        <p:sp>
          <p:nvSpPr>
            <p:cNvPr id="123" name="object 123"/>
            <p:cNvSpPr/>
            <p:nvPr/>
          </p:nvSpPr>
          <p:spPr>
            <a:xfrm>
              <a:off x="3731348" y="845520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31348" y="845520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779625" y="8441976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213288" y="8451392"/>
            <a:ext cx="226695" cy="226695"/>
            <a:chOff x="4213288" y="8451392"/>
            <a:chExt cx="226695" cy="226695"/>
          </a:xfrm>
        </p:grpSpPr>
        <p:sp>
          <p:nvSpPr>
            <p:cNvPr id="127" name="object 127"/>
            <p:cNvSpPr/>
            <p:nvPr/>
          </p:nvSpPr>
          <p:spPr>
            <a:xfrm>
              <a:off x="4217098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3" y="21869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217098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265376" y="8441976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815217" y="8451392"/>
            <a:ext cx="226695" cy="226695"/>
            <a:chOff x="4815217" y="8451392"/>
            <a:chExt cx="226695" cy="226695"/>
          </a:xfrm>
        </p:grpSpPr>
        <p:sp>
          <p:nvSpPr>
            <p:cNvPr id="131" name="object 131"/>
            <p:cNvSpPr/>
            <p:nvPr/>
          </p:nvSpPr>
          <p:spPr>
            <a:xfrm>
              <a:off x="4819027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819027" y="84552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4867305" y="8441976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2351773" y="9053321"/>
            <a:ext cx="227329" cy="227329"/>
            <a:chOff x="2351773" y="9053321"/>
            <a:chExt cx="227329" cy="227329"/>
          </a:xfrm>
        </p:grpSpPr>
        <p:sp>
          <p:nvSpPr>
            <p:cNvPr id="135" name="object 135"/>
            <p:cNvSpPr/>
            <p:nvPr/>
          </p:nvSpPr>
          <p:spPr>
            <a:xfrm>
              <a:off x="2355583" y="905713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55583" y="905713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403861" y="904443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2899549" y="9053321"/>
            <a:ext cx="226695" cy="227329"/>
            <a:chOff x="2899549" y="9053321"/>
            <a:chExt cx="226695" cy="227329"/>
          </a:xfrm>
        </p:grpSpPr>
        <p:sp>
          <p:nvSpPr>
            <p:cNvPr id="139" name="object 139"/>
            <p:cNvSpPr/>
            <p:nvPr/>
          </p:nvSpPr>
          <p:spPr>
            <a:xfrm>
              <a:off x="2903359" y="90571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903359" y="90571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951643" y="904443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3994061" y="9053321"/>
            <a:ext cx="1431290" cy="227329"/>
            <a:chOff x="3994061" y="9053321"/>
            <a:chExt cx="1431290" cy="227329"/>
          </a:xfrm>
        </p:grpSpPr>
        <p:sp>
          <p:nvSpPr>
            <p:cNvPr id="143" name="object 143"/>
            <p:cNvSpPr/>
            <p:nvPr/>
          </p:nvSpPr>
          <p:spPr>
            <a:xfrm>
              <a:off x="3997871" y="905713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997871" y="905713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02263" y="90571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02263" y="905713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9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250543" y="904443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10825" y="9050159"/>
            <a:ext cx="227329" cy="226695"/>
            <a:chOff x="3610825" y="9050159"/>
            <a:chExt cx="227329" cy="226695"/>
          </a:xfrm>
        </p:grpSpPr>
        <p:sp>
          <p:nvSpPr>
            <p:cNvPr id="149" name="object 149"/>
            <p:cNvSpPr/>
            <p:nvPr/>
          </p:nvSpPr>
          <p:spPr>
            <a:xfrm>
              <a:off x="3614635" y="90539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614635" y="90539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62920" y="9044431"/>
            <a:ext cx="50545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5605" algn="l"/>
              </a:tabLst>
            </a:pPr>
            <a:r>
              <a:rPr sz="2025" spc="15" baseline="2057" dirty="0">
                <a:latin typeface="Arial MT"/>
                <a:cs typeface="Arial MT"/>
              </a:rPr>
              <a:t>3	</a:t>
            </a: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4595990" y="9050159"/>
            <a:ext cx="227329" cy="226695"/>
            <a:chOff x="4595990" y="9050159"/>
            <a:chExt cx="227329" cy="226695"/>
          </a:xfrm>
        </p:grpSpPr>
        <p:sp>
          <p:nvSpPr>
            <p:cNvPr id="153" name="object 153"/>
            <p:cNvSpPr/>
            <p:nvPr/>
          </p:nvSpPr>
          <p:spPr>
            <a:xfrm>
              <a:off x="4599800" y="90539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99800" y="90539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4648086" y="904075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9" name="object 1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397625" cy="2733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topic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 </a:t>
            </a:r>
            <a:r>
              <a:rPr sz="1650" spc="5" dirty="0">
                <a:latin typeface="Arial MT"/>
                <a:cs typeface="Arial MT"/>
              </a:rPr>
              <a:t>(più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partizioni),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più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produttori</a:t>
            </a:r>
            <a:r>
              <a:rPr sz="1650" spc="10" dirty="0">
                <a:latin typeface="Arial MT"/>
                <a:cs typeface="Arial MT"/>
              </a:rPr>
              <a:t> P1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 P2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T,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G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T, più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C1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C2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in </a:t>
            </a:r>
            <a:r>
              <a:rPr sz="1650" spc="15" dirty="0">
                <a:latin typeface="Arial MT"/>
                <a:cs typeface="Arial MT"/>
              </a:rPr>
              <a:t>G</a:t>
            </a:r>
            <a:endParaRPr sz="1650">
              <a:latin typeface="Arial MT"/>
              <a:cs typeface="Arial MT"/>
            </a:endParaRPr>
          </a:p>
          <a:p>
            <a:pPr marL="485775" marR="826769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C2, poi avvio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P1 e P2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inviano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N1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N2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X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l’altro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C2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gli altri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N1+N2-X messaggi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43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3182" y="4827587"/>
            <a:ext cx="281940" cy="261620"/>
            <a:chOff x="1133182" y="4827587"/>
            <a:chExt cx="281940" cy="261620"/>
          </a:xfrm>
        </p:grpSpPr>
        <p:sp>
          <p:nvSpPr>
            <p:cNvPr id="19" name="object 19"/>
            <p:cNvSpPr/>
            <p:nvPr/>
          </p:nvSpPr>
          <p:spPr>
            <a:xfrm>
              <a:off x="1136992" y="4831397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6992" y="4831397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49532" y="4836047"/>
            <a:ext cx="2482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33182" y="4389678"/>
            <a:ext cx="4959985" cy="261620"/>
            <a:chOff x="1133182" y="4389678"/>
            <a:chExt cx="4959985" cy="261620"/>
          </a:xfrm>
        </p:grpSpPr>
        <p:sp>
          <p:nvSpPr>
            <p:cNvPr id="23" name="object 23"/>
            <p:cNvSpPr/>
            <p:nvPr/>
          </p:nvSpPr>
          <p:spPr>
            <a:xfrm>
              <a:off x="1589633" y="4482858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2"/>
                  </a:moveTo>
                  <a:lnTo>
                    <a:pt x="0" y="34162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2"/>
                  </a:lnTo>
                  <a:close/>
                </a:path>
                <a:path w="4503420" h="76200">
                  <a:moveTo>
                    <a:pt x="79383" y="34162"/>
                  </a:moveTo>
                  <a:lnTo>
                    <a:pt x="50469" y="34162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2"/>
                  </a:lnTo>
                  <a:close/>
                </a:path>
                <a:path w="4503420" h="76200">
                  <a:moveTo>
                    <a:pt x="130366" y="34162"/>
                  </a:moveTo>
                  <a:lnTo>
                    <a:pt x="100926" y="34162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2"/>
                  </a:lnTo>
                  <a:close/>
                </a:path>
                <a:path w="4503420" h="76200">
                  <a:moveTo>
                    <a:pt x="180844" y="34162"/>
                  </a:moveTo>
                  <a:lnTo>
                    <a:pt x="151930" y="34162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2"/>
                  </a:lnTo>
                  <a:close/>
                </a:path>
                <a:path w="4503420" h="76200">
                  <a:moveTo>
                    <a:pt x="231301" y="34162"/>
                  </a:moveTo>
                  <a:lnTo>
                    <a:pt x="202387" y="34162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2"/>
                  </a:lnTo>
                  <a:close/>
                </a:path>
                <a:path w="4503420" h="76200">
                  <a:moveTo>
                    <a:pt x="282304" y="34162"/>
                  </a:moveTo>
                  <a:lnTo>
                    <a:pt x="253390" y="34162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2"/>
                  </a:lnTo>
                  <a:close/>
                </a:path>
                <a:path w="4503420" h="76200">
                  <a:moveTo>
                    <a:pt x="332761" y="34162"/>
                  </a:moveTo>
                  <a:lnTo>
                    <a:pt x="303847" y="34162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2"/>
                  </a:lnTo>
                  <a:close/>
                </a:path>
                <a:path w="4503420" h="76200">
                  <a:moveTo>
                    <a:pt x="383764" y="34162"/>
                  </a:moveTo>
                  <a:lnTo>
                    <a:pt x="354850" y="34162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2"/>
                  </a:lnTo>
                  <a:close/>
                </a:path>
                <a:path w="4503420" h="76200">
                  <a:moveTo>
                    <a:pt x="434221" y="34162"/>
                  </a:moveTo>
                  <a:lnTo>
                    <a:pt x="405307" y="34162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2"/>
                  </a:lnTo>
                  <a:close/>
                </a:path>
                <a:path w="4503420" h="76200">
                  <a:moveTo>
                    <a:pt x="484691" y="34162"/>
                  </a:moveTo>
                  <a:lnTo>
                    <a:pt x="455777" y="34162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2"/>
                  </a:lnTo>
                  <a:close/>
                </a:path>
                <a:path w="4503420" h="76200">
                  <a:moveTo>
                    <a:pt x="535682" y="34162"/>
                  </a:moveTo>
                  <a:lnTo>
                    <a:pt x="506768" y="34162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2"/>
                  </a:lnTo>
                  <a:close/>
                </a:path>
                <a:path w="4503420" h="76200">
                  <a:moveTo>
                    <a:pt x="586151" y="34162"/>
                  </a:moveTo>
                  <a:lnTo>
                    <a:pt x="557237" y="34162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2"/>
                  </a:lnTo>
                  <a:close/>
                </a:path>
                <a:path w="4503420" h="76200">
                  <a:moveTo>
                    <a:pt x="637142" y="34162"/>
                  </a:moveTo>
                  <a:lnTo>
                    <a:pt x="608228" y="34162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2"/>
                  </a:lnTo>
                  <a:close/>
                </a:path>
                <a:path w="4503420" h="76200">
                  <a:moveTo>
                    <a:pt x="687612" y="34162"/>
                  </a:moveTo>
                  <a:lnTo>
                    <a:pt x="658698" y="34162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2"/>
                  </a:lnTo>
                  <a:close/>
                </a:path>
                <a:path w="4503420" h="76200">
                  <a:moveTo>
                    <a:pt x="738082" y="34162"/>
                  </a:moveTo>
                  <a:lnTo>
                    <a:pt x="709168" y="34162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2"/>
                  </a:lnTo>
                  <a:close/>
                </a:path>
                <a:path w="4503420" h="76200">
                  <a:moveTo>
                    <a:pt x="789072" y="34162"/>
                  </a:moveTo>
                  <a:lnTo>
                    <a:pt x="760158" y="34162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2"/>
                  </a:lnTo>
                  <a:close/>
                </a:path>
                <a:path w="4503420" h="76200">
                  <a:moveTo>
                    <a:pt x="839542" y="34162"/>
                  </a:moveTo>
                  <a:lnTo>
                    <a:pt x="810628" y="34162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2"/>
                  </a:lnTo>
                  <a:close/>
                </a:path>
                <a:path w="4503420" h="76200">
                  <a:moveTo>
                    <a:pt x="890532" y="34162"/>
                  </a:moveTo>
                  <a:lnTo>
                    <a:pt x="861618" y="34162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2"/>
                  </a:lnTo>
                  <a:close/>
                </a:path>
                <a:path w="4503420" h="76200">
                  <a:moveTo>
                    <a:pt x="941002" y="34162"/>
                  </a:moveTo>
                  <a:lnTo>
                    <a:pt x="912088" y="34162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2"/>
                  </a:lnTo>
                  <a:close/>
                </a:path>
                <a:path w="4503420" h="76200">
                  <a:moveTo>
                    <a:pt x="991998" y="34162"/>
                  </a:moveTo>
                  <a:lnTo>
                    <a:pt x="962558" y="34162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2"/>
                  </a:lnTo>
                  <a:close/>
                </a:path>
                <a:path w="4503420" h="76200">
                  <a:moveTo>
                    <a:pt x="1042462" y="34162"/>
                  </a:moveTo>
                  <a:lnTo>
                    <a:pt x="1013548" y="34162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2"/>
                  </a:lnTo>
                  <a:close/>
                </a:path>
                <a:path w="4503420" h="76200">
                  <a:moveTo>
                    <a:pt x="1092932" y="34162"/>
                  </a:moveTo>
                  <a:lnTo>
                    <a:pt x="1064018" y="34162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2"/>
                  </a:lnTo>
                  <a:close/>
                </a:path>
                <a:path w="4503420" h="76200">
                  <a:moveTo>
                    <a:pt x="1143923" y="34162"/>
                  </a:moveTo>
                  <a:lnTo>
                    <a:pt x="1115009" y="34162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2"/>
                  </a:lnTo>
                  <a:close/>
                </a:path>
                <a:path w="4503420" h="76200">
                  <a:moveTo>
                    <a:pt x="1194393" y="34162"/>
                  </a:moveTo>
                  <a:lnTo>
                    <a:pt x="1165478" y="34162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2"/>
                  </a:lnTo>
                  <a:close/>
                </a:path>
                <a:path w="4503420" h="76200">
                  <a:moveTo>
                    <a:pt x="1245383" y="34162"/>
                  </a:moveTo>
                  <a:lnTo>
                    <a:pt x="1216469" y="34162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2"/>
                  </a:lnTo>
                  <a:close/>
                </a:path>
                <a:path w="4503420" h="76200">
                  <a:moveTo>
                    <a:pt x="1295853" y="34162"/>
                  </a:moveTo>
                  <a:lnTo>
                    <a:pt x="1266939" y="34162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2"/>
                  </a:lnTo>
                  <a:close/>
                </a:path>
                <a:path w="4503420" h="76200">
                  <a:moveTo>
                    <a:pt x="1346323" y="34162"/>
                  </a:moveTo>
                  <a:lnTo>
                    <a:pt x="1317409" y="34162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2"/>
                  </a:lnTo>
                  <a:close/>
                </a:path>
                <a:path w="4503420" h="76200">
                  <a:moveTo>
                    <a:pt x="1397313" y="34162"/>
                  </a:moveTo>
                  <a:lnTo>
                    <a:pt x="1368399" y="34162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2"/>
                  </a:lnTo>
                  <a:close/>
                </a:path>
                <a:path w="4503420" h="76200">
                  <a:moveTo>
                    <a:pt x="1447783" y="34162"/>
                  </a:moveTo>
                  <a:lnTo>
                    <a:pt x="1418869" y="34162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2"/>
                  </a:lnTo>
                  <a:close/>
                </a:path>
                <a:path w="4503420" h="76200">
                  <a:moveTo>
                    <a:pt x="1498773" y="34162"/>
                  </a:moveTo>
                  <a:lnTo>
                    <a:pt x="1469859" y="34162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2"/>
                  </a:lnTo>
                  <a:close/>
                </a:path>
                <a:path w="4503420" h="76200">
                  <a:moveTo>
                    <a:pt x="1549242" y="34162"/>
                  </a:moveTo>
                  <a:lnTo>
                    <a:pt x="1520329" y="34162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2"/>
                  </a:lnTo>
                  <a:close/>
                </a:path>
                <a:path w="4503420" h="76200">
                  <a:moveTo>
                    <a:pt x="1600239" y="34162"/>
                  </a:moveTo>
                  <a:lnTo>
                    <a:pt x="1570799" y="34162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2"/>
                  </a:lnTo>
                  <a:close/>
                </a:path>
                <a:path w="4503420" h="76200">
                  <a:moveTo>
                    <a:pt x="1650702" y="34162"/>
                  </a:moveTo>
                  <a:lnTo>
                    <a:pt x="1621789" y="34162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2"/>
                  </a:lnTo>
                  <a:close/>
                </a:path>
                <a:path w="4503420" h="76200">
                  <a:moveTo>
                    <a:pt x="1701173" y="34162"/>
                  </a:moveTo>
                  <a:lnTo>
                    <a:pt x="1672259" y="34162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2"/>
                  </a:lnTo>
                  <a:close/>
                </a:path>
                <a:path w="4503420" h="76200">
                  <a:moveTo>
                    <a:pt x="1752164" y="34162"/>
                  </a:moveTo>
                  <a:lnTo>
                    <a:pt x="1723250" y="34162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2"/>
                  </a:lnTo>
                  <a:close/>
                </a:path>
                <a:path w="4503420" h="76200">
                  <a:moveTo>
                    <a:pt x="1802632" y="34162"/>
                  </a:moveTo>
                  <a:lnTo>
                    <a:pt x="1773720" y="34162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2"/>
                  </a:lnTo>
                  <a:close/>
                </a:path>
                <a:path w="4503420" h="76200">
                  <a:moveTo>
                    <a:pt x="1853629" y="34162"/>
                  </a:moveTo>
                  <a:lnTo>
                    <a:pt x="1824189" y="34162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2"/>
                  </a:lnTo>
                  <a:close/>
                </a:path>
                <a:path w="4503420" h="76200">
                  <a:moveTo>
                    <a:pt x="1904094" y="34162"/>
                  </a:moveTo>
                  <a:lnTo>
                    <a:pt x="1875180" y="34162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2"/>
                  </a:lnTo>
                  <a:close/>
                </a:path>
                <a:path w="4503420" h="76200">
                  <a:moveTo>
                    <a:pt x="1954564" y="34162"/>
                  </a:moveTo>
                  <a:lnTo>
                    <a:pt x="1925650" y="34162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2"/>
                  </a:lnTo>
                  <a:close/>
                </a:path>
                <a:path w="4503420" h="76200">
                  <a:moveTo>
                    <a:pt x="2005554" y="34162"/>
                  </a:moveTo>
                  <a:lnTo>
                    <a:pt x="1976640" y="34162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2"/>
                  </a:lnTo>
                  <a:close/>
                </a:path>
                <a:path w="4503420" h="76200">
                  <a:moveTo>
                    <a:pt x="2056023" y="34162"/>
                  </a:moveTo>
                  <a:lnTo>
                    <a:pt x="2027110" y="34162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2"/>
                  </a:lnTo>
                  <a:close/>
                </a:path>
                <a:path w="4503420" h="76200">
                  <a:moveTo>
                    <a:pt x="2107013" y="34162"/>
                  </a:moveTo>
                  <a:lnTo>
                    <a:pt x="2078101" y="34162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2"/>
                  </a:lnTo>
                  <a:close/>
                </a:path>
                <a:path w="4503420" h="76200">
                  <a:moveTo>
                    <a:pt x="2157484" y="34162"/>
                  </a:moveTo>
                  <a:lnTo>
                    <a:pt x="2128570" y="34162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2"/>
                  </a:lnTo>
                  <a:close/>
                </a:path>
                <a:path w="4503420" h="76200">
                  <a:moveTo>
                    <a:pt x="2207953" y="34162"/>
                  </a:moveTo>
                  <a:lnTo>
                    <a:pt x="2179040" y="34162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2"/>
                  </a:lnTo>
                  <a:close/>
                </a:path>
                <a:path w="4503420" h="76200">
                  <a:moveTo>
                    <a:pt x="2258945" y="34162"/>
                  </a:moveTo>
                  <a:lnTo>
                    <a:pt x="2230031" y="34162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2"/>
                  </a:lnTo>
                  <a:close/>
                </a:path>
                <a:path w="4503420" h="76200">
                  <a:moveTo>
                    <a:pt x="2309413" y="34162"/>
                  </a:moveTo>
                  <a:lnTo>
                    <a:pt x="2280500" y="34162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2"/>
                  </a:lnTo>
                  <a:close/>
                </a:path>
                <a:path w="4503420" h="76200">
                  <a:moveTo>
                    <a:pt x="2360405" y="34162"/>
                  </a:moveTo>
                  <a:lnTo>
                    <a:pt x="2331491" y="34162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2"/>
                  </a:lnTo>
                  <a:close/>
                </a:path>
                <a:path w="4503420" h="76200">
                  <a:moveTo>
                    <a:pt x="2410875" y="34162"/>
                  </a:moveTo>
                  <a:lnTo>
                    <a:pt x="2381961" y="34162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2"/>
                  </a:lnTo>
                  <a:close/>
                </a:path>
                <a:path w="4503420" h="76200">
                  <a:moveTo>
                    <a:pt x="2461870" y="34162"/>
                  </a:moveTo>
                  <a:lnTo>
                    <a:pt x="2432430" y="34162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2"/>
                  </a:lnTo>
                  <a:close/>
                </a:path>
                <a:path w="4503420" h="76200">
                  <a:moveTo>
                    <a:pt x="2512335" y="34162"/>
                  </a:moveTo>
                  <a:lnTo>
                    <a:pt x="2483421" y="34162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2"/>
                  </a:lnTo>
                  <a:close/>
                </a:path>
                <a:path w="4503420" h="76200">
                  <a:moveTo>
                    <a:pt x="2562805" y="34162"/>
                  </a:moveTo>
                  <a:lnTo>
                    <a:pt x="2533891" y="34162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2"/>
                  </a:lnTo>
                  <a:close/>
                </a:path>
                <a:path w="4503420" h="76200">
                  <a:moveTo>
                    <a:pt x="2613794" y="34162"/>
                  </a:moveTo>
                  <a:lnTo>
                    <a:pt x="2584881" y="34162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2"/>
                  </a:lnTo>
                  <a:close/>
                </a:path>
                <a:path w="4503420" h="76200">
                  <a:moveTo>
                    <a:pt x="2664265" y="34162"/>
                  </a:moveTo>
                  <a:lnTo>
                    <a:pt x="2635351" y="34162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2"/>
                  </a:lnTo>
                  <a:close/>
                </a:path>
                <a:path w="4503420" h="76200">
                  <a:moveTo>
                    <a:pt x="2715248" y="34162"/>
                  </a:moveTo>
                  <a:lnTo>
                    <a:pt x="2685808" y="34162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2"/>
                  </a:lnTo>
                  <a:close/>
                </a:path>
                <a:path w="4503420" h="76200">
                  <a:moveTo>
                    <a:pt x="2765724" y="34162"/>
                  </a:moveTo>
                  <a:lnTo>
                    <a:pt x="2736811" y="34162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2"/>
                  </a:lnTo>
                  <a:close/>
                </a:path>
                <a:path w="4503420" h="76200">
                  <a:moveTo>
                    <a:pt x="2816183" y="34162"/>
                  </a:moveTo>
                  <a:lnTo>
                    <a:pt x="2787268" y="34162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2"/>
                  </a:lnTo>
                  <a:close/>
                </a:path>
                <a:path w="4503420" h="76200">
                  <a:moveTo>
                    <a:pt x="2867186" y="34162"/>
                  </a:moveTo>
                  <a:lnTo>
                    <a:pt x="2838272" y="34162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2"/>
                  </a:lnTo>
                  <a:close/>
                </a:path>
                <a:path w="4503420" h="76200">
                  <a:moveTo>
                    <a:pt x="2917643" y="34162"/>
                  </a:moveTo>
                  <a:lnTo>
                    <a:pt x="2888729" y="34162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2"/>
                  </a:lnTo>
                  <a:close/>
                </a:path>
                <a:path w="4503420" h="76200">
                  <a:moveTo>
                    <a:pt x="2968646" y="34162"/>
                  </a:moveTo>
                  <a:lnTo>
                    <a:pt x="2939732" y="34162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2"/>
                  </a:lnTo>
                  <a:close/>
                </a:path>
                <a:path w="4503420" h="76200">
                  <a:moveTo>
                    <a:pt x="3019102" y="34162"/>
                  </a:moveTo>
                  <a:lnTo>
                    <a:pt x="2990189" y="34162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2"/>
                  </a:lnTo>
                  <a:close/>
                </a:path>
                <a:path w="4503420" h="76200">
                  <a:moveTo>
                    <a:pt x="3069572" y="34162"/>
                  </a:moveTo>
                  <a:lnTo>
                    <a:pt x="3040659" y="34162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2"/>
                  </a:lnTo>
                  <a:close/>
                </a:path>
                <a:path w="4503420" h="76200">
                  <a:moveTo>
                    <a:pt x="3120563" y="34162"/>
                  </a:moveTo>
                  <a:lnTo>
                    <a:pt x="3091649" y="34162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2"/>
                  </a:lnTo>
                  <a:close/>
                </a:path>
                <a:path w="4503420" h="76200">
                  <a:moveTo>
                    <a:pt x="3171033" y="34162"/>
                  </a:moveTo>
                  <a:lnTo>
                    <a:pt x="3142119" y="34162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2"/>
                  </a:lnTo>
                  <a:close/>
                </a:path>
                <a:path w="4503420" h="76200">
                  <a:moveTo>
                    <a:pt x="3222036" y="34162"/>
                  </a:moveTo>
                  <a:lnTo>
                    <a:pt x="3193122" y="34162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2"/>
                  </a:lnTo>
                  <a:close/>
                </a:path>
                <a:path w="4503420" h="76200">
                  <a:moveTo>
                    <a:pt x="3272492" y="34162"/>
                  </a:moveTo>
                  <a:lnTo>
                    <a:pt x="3243579" y="34162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2"/>
                  </a:lnTo>
                  <a:close/>
                </a:path>
                <a:path w="4503420" h="76200">
                  <a:moveTo>
                    <a:pt x="3323489" y="34162"/>
                  </a:moveTo>
                  <a:lnTo>
                    <a:pt x="3294049" y="34162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2"/>
                  </a:lnTo>
                  <a:close/>
                </a:path>
                <a:path w="4503420" h="76200">
                  <a:moveTo>
                    <a:pt x="3373953" y="34162"/>
                  </a:moveTo>
                  <a:lnTo>
                    <a:pt x="3345040" y="34162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2"/>
                  </a:lnTo>
                  <a:close/>
                </a:path>
                <a:path w="4503420" h="76200">
                  <a:moveTo>
                    <a:pt x="3424424" y="34162"/>
                  </a:moveTo>
                  <a:lnTo>
                    <a:pt x="3395510" y="34162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2"/>
                  </a:lnTo>
                  <a:close/>
                </a:path>
                <a:path w="4503420" h="76200">
                  <a:moveTo>
                    <a:pt x="3475414" y="34162"/>
                  </a:moveTo>
                  <a:lnTo>
                    <a:pt x="3446500" y="34162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2"/>
                  </a:lnTo>
                  <a:close/>
                </a:path>
                <a:path w="4503420" h="76200">
                  <a:moveTo>
                    <a:pt x="3525883" y="34162"/>
                  </a:moveTo>
                  <a:lnTo>
                    <a:pt x="3496970" y="34162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2"/>
                  </a:lnTo>
                  <a:close/>
                </a:path>
                <a:path w="4503420" h="76200">
                  <a:moveTo>
                    <a:pt x="3576880" y="34162"/>
                  </a:moveTo>
                  <a:lnTo>
                    <a:pt x="3547440" y="34162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2"/>
                  </a:lnTo>
                  <a:close/>
                </a:path>
                <a:path w="4503420" h="76200">
                  <a:moveTo>
                    <a:pt x="3627344" y="34162"/>
                  </a:moveTo>
                  <a:lnTo>
                    <a:pt x="3598430" y="34162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2"/>
                  </a:lnTo>
                  <a:close/>
                </a:path>
                <a:path w="4503420" h="76200">
                  <a:moveTo>
                    <a:pt x="3677814" y="34162"/>
                  </a:moveTo>
                  <a:lnTo>
                    <a:pt x="3648900" y="34162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2"/>
                  </a:lnTo>
                  <a:close/>
                </a:path>
                <a:path w="4503420" h="76200">
                  <a:moveTo>
                    <a:pt x="3728805" y="34162"/>
                  </a:moveTo>
                  <a:lnTo>
                    <a:pt x="3699891" y="34162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2"/>
                  </a:lnTo>
                  <a:close/>
                </a:path>
                <a:path w="4503420" h="76200">
                  <a:moveTo>
                    <a:pt x="3779273" y="34162"/>
                  </a:moveTo>
                  <a:lnTo>
                    <a:pt x="3750360" y="34162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2"/>
                  </a:lnTo>
                  <a:close/>
                </a:path>
                <a:path w="4503420" h="76200">
                  <a:moveTo>
                    <a:pt x="3830265" y="34162"/>
                  </a:moveTo>
                  <a:lnTo>
                    <a:pt x="3801351" y="34162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2"/>
                  </a:lnTo>
                  <a:close/>
                </a:path>
                <a:path w="4503420" h="76200">
                  <a:moveTo>
                    <a:pt x="3880733" y="34162"/>
                  </a:moveTo>
                  <a:lnTo>
                    <a:pt x="3851821" y="34162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2"/>
                  </a:lnTo>
                  <a:close/>
                </a:path>
                <a:path w="4503420" h="76200">
                  <a:moveTo>
                    <a:pt x="3931203" y="34162"/>
                  </a:moveTo>
                  <a:lnTo>
                    <a:pt x="3902290" y="34162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2"/>
                  </a:lnTo>
                  <a:close/>
                </a:path>
                <a:path w="4503420" h="76200">
                  <a:moveTo>
                    <a:pt x="3982195" y="34162"/>
                  </a:moveTo>
                  <a:lnTo>
                    <a:pt x="3953281" y="34162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2"/>
                  </a:lnTo>
                  <a:close/>
                </a:path>
                <a:path w="4503420" h="76200">
                  <a:moveTo>
                    <a:pt x="4032665" y="34162"/>
                  </a:moveTo>
                  <a:lnTo>
                    <a:pt x="4003751" y="34162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2"/>
                  </a:lnTo>
                  <a:close/>
                </a:path>
                <a:path w="4503420" h="76200">
                  <a:moveTo>
                    <a:pt x="4083655" y="34162"/>
                  </a:moveTo>
                  <a:lnTo>
                    <a:pt x="4054741" y="34162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2"/>
                  </a:lnTo>
                  <a:close/>
                </a:path>
                <a:path w="4503420" h="76200">
                  <a:moveTo>
                    <a:pt x="4134125" y="34162"/>
                  </a:moveTo>
                  <a:lnTo>
                    <a:pt x="4105211" y="34162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2"/>
                  </a:lnTo>
                  <a:close/>
                </a:path>
                <a:path w="4503420" h="76200">
                  <a:moveTo>
                    <a:pt x="4185121" y="34162"/>
                  </a:moveTo>
                  <a:lnTo>
                    <a:pt x="4155681" y="34162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2"/>
                  </a:lnTo>
                  <a:close/>
                </a:path>
                <a:path w="4503420" h="76200">
                  <a:moveTo>
                    <a:pt x="4235584" y="34162"/>
                  </a:moveTo>
                  <a:lnTo>
                    <a:pt x="4206671" y="34162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2"/>
                  </a:lnTo>
                  <a:close/>
                </a:path>
                <a:path w="4503420" h="76200">
                  <a:moveTo>
                    <a:pt x="4286055" y="34162"/>
                  </a:moveTo>
                  <a:lnTo>
                    <a:pt x="4257141" y="34162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2"/>
                  </a:lnTo>
                  <a:close/>
                </a:path>
                <a:path w="4503420" h="76200">
                  <a:moveTo>
                    <a:pt x="4337046" y="34162"/>
                  </a:moveTo>
                  <a:lnTo>
                    <a:pt x="4308132" y="34162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2"/>
                  </a:lnTo>
                  <a:close/>
                </a:path>
                <a:path w="4503420" h="76200">
                  <a:moveTo>
                    <a:pt x="4387515" y="34162"/>
                  </a:moveTo>
                  <a:lnTo>
                    <a:pt x="4358601" y="34162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2"/>
                  </a:lnTo>
                  <a:close/>
                </a:path>
                <a:path w="4503420" h="76200">
                  <a:moveTo>
                    <a:pt x="4488332" y="37821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1488"/>
                  </a:lnTo>
                  <a:lnTo>
                    <a:pt x="4434827" y="73063"/>
                  </a:lnTo>
                  <a:lnTo>
                    <a:pt x="4435881" y="75171"/>
                  </a:lnTo>
                  <a:lnTo>
                    <a:pt x="4437976" y="75691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02"/>
                  </a:lnTo>
                  <a:lnTo>
                    <a:pt x="4488332" y="37821"/>
                  </a:lnTo>
                  <a:close/>
                </a:path>
                <a:path w="4503420" h="76200">
                  <a:moveTo>
                    <a:pt x="4438511" y="34162"/>
                  </a:moveTo>
                  <a:lnTo>
                    <a:pt x="4409071" y="34162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2"/>
                  </a:lnTo>
                  <a:close/>
                </a:path>
                <a:path w="4503420" h="76200">
                  <a:moveTo>
                    <a:pt x="4482139" y="34162"/>
                  </a:moveTo>
                  <a:lnTo>
                    <a:pt x="4460062" y="34162"/>
                  </a:lnTo>
                  <a:lnTo>
                    <a:pt x="4460062" y="41523"/>
                  </a:lnTo>
                  <a:lnTo>
                    <a:pt x="4481971" y="41523"/>
                  </a:lnTo>
                  <a:lnTo>
                    <a:pt x="4488332" y="37821"/>
                  </a:lnTo>
                  <a:lnTo>
                    <a:pt x="4482139" y="34162"/>
                  </a:lnTo>
                  <a:close/>
                </a:path>
                <a:path w="4503420" h="76200">
                  <a:moveTo>
                    <a:pt x="4488976" y="38202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02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47"/>
                  </a:lnTo>
                  <a:lnTo>
                    <a:pt x="4488976" y="38202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6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447"/>
                  </a:moveTo>
                  <a:lnTo>
                    <a:pt x="4488332" y="37821"/>
                  </a:lnTo>
                  <a:lnTo>
                    <a:pt x="4488976" y="38202"/>
                  </a:lnTo>
                  <a:lnTo>
                    <a:pt x="4488976" y="37447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3773" y="3683"/>
                  </a:lnTo>
                  <a:lnTo>
                    <a:pt x="4434306" y="6299"/>
                  </a:lnTo>
                  <a:lnTo>
                    <a:pt x="4435881" y="6832"/>
                  </a:lnTo>
                  <a:lnTo>
                    <a:pt x="4488332" y="37821"/>
                  </a:lnTo>
                  <a:lnTo>
                    <a:pt x="4488976" y="37447"/>
                  </a:lnTo>
                  <a:lnTo>
                    <a:pt x="4488976" y="34162"/>
                  </a:lnTo>
                  <a:lnTo>
                    <a:pt x="4496799" y="34162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799" y="34162"/>
                  </a:moveTo>
                  <a:lnTo>
                    <a:pt x="4488976" y="34162"/>
                  </a:lnTo>
                  <a:lnTo>
                    <a:pt x="4488976" y="37447"/>
                  </a:lnTo>
                  <a:lnTo>
                    <a:pt x="4493704" y="34696"/>
                  </a:lnTo>
                  <a:lnTo>
                    <a:pt x="4497721" y="34696"/>
                  </a:lnTo>
                  <a:lnTo>
                    <a:pt x="4496799" y="3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6992" y="439348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6992" y="4393488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9532" y="4398136"/>
            <a:ext cx="2482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47914" y="3603752"/>
            <a:ext cx="4945380" cy="1393190"/>
            <a:chOff x="1147914" y="3603752"/>
            <a:chExt cx="4945380" cy="1393190"/>
          </a:xfrm>
        </p:grpSpPr>
        <p:sp>
          <p:nvSpPr>
            <p:cNvPr id="28" name="object 28"/>
            <p:cNvSpPr/>
            <p:nvPr/>
          </p:nvSpPr>
          <p:spPr>
            <a:xfrm>
              <a:off x="1589633" y="3880395"/>
              <a:ext cx="4503420" cy="1116330"/>
            </a:xfrm>
            <a:custGeom>
              <a:avLst/>
              <a:gdLst/>
              <a:ahLst/>
              <a:cxnLst/>
              <a:rect l="l" t="t" r="r" b="b"/>
              <a:pathLst>
                <a:path w="4503420" h="1116329">
                  <a:moveTo>
                    <a:pt x="28905" y="1074547"/>
                  </a:moveTo>
                  <a:lnTo>
                    <a:pt x="0" y="1074547"/>
                  </a:lnTo>
                  <a:lnTo>
                    <a:pt x="0" y="1081913"/>
                  </a:lnTo>
                  <a:lnTo>
                    <a:pt x="28905" y="1081913"/>
                  </a:lnTo>
                  <a:lnTo>
                    <a:pt x="28905" y="1074547"/>
                  </a:lnTo>
                  <a:close/>
                </a:path>
                <a:path w="4503420" h="1116329">
                  <a:moveTo>
                    <a:pt x="79375" y="1074547"/>
                  </a:moveTo>
                  <a:lnTo>
                    <a:pt x="50469" y="1074547"/>
                  </a:lnTo>
                  <a:lnTo>
                    <a:pt x="50469" y="1081913"/>
                  </a:lnTo>
                  <a:lnTo>
                    <a:pt x="79375" y="1081913"/>
                  </a:lnTo>
                  <a:lnTo>
                    <a:pt x="79375" y="1074547"/>
                  </a:lnTo>
                  <a:close/>
                </a:path>
                <a:path w="4503420" h="1116329">
                  <a:moveTo>
                    <a:pt x="130365" y="1074547"/>
                  </a:moveTo>
                  <a:lnTo>
                    <a:pt x="100926" y="1074547"/>
                  </a:lnTo>
                  <a:lnTo>
                    <a:pt x="100926" y="1081913"/>
                  </a:lnTo>
                  <a:lnTo>
                    <a:pt x="130365" y="1081913"/>
                  </a:lnTo>
                  <a:lnTo>
                    <a:pt x="130365" y="1074547"/>
                  </a:lnTo>
                  <a:close/>
                </a:path>
                <a:path w="4503420" h="1116329">
                  <a:moveTo>
                    <a:pt x="180835" y="1074547"/>
                  </a:moveTo>
                  <a:lnTo>
                    <a:pt x="151930" y="1074547"/>
                  </a:lnTo>
                  <a:lnTo>
                    <a:pt x="151930" y="1081913"/>
                  </a:lnTo>
                  <a:lnTo>
                    <a:pt x="180835" y="1081913"/>
                  </a:lnTo>
                  <a:lnTo>
                    <a:pt x="180835" y="1074547"/>
                  </a:lnTo>
                  <a:close/>
                </a:path>
                <a:path w="4503420" h="1116329">
                  <a:moveTo>
                    <a:pt x="192925" y="34696"/>
                  </a:moveTo>
                  <a:lnTo>
                    <a:pt x="164020" y="34696"/>
                  </a:lnTo>
                  <a:lnTo>
                    <a:pt x="164020" y="41541"/>
                  </a:lnTo>
                  <a:lnTo>
                    <a:pt x="192925" y="41541"/>
                  </a:lnTo>
                  <a:lnTo>
                    <a:pt x="192925" y="34696"/>
                  </a:lnTo>
                  <a:close/>
                </a:path>
                <a:path w="4503420" h="1116329">
                  <a:moveTo>
                    <a:pt x="231292" y="1074547"/>
                  </a:moveTo>
                  <a:lnTo>
                    <a:pt x="202387" y="1074547"/>
                  </a:lnTo>
                  <a:lnTo>
                    <a:pt x="202387" y="1081913"/>
                  </a:lnTo>
                  <a:lnTo>
                    <a:pt x="231292" y="1081913"/>
                  </a:lnTo>
                  <a:lnTo>
                    <a:pt x="231292" y="1074547"/>
                  </a:lnTo>
                  <a:close/>
                </a:path>
                <a:path w="4503420" h="1116329">
                  <a:moveTo>
                    <a:pt x="243916" y="34696"/>
                  </a:moveTo>
                  <a:lnTo>
                    <a:pt x="214477" y="34696"/>
                  </a:lnTo>
                  <a:lnTo>
                    <a:pt x="214477" y="41541"/>
                  </a:lnTo>
                  <a:lnTo>
                    <a:pt x="243916" y="41541"/>
                  </a:lnTo>
                  <a:lnTo>
                    <a:pt x="243916" y="34696"/>
                  </a:lnTo>
                  <a:close/>
                </a:path>
                <a:path w="4503420" h="1116329">
                  <a:moveTo>
                    <a:pt x="282295" y="1074547"/>
                  </a:moveTo>
                  <a:lnTo>
                    <a:pt x="253390" y="1074547"/>
                  </a:lnTo>
                  <a:lnTo>
                    <a:pt x="253390" y="1081913"/>
                  </a:lnTo>
                  <a:lnTo>
                    <a:pt x="282295" y="1081913"/>
                  </a:lnTo>
                  <a:lnTo>
                    <a:pt x="282295" y="1074547"/>
                  </a:lnTo>
                  <a:close/>
                </a:path>
                <a:path w="4503420" h="1116329">
                  <a:moveTo>
                    <a:pt x="294386" y="34696"/>
                  </a:moveTo>
                  <a:lnTo>
                    <a:pt x="265480" y="34696"/>
                  </a:lnTo>
                  <a:lnTo>
                    <a:pt x="265480" y="41541"/>
                  </a:lnTo>
                  <a:lnTo>
                    <a:pt x="294386" y="41541"/>
                  </a:lnTo>
                  <a:lnTo>
                    <a:pt x="294386" y="34696"/>
                  </a:lnTo>
                  <a:close/>
                </a:path>
                <a:path w="4503420" h="1116329">
                  <a:moveTo>
                    <a:pt x="332752" y="1074547"/>
                  </a:moveTo>
                  <a:lnTo>
                    <a:pt x="303847" y="1074547"/>
                  </a:lnTo>
                  <a:lnTo>
                    <a:pt x="303847" y="1081913"/>
                  </a:lnTo>
                  <a:lnTo>
                    <a:pt x="332752" y="1081913"/>
                  </a:lnTo>
                  <a:lnTo>
                    <a:pt x="332752" y="1074547"/>
                  </a:lnTo>
                  <a:close/>
                </a:path>
                <a:path w="4503420" h="1116329">
                  <a:moveTo>
                    <a:pt x="344843" y="34696"/>
                  </a:moveTo>
                  <a:lnTo>
                    <a:pt x="315937" y="34696"/>
                  </a:lnTo>
                  <a:lnTo>
                    <a:pt x="315937" y="41541"/>
                  </a:lnTo>
                  <a:lnTo>
                    <a:pt x="344843" y="41541"/>
                  </a:lnTo>
                  <a:lnTo>
                    <a:pt x="344843" y="34696"/>
                  </a:lnTo>
                  <a:close/>
                </a:path>
                <a:path w="4503420" h="1116329">
                  <a:moveTo>
                    <a:pt x="383755" y="1074547"/>
                  </a:moveTo>
                  <a:lnTo>
                    <a:pt x="354850" y="1074547"/>
                  </a:lnTo>
                  <a:lnTo>
                    <a:pt x="354850" y="1081913"/>
                  </a:lnTo>
                  <a:lnTo>
                    <a:pt x="383755" y="1081913"/>
                  </a:lnTo>
                  <a:lnTo>
                    <a:pt x="383755" y="1074547"/>
                  </a:lnTo>
                  <a:close/>
                </a:path>
                <a:path w="4503420" h="1116329">
                  <a:moveTo>
                    <a:pt x="395846" y="34696"/>
                  </a:moveTo>
                  <a:lnTo>
                    <a:pt x="366941" y="34696"/>
                  </a:lnTo>
                  <a:lnTo>
                    <a:pt x="366941" y="41541"/>
                  </a:lnTo>
                  <a:lnTo>
                    <a:pt x="395846" y="41541"/>
                  </a:lnTo>
                  <a:lnTo>
                    <a:pt x="395846" y="34696"/>
                  </a:lnTo>
                  <a:close/>
                </a:path>
                <a:path w="4503420" h="1116329">
                  <a:moveTo>
                    <a:pt x="434213" y="1074547"/>
                  </a:moveTo>
                  <a:lnTo>
                    <a:pt x="405307" y="1074547"/>
                  </a:lnTo>
                  <a:lnTo>
                    <a:pt x="405307" y="1081913"/>
                  </a:lnTo>
                  <a:lnTo>
                    <a:pt x="434213" y="1081913"/>
                  </a:lnTo>
                  <a:lnTo>
                    <a:pt x="434213" y="1074547"/>
                  </a:lnTo>
                  <a:close/>
                </a:path>
                <a:path w="4503420" h="1116329">
                  <a:moveTo>
                    <a:pt x="446303" y="34696"/>
                  </a:moveTo>
                  <a:lnTo>
                    <a:pt x="417398" y="34696"/>
                  </a:lnTo>
                  <a:lnTo>
                    <a:pt x="417398" y="41541"/>
                  </a:lnTo>
                  <a:lnTo>
                    <a:pt x="446303" y="41541"/>
                  </a:lnTo>
                  <a:lnTo>
                    <a:pt x="446303" y="34696"/>
                  </a:lnTo>
                  <a:close/>
                </a:path>
                <a:path w="4503420" h="1116329">
                  <a:moveTo>
                    <a:pt x="484682" y="1074547"/>
                  </a:moveTo>
                  <a:lnTo>
                    <a:pt x="455777" y="1074547"/>
                  </a:lnTo>
                  <a:lnTo>
                    <a:pt x="455777" y="1081913"/>
                  </a:lnTo>
                  <a:lnTo>
                    <a:pt x="484682" y="1081913"/>
                  </a:lnTo>
                  <a:lnTo>
                    <a:pt x="484682" y="1074547"/>
                  </a:lnTo>
                  <a:close/>
                </a:path>
                <a:path w="4503420" h="1116329">
                  <a:moveTo>
                    <a:pt x="497306" y="34696"/>
                  </a:moveTo>
                  <a:lnTo>
                    <a:pt x="467868" y="34696"/>
                  </a:lnTo>
                  <a:lnTo>
                    <a:pt x="467868" y="41541"/>
                  </a:lnTo>
                  <a:lnTo>
                    <a:pt x="497306" y="41541"/>
                  </a:lnTo>
                  <a:lnTo>
                    <a:pt x="497306" y="34696"/>
                  </a:lnTo>
                  <a:close/>
                </a:path>
                <a:path w="4503420" h="1116329">
                  <a:moveTo>
                    <a:pt x="535673" y="1074547"/>
                  </a:moveTo>
                  <a:lnTo>
                    <a:pt x="506768" y="1074547"/>
                  </a:lnTo>
                  <a:lnTo>
                    <a:pt x="506768" y="1081913"/>
                  </a:lnTo>
                  <a:lnTo>
                    <a:pt x="535673" y="1081913"/>
                  </a:lnTo>
                  <a:lnTo>
                    <a:pt x="535673" y="1074547"/>
                  </a:lnTo>
                  <a:close/>
                </a:path>
                <a:path w="4503420" h="1116329">
                  <a:moveTo>
                    <a:pt x="547776" y="34696"/>
                  </a:moveTo>
                  <a:lnTo>
                    <a:pt x="518871" y="34696"/>
                  </a:lnTo>
                  <a:lnTo>
                    <a:pt x="518871" y="41541"/>
                  </a:lnTo>
                  <a:lnTo>
                    <a:pt x="547776" y="41541"/>
                  </a:lnTo>
                  <a:lnTo>
                    <a:pt x="547776" y="34696"/>
                  </a:lnTo>
                  <a:close/>
                </a:path>
                <a:path w="4503420" h="1116329">
                  <a:moveTo>
                    <a:pt x="586143" y="1074547"/>
                  </a:moveTo>
                  <a:lnTo>
                    <a:pt x="557237" y="1074547"/>
                  </a:lnTo>
                  <a:lnTo>
                    <a:pt x="557237" y="1081913"/>
                  </a:lnTo>
                  <a:lnTo>
                    <a:pt x="586143" y="1081913"/>
                  </a:lnTo>
                  <a:lnTo>
                    <a:pt x="586143" y="1074547"/>
                  </a:lnTo>
                  <a:close/>
                </a:path>
                <a:path w="4503420" h="1116329">
                  <a:moveTo>
                    <a:pt x="598233" y="34696"/>
                  </a:moveTo>
                  <a:lnTo>
                    <a:pt x="569328" y="34696"/>
                  </a:lnTo>
                  <a:lnTo>
                    <a:pt x="569328" y="41541"/>
                  </a:lnTo>
                  <a:lnTo>
                    <a:pt x="598233" y="41541"/>
                  </a:lnTo>
                  <a:lnTo>
                    <a:pt x="598233" y="34696"/>
                  </a:lnTo>
                  <a:close/>
                </a:path>
                <a:path w="4503420" h="1116329">
                  <a:moveTo>
                    <a:pt x="637133" y="1074547"/>
                  </a:moveTo>
                  <a:lnTo>
                    <a:pt x="608228" y="1074547"/>
                  </a:lnTo>
                  <a:lnTo>
                    <a:pt x="608228" y="1081913"/>
                  </a:lnTo>
                  <a:lnTo>
                    <a:pt x="637133" y="1081913"/>
                  </a:lnTo>
                  <a:lnTo>
                    <a:pt x="637133" y="1074547"/>
                  </a:lnTo>
                  <a:close/>
                </a:path>
                <a:path w="4503420" h="1116329">
                  <a:moveTo>
                    <a:pt x="649236" y="34696"/>
                  </a:moveTo>
                  <a:lnTo>
                    <a:pt x="620331" y="34696"/>
                  </a:lnTo>
                  <a:lnTo>
                    <a:pt x="620331" y="41541"/>
                  </a:lnTo>
                  <a:lnTo>
                    <a:pt x="649236" y="41541"/>
                  </a:lnTo>
                  <a:lnTo>
                    <a:pt x="649236" y="34696"/>
                  </a:lnTo>
                  <a:close/>
                </a:path>
                <a:path w="4503420" h="1116329">
                  <a:moveTo>
                    <a:pt x="687603" y="1074547"/>
                  </a:moveTo>
                  <a:lnTo>
                    <a:pt x="658698" y="1074547"/>
                  </a:lnTo>
                  <a:lnTo>
                    <a:pt x="658698" y="1081913"/>
                  </a:lnTo>
                  <a:lnTo>
                    <a:pt x="687603" y="1081913"/>
                  </a:lnTo>
                  <a:lnTo>
                    <a:pt x="687603" y="1074547"/>
                  </a:lnTo>
                  <a:close/>
                </a:path>
                <a:path w="4503420" h="1116329">
                  <a:moveTo>
                    <a:pt x="699693" y="34696"/>
                  </a:moveTo>
                  <a:lnTo>
                    <a:pt x="670788" y="34696"/>
                  </a:lnTo>
                  <a:lnTo>
                    <a:pt x="670788" y="41541"/>
                  </a:lnTo>
                  <a:lnTo>
                    <a:pt x="699693" y="41541"/>
                  </a:lnTo>
                  <a:lnTo>
                    <a:pt x="699693" y="34696"/>
                  </a:lnTo>
                  <a:close/>
                </a:path>
                <a:path w="4503420" h="1116329">
                  <a:moveTo>
                    <a:pt x="738073" y="1074547"/>
                  </a:moveTo>
                  <a:lnTo>
                    <a:pt x="709168" y="1074547"/>
                  </a:lnTo>
                  <a:lnTo>
                    <a:pt x="709168" y="1081913"/>
                  </a:lnTo>
                  <a:lnTo>
                    <a:pt x="738073" y="1081913"/>
                  </a:lnTo>
                  <a:lnTo>
                    <a:pt x="738073" y="1074547"/>
                  </a:lnTo>
                  <a:close/>
                </a:path>
                <a:path w="4503420" h="1116329">
                  <a:moveTo>
                    <a:pt x="750697" y="34696"/>
                  </a:moveTo>
                  <a:lnTo>
                    <a:pt x="721791" y="34696"/>
                  </a:lnTo>
                  <a:lnTo>
                    <a:pt x="721791" y="41541"/>
                  </a:lnTo>
                  <a:lnTo>
                    <a:pt x="750697" y="41541"/>
                  </a:lnTo>
                  <a:lnTo>
                    <a:pt x="750697" y="34696"/>
                  </a:lnTo>
                  <a:close/>
                </a:path>
                <a:path w="4503420" h="1116329">
                  <a:moveTo>
                    <a:pt x="789063" y="1074547"/>
                  </a:moveTo>
                  <a:lnTo>
                    <a:pt x="760158" y="1074547"/>
                  </a:lnTo>
                  <a:lnTo>
                    <a:pt x="760158" y="1081913"/>
                  </a:lnTo>
                  <a:lnTo>
                    <a:pt x="789063" y="1081913"/>
                  </a:lnTo>
                  <a:lnTo>
                    <a:pt x="789063" y="1074547"/>
                  </a:lnTo>
                  <a:close/>
                </a:path>
                <a:path w="4503420" h="1116329">
                  <a:moveTo>
                    <a:pt x="801154" y="34696"/>
                  </a:moveTo>
                  <a:lnTo>
                    <a:pt x="772248" y="34696"/>
                  </a:lnTo>
                  <a:lnTo>
                    <a:pt x="772248" y="41541"/>
                  </a:lnTo>
                  <a:lnTo>
                    <a:pt x="801154" y="41541"/>
                  </a:lnTo>
                  <a:lnTo>
                    <a:pt x="801154" y="34696"/>
                  </a:lnTo>
                  <a:close/>
                </a:path>
                <a:path w="4503420" h="1116329">
                  <a:moveTo>
                    <a:pt x="839533" y="1074547"/>
                  </a:moveTo>
                  <a:lnTo>
                    <a:pt x="810628" y="1074547"/>
                  </a:lnTo>
                  <a:lnTo>
                    <a:pt x="810628" y="1081913"/>
                  </a:lnTo>
                  <a:lnTo>
                    <a:pt x="839533" y="1081913"/>
                  </a:lnTo>
                  <a:lnTo>
                    <a:pt x="839533" y="1074547"/>
                  </a:lnTo>
                  <a:close/>
                </a:path>
                <a:path w="4503420" h="1116329">
                  <a:moveTo>
                    <a:pt x="851623" y="34696"/>
                  </a:moveTo>
                  <a:lnTo>
                    <a:pt x="822718" y="34696"/>
                  </a:lnTo>
                  <a:lnTo>
                    <a:pt x="822718" y="41541"/>
                  </a:lnTo>
                  <a:lnTo>
                    <a:pt x="851623" y="41541"/>
                  </a:lnTo>
                  <a:lnTo>
                    <a:pt x="851623" y="34696"/>
                  </a:lnTo>
                  <a:close/>
                </a:path>
                <a:path w="4503420" h="1116329">
                  <a:moveTo>
                    <a:pt x="890524" y="1074547"/>
                  </a:moveTo>
                  <a:lnTo>
                    <a:pt x="861618" y="1074547"/>
                  </a:lnTo>
                  <a:lnTo>
                    <a:pt x="861618" y="1081913"/>
                  </a:lnTo>
                  <a:lnTo>
                    <a:pt x="890524" y="1081913"/>
                  </a:lnTo>
                  <a:lnTo>
                    <a:pt x="890524" y="1074547"/>
                  </a:lnTo>
                  <a:close/>
                </a:path>
                <a:path w="4503420" h="1116329">
                  <a:moveTo>
                    <a:pt x="902614" y="34696"/>
                  </a:moveTo>
                  <a:lnTo>
                    <a:pt x="873709" y="34696"/>
                  </a:lnTo>
                  <a:lnTo>
                    <a:pt x="873709" y="41541"/>
                  </a:lnTo>
                  <a:lnTo>
                    <a:pt x="902614" y="41541"/>
                  </a:lnTo>
                  <a:lnTo>
                    <a:pt x="902614" y="34696"/>
                  </a:lnTo>
                  <a:close/>
                </a:path>
                <a:path w="4503420" h="1116329">
                  <a:moveTo>
                    <a:pt x="940993" y="1074547"/>
                  </a:moveTo>
                  <a:lnTo>
                    <a:pt x="912088" y="1074547"/>
                  </a:lnTo>
                  <a:lnTo>
                    <a:pt x="912088" y="1081913"/>
                  </a:lnTo>
                  <a:lnTo>
                    <a:pt x="940993" y="1081913"/>
                  </a:lnTo>
                  <a:lnTo>
                    <a:pt x="940993" y="1074547"/>
                  </a:lnTo>
                  <a:close/>
                </a:path>
                <a:path w="4503420" h="1116329">
                  <a:moveTo>
                    <a:pt x="953084" y="34696"/>
                  </a:moveTo>
                  <a:lnTo>
                    <a:pt x="924179" y="34696"/>
                  </a:lnTo>
                  <a:lnTo>
                    <a:pt x="924179" y="41541"/>
                  </a:lnTo>
                  <a:lnTo>
                    <a:pt x="953084" y="41541"/>
                  </a:lnTo>
                  <a:lnTo>
                    <a:pt x="953084" y="34696"/>
                  </a:lnTo>
                  <a:close/>
                </a:path>
                <a:path w="4503420" h="1116329">
                  <a:moveTo>
                    <a:pt x="991997" y="1074547"/>
                  </a:moveTo>
                  <a:lnTo>
                    <a:pt x="962558" y="1074547"/>
                  </a:lnTo>
                  <a:lnTo>
                    <a:pt x="962558" y="1081913"/>
                  </a:lnTo>
                  <a:lnTo>
                    <a:pt x="991997" y="1081913"/>
                  </a:lnTo>
                  <a:lnTo>
                    <a:pt x="991997" y="1074547"/>
                  </a:lnTo>
                  <a:close/>
                </a:path>
                <a:path w="4503420" h="1116329">
                  <a:moveTo>
                    <a:pt x="1004074" y="34696"/>
                  </a:moveTo>
                  <a:lnTo>
                    <a:pt x="975169" y="34696"/>
                  </a:lnTo>
                  <a:lnTo>
                    <a:pt x="975169" y="41541"/>
                  </a:lnTo>
                  <a:lnTo>
                    <a:pt x="1004074" y="41541"/>
                  </a:lnTo>
                  <a:lnTo>
                    <a:pt x="1004074" y="34696"/>
                  </a:lnTo>
                  <a:close/>
                </a:path>
                <a:path w="4503420" h="1116329">
                  <a:moveTo>
                    <a:pt x="1042454" y="1074547"/>
                  </a:moveTo>
                  <a:lnTo>
                    <a:pt x="1013548" y="1074547"/>
                  </a:lnTo>
                  <a:lnTo>
                    <a:pt x="1013548" y="1081913"/>
                  </a:lnTo>
                  <a:lnTo>
                    <a:pt x="1042454" y="1081913"/>
                  </a:lnTo>
                  <a:lnTo>
                    <a:pt x="1042454" y="1074547"/>
                  </a:lnTo>
                  <a:close/>
                </a:path>
                <a:path w="4503420" h="1116329">
                  <a:moveTo>
                    <a:pt x="1054544" y="34696"/>
                  </a:moveTo>
                  <a:lnTo>
                    <a:pt x="1025639" y="34696"/>
                  </a:lnTo>
                  <a:lnTo>
                    <a:pt x="1025639" y="41541"/>
                  </a:lnTo>
                  <a:lnTo>
                    <a:pt x="1054544" y="41541"/>
                  </a:lnTo>
                  <a:lnTo>
                    <a:pt x="1054544" y="34696"/>
                  </a:lnTo>
                  <a:close/>
                </a:path>
                <a:path w="4503420" h="1116329">
                  <a:moveTo>
                    <a:pt x="1092923" y="1074547"/>
                  </a:moveTo>
                  <a:lnTo>
                    <a:pt x="1064018" y="1074547"/>
                  </a:lnTo>
                  <a:lnTo>
                    <a:pt x="1064018" y="1081913"/>
                  </a:lnTo>
                  <a:lnTo>
                    <a:pt x="1092923" y="1081913"/>
                  </a:lnTo>
                  <a:lnTo>
                    <a:pt x="1092923" y="1074547"/>
                  </a:lnTo>
                  <a:close/>
                </a:path>
                <a:path w="4503420" h="1116329">
                  <a:moveTo>
                    <a:pt x="1105547" y="34696"/>
                  </a:moveTo>
                  <a:lnTo>
                    <a:pt x="1076109" y="34696"/>
                  </a:lnTo>
                  <a:lnTo>
                    <a:pt x="1076109" y="41541"/>
                  </a:lnTo>
                  <a:lnTo>
                    <a:pt x="1105547" y="41541"/>
                  </a:lnTo>
                  <a:lnTo>
                    <a:pt x="1105547" y="34696"/>
                  </a:lnTo>
                  <a:close/>
                </a:path>
                <a:path w="4503420" h="1116329">
                  <a:moveTo>
                    <a:pt x="1143914" y="1074547"/>
                  </a:moveTo>
                  <a:lnTo>
                    <a:pt x="1115009" y="1074547"/>
                  </a:lnTo>
                  <a:lnTo>
                    <a:pt x="1115009" y="1081913"/>
                  </a:lnTo>
                  <a:lnTo>
                    <a:pt x="1143914" y="1081913"/>
                  </a:lnTo>
                  <a:lnTo>
                    <a:pt x="1143914" y="1074547"/>
                  </a:lnTo>
                  <a:close/>
                </a:path>
                <a:path w="4503420" h="1116329">
                  <a:moveTo>
                    <a:pt x="1156004" y="34696"/>
                  </a:moveTo>
                  <a:lnTo>
                    <a:pt x="1127099" y="34696"/>
                  </a:lnTo>
                  <a:lnTo>
                    <a:pt x="1127099" y="41541"/>
                  </a:lnTo>
                  <a:lnTo>
                    <a:pt x="1156004" y="41541"/>
                  </a:lnTo>
                  <a:lnTo>
                    <a:pt x="1156004" y="34696"/>
                  </a:lnTo>
                  <a:close/>
                </a:path>
                <a:path w="4503420" h="1116329">
                  <a:moveTo>
                    <a:pt x="1194384" y="1074547"/>
                  </a:moveTo>
                  <a:lnTo>
                    <a:pt x="1165479" y="1074547"/>
                  </a:lnTo>
                  <a:lnTo>
                    <a:pt x="1165479" y="1081913"/>
                  </a:lnTo>
                  <a:lnTo>
                    <a:pt x="1194384" y="1081913"/>
                  </a:lnTo>
                  <a:lnTo>
                    <a:pt x="1194384" y="1074547"/>
                  </a:lnTo>
                  <a:close/>
                </a:path>
                <a:path w="4503420" h="1116329">
                  <a:moveTo>
                    <a:pt x="1206474" y="34696"/>
                  </a:moveTo>
                  <a:lnTo>
                    <a:pt x="1177569" y="34696"/>
                  </a:lnTo>
                  <a:lnTo>
                    <a:pt x="1177569" y="41541"/>
                  </a:lnTo>
                  <a:lnTo>
                    <a:pt x="1206474" y="41541"/>
                  </a:lnTo>
                  <a:lnTo>
                    <a:pt x="1206474" y="34696"/>
                  </a:lnTo>
                  <a:close/>
                </a:path>
                <a:path w="4503420" h="1116329">
                  <a:moveTo>
                    <a:pt x="1245374" y="1074547"/>
                  </a:moveTo>
                  <a:lnTo>
                    <a:pt x="1216469" y="1074547"/>
                  </a:lnTo>
                  <a:lnTo>
                    <a:pt x="1216469" y="1081913"/>
                  </a:lnTo>
                  <a:lnTo>
                    <a:pt x="1245374" y="1081913"/>
                  </a:lnTo>
                  <a:lnTo>
                    <a:pt x="1245374" y="1074547"/>
                  </a:lnTo>
                  <a:close/>
                </a:path>
                <a:path w="4503420" h="1116329">
                  <a:moveTo>
                    <a:pt x="1257465" y="34696"/>
                  </a:moveTo>
                  <a:lnTo>
                    <a:pt x="1228559" y="34696"/>
                  </a:lnTo>
                  <a:lnTo>
                    <a:pt x="1228559" y="41541"/>
                  </a:lnTo>
                  <a:lnTo>
                    <a:pt x="1257465" y="41541"/>
                  </a:lnTo>
                  <a:lnTo>
                    <a:pt x="1257465" y="34696"/>
                  </a:lnTo>
                  <a:close/>
                </a:path>
                <a:path w="4503420" h="1116329">
                  <a:moveTo>
                    <a:pt x="1295844" y="1074547"/>
                  </a:moveTo>
                  <a:lnTo>
                    <a:pt x="1266939" y="1074547"/>
                  </a:lnTo>
                  <a:lnTo>
                    <a:pt x="1266939" y="1081913"/>
                  </a:lnTo>
                  <a:lnTo>
                    <a:pt x="1295844" y="1081913"/>
                  </a:lnTo>
                  <a:lnTo>
                    <a:pt x="1295844" y="1074547"/>
                  </a:lnTo>
                  <a:close/>
                </a:path>
                <a:path w="4503420" h="1116329">
                  <a:moveTo>
                    <a:pt x="1307934" y="34696"/>
                  </a:moveTo>
                  <a:lnTo>
                    <a:pt x="1279029" y="34696"/>
                  </a:lnTo>
                  <a:lnTo>
                    <a:pt x="1279029" y="41541"/>
                  </a:lnTo>
                  <a:lnTo>
                    <a:pt x="1307934" y="41541"/>
                  </a:lnTo>
                  <a:lnTo>
                    <a:pt x="1307934" y="34696"/>
                  </a:lnTo>
                  <a:close/>
                </a:path>
                <a:path w="4503420" h="1116329">
                  <a:moveTo>
                    <a:pt x="1346314" y="1074547"/>
                  </a:moveTo>
                  <a:lnTo>
                    <a:pt x="1317409" y="1074547"/>
                  </a:lnTo>
                  <a:lnTo>
                    <a:pt x="1317409" y="1081913"/>
                  </a:lnTo>
                  <a:lnTo>
                    <a:pt x="1346314" y="1081913"/>
                  </a:lnTo>
                  <a:lnTo>
                    <a:pt x="1346314" y="1074547"/>
                  </a:lnTo>
                  <a:close/>
                </a:path>
                <a:path w="4503420" h="1116329">
                  <a:moveTo>
                    <a:pt x="1358938" y="34696"/>
                  </a:moveTo>
                  <a:lnTo>
                    <a:pt x="1329499" y="34696"/>
                  </a:lnTo>
                  <a:lnTo>
                    <a:pt x="1329499" y="41541"/>
                  </a:lnTo>
                  <a:lnTo>
                    <a:pt x="1358938" y="41541"/>
                  </a:lnTo>
                  <a:lnTo>
                    <a:pt x="1358938" y="34696"/>
                  </a:lnTo>
                  <a:close/>
                </a:path>
                <a:path w="4503420" h="1116329">
                  <a:moveTo>
                    <a:pt x="1397304" y="1074547"/>
                  </a:moveTo>
                  <a:lnTo>
                    <a:pt x="1368399" y="1074547"/>
                  </a:lnTo>
                  <a:lnTo>
                    <a:pt x="1368399" y="1081913"/>
                  </a:lnTo>
                  <a:lnTo>
                    <a:pt x="1397304" y="1081913"/>
                  </a:lnTo>
                  <a:lnTo>
                    <a:pt x="1397304" y="1074547"/>
                  </a:lnTo>
                  <a:close/>
                </a:path>
                <a:path w="4503420" h="1116329">
                  <a:moveTo>
                    <a:pt x="1409395" y="34696"/>
                  </a:moveTo>
                  <a:lnTo>
                    <a:pt x="1380490" y="34696"/>
                  </a:lnTo>
                  <a:lnTo>
                    <a:pt x="1380490" y="41541"/>
                  </a:lnTo>
                  <a:lnTo>
                    <a:pt x="1409395" y="41541"/>
                  </a:lnTo>
                  <a:lnTo>
                    <a:pt x="1409395" y="34696"/>
                  </a:lnTo>
                  <a:close/>
                </a:path>
                <a:path w="4503420" h="1116329">
                  <a:moveTo>
                    <a:pt x="1447774" y="1074547"/>
                  </a:moveTo>
                  <a:lnTo>
                    <a:pt x="1418869" y="1074547"/>
                  </a:lnTo>
                  <a:lnTo>
                    <a:pt x="1418869" y="1081913"/>
                  </a:lnTo>
                  <a:lnTo>
                    <a:pt x="1447774" y="1081913"/>
                  </a:lnTo>
                  <a:lnTo>
                    <a:pt x="1447774" y="1074547"/>
                  </a:lnTo>
                  <a:close/>
                </a:path>
                <a:path w="4503420" h="1116329">
                  <a:moveTo>
                    <a:pt x="1459865" y="34696"/>
                  </a:moveTo>
                  <a:lnTo>
                    <a:pt x="1430959" y="34696"/>
                  </a:lnTo>
                  <a:lnTo>
                    <a:pt x="1430959" y="41541"/>
                  </a:lnTo>
                  <a:lnTo>
                    <a:pt x="1459865" y="41541"/>
                  </a:lnTo>
                  <a:lnTo>
                    <a:pt x="1459865" y="34696"/>
                  </a:lnTo>
                  <a:close/>
                </a:path>
                <a:path w="4503420" h="1116329">
                  <a:moveTo>
                    <a:pt x="1498765" y="1074547"/>
                  </a:moveTo>
                  <a:lnTo>
                    <a:pt x="1469859" y="1074547"/>
                  </a:lnTo>
                  <a:lnTo>
                    <a:pt x="1469859" y="1081913"/>
                  </a:lnTo>
                  <a:lnTo>
                    <a:pt x="1498765" y="1081913"/>
                  </a:lnTo>
                  <a:lnTo>
                    <a:pt x="1498765" y="1074547"/>
                  </a:lnTo>
                  <a:close/>
                </a:path>
                <a:path w="4503420" h="1116329">
                  <a:moveTo>
                    <a:pt x="1510855" y="34696"/>
                  </a:moveTo>
                  <a:lnTo>
                    <a:pt x="1481950" y="34696"/>
                  </a:lnTo>
                  <a:lnTo>
                    <a:pt x="1481950" y="41541"/>
                  </a:lnTo>
                  <a:lnTo>
                    <a:pt x="1510855" y="41541"/>
                  </a:lnTo>
                  <a:lnTo>
                    <a:pt x="1510855" y="34696"/>
                  </a:lnTo>
                  <a:close/>
                </a:path>
                <a:path w="4503420" h="1116329">
                  <a:moveTo>
                    <a:pt x="1549234" y="1074547"/>
                  </a:moveTo>
                  <a:lnTo>
                    <a:pt x="1520329" y="1074547"/>
                  </a:lnTo>
                  <a:lnTo>
                    <a:pt x="1520329" y="1081913"/>
                  </a:lnTo>
                  <a:lnTo>
                    <a:pt x="1549234" y="1081913"/>
                  </a:lnTo>
                  <a:lnTo>
                    <a:pt x="1549234" y="1074547"/>
                  </a:lnTo>
                  <a:close/>
                </a:path>
                <a:path w="4503420" h="1116329">
                  <a:moveTo>
                    <a:pt x="1561325" y="34696"/>
                  </a:moveTo>
                  <a:lnTo>
                    <a:pt x="1532420" y="34696"/>
                  </a:lnTo>
                  <a:lnTo>
                    <a:pt x="1532420" y="41541"/>
                  </a:lnTo>
                  <a:lnTo>
                    <a:pt x="1561325" y="41541"/>
                  </a:lnTo>
                  <a:lnTo>
                    <a:pt x="1561325" y="34696"/>
                  </a:lnTo>
                  <a:close/>
                </a:path>
                <a:path w="4503420" h="1116329">
                  <a:moveTo>
                    <a:pt x="1600238" y="1074547"/>
                  </a:moveTo>
                  <a:lnTo>
                    <a:pt x="1570799" y="1074547"/>
                  </a:lnTo>
                  <a:lnTo>
                    <a:pt x="1570799" y="1081913"/>
                  </a:lnTo>
                  <a:lnTo>
                    <a:pt x="1600238" y="1081913"/>
                  </a:lnTo>
                  <a:lnTo>
                    <a:pt x="1600238" y="1074547"/>
                  </a:lnTo>
                  <a:close/>
                </a:path>
                <a:path w="4503420" h="1116329">
                  <a:moveTo>
                    <a:pt x="1612315" y="34696"/>
                  </a:moveTo>
                  <a:lnTo>
                    <a:pt x="1583410" y="34696"/>
                  </a:lnTo>
                  <a:lnTo>
                    <a:pt x="1583410" y="41541"/>
                  </a:lnTo>
                  <a:lnTo>
                    <a:pt x="1612315" y="41541"/>
                  </a:lnTo>
                  <a:lnTo>
                    <a:pt x="1612315" y="34696"/>
                  </a:lnTo>
                  <a:close/>
                </a:path>
                <a:path w="4503420" h="1116329">
                  <a:moveTo>
                    <a:pt x="1650695" y="1074547"/>
                  </a:moveTo>
                  <a:lnTo>
                    <a:pt x="1621790" y="1074547"/>
                  </a:lnTo>
                  <a:lnTo>
                    <a:pt x="1621790" y="1081913"/>
                  </a:lnTo>
                  <a:lnTo>
                    <a:pt x="1650695" y="1081913"/>
                  </a:lnTo>
                  <a:lnTo>
                    <a:pt x="1650695" y="1074547"/>
                  </a:lnTo>
                  <a:close/>
                </a:path>
                <a:path w="4503420" h="1116329">
                  <a:moveTo>
                    <a:pt x="1662785" y="34696"/>
                  </a:moveTo>
                  <a:lnTo>
                    <a:pt x="1633880" y="34696"/>
                  </a:lnTo>
                  <a:lnTo>
                    <a:pt x="1633880" y="41541"/>
                  </a:lnTo>
                  <a:lnTo>
                    <a:pt x="1662785" y="41541"/>
                  </a:lnTo>
                  <a:lnTo>
                    <a:pt x="1662785" y="34696"/>
                  </a:lnTo>
                  <a:close/>
                </a:path>
                <a:path w="4503420" h="1116329">
                  <a:moveTo>
                    <a:pt x="1701165" y="1074547"/>
                  </a:moveTo>
                  <a:lnTo>
                    <a:pt x="1672247" y="1074547"/>
                  </a:lnTo>
                  <a:lnTo>
                    <a:pt x="1672247" y="1081913"/>
                  </a:lnTo>
                  <a:lnTo>
                    <a:pt x="1701165" y="1081913"/>
                  </a:lnTo>
                  <a:lnTo>
                    <a:pt x="1701165" y="1074547"/>
                  </a:lnTo>
                  <a:close/>
                </a:path>
                <a:path w="4503420" h="1116329">
                  <a:moveTo>
                    <a:pt x="1713255" y="34696"/>
                  </a:moveTo>
                  <a:lnTo>
                    <a:pt x="1684337" y="34696"/>
                  </a:lnTo>
                  <a:lnTo>
                    <a:pt x="1684337" y="41541"/>
                  </a:lnTo>
                  <a:lnTo>
                    <a:pt x="1713255" y="41541"/>
                  </a:lnTo>
                  <a:lnTo>
                    <a:pt x="1713255" y="34696"/>
                  </a:lnTo>
                  <a:close/>
                </a:path>
                <a:path w="4503420" h="1116329">
                  <a:moveTo>
                    <a:pt x="1752155" y="1074547"/>
                  </a:moveTo>
                  <a:lnTo>
                    <a:pt x="1723250" y="1074547"/>
                  </a:lnTo>
                  <a:lnTo>
                    <a:pt x="1723250" y="1081913"/>
                  </a:lnTo>
                  <a:lnTo>
                    <a:pt x="1752155" y="1081913"/>
                  </a:lnTo>
                  <a:lnTo>
                    <a:pt x="1752155" y="1074547"/>
                  </a:lnTo>
                  <a:close/>
                </a:path>
                <a:path w="4503420" h="1116329">
                  <a:moveTo>
                    <a:pt x="1764245" y="34696"/>
                  </a:moveTo>
                  <a:lnTo>
                    <a:pt x="1735340" y="34696"/>
                  </a:lnTo>
                  <a:lnTo>
                    <a:pt x="1735340" y="41541"/>
                  </a:lnTo>
                  <a:lnTo>
                    <a:pt x="1764245" y="41541"/>
                  </a:lnTo>
                  <a:lnTo>
                    <a:pt x="1764245" y="34696"/>
                  </a:lnTo>
                  <a:close/>
                </a:path>
                <a:path w="4503420" h="1116329">
                  <a:moveTo>
                    <a:pt x="1802625" y="1074547"/>
                  </a:moveTo>
                  <a:lnTo>
                    <a:pt x="1773720" y="1074547"/>
                  </a:lnTo>
                  <a:lnTo>
                    <a:pt x="1773720" y="1081913"/>
                  </a:lnTo>
                  <a:lnTo>
                    <a:pt x="1802625" y="1081913"/>
                  </a:lnTo>
                  <a:lnTo>
                    <a:pt x="1802625" y="1074547"/>
                  </a:lnTo>
                  <a:close/>
                </a:path>
                <a:path w="4503420" h="1116329">
                  <a:moveTo>
                    <a:pt x="1814715" y="34696"/>
                  </a:moveTo>
                  <a:lnTo>
                    <a:pt x="1785810" y="34696"/>
                  </a:lnTo>
                  <a:lnTo>
                    <a:pt x="1785810" y="41541"/>
                  </a:lnTo>
                  <a:lnTo>
                    <a:pt x="1814715" y="41541"/>
                  </a:lnTo>
                  <a:lnTo>
                    <a:pt x="1814715" y="34696"/>
                  </a:lnTo>
                  <a:close/>
                </a:path>
                <a:path w="4503420" h="1116329">
                  <a:moveTo>
                    <a:pt x="1853628" y="1074547"/>
                  </a:moveTo>
                  <a:lnTo>
                    <a:pt x="1824189" y="1074547"/>
                  </a:lnTo>
                  <a:lnTo>
                    <a:pt x="1824189" y="1081913"/>
                  </a:lnTo>
                  <a:lnTo>
                    <a:pt x="1853628" y="1081913"/>
                  </a:lnTo>
                  <a:lnTo>
                    <a:pt x="1853628" y="1074547"/>
                  </a:lnTo>
                  <a:close/>
                </a:path>
                <a:path w="4503420" h="1116329">
                  <a:moveTo>
                    <a:pt x="1865706" y="34696"/>
                  </a:moveTo>
                  <a:lnTo>
                    <a:pt x="1836801" y="34696"/>
                  </a:lnTo>
                  <a:lnTo>
                    <a:pt x="1836801" y="41541"/>
                  </a:lnTo>
                  <a:lnTo>
                    <a:pt x="1865706" y="41541"/>
                  </a:lnTo>
                  <a:lnTo>
                    <a:pt x="1865706" y="34696"/>
                  </a:lnTo>
                  <a:close/>
                </a:path>
                <a:path w="4503420" h="1116329">
                  <a:moveTo>
                    <a:pt x="1904085" y="1074547"/>
                  </a:moveTo>
                  <a:lnTo>
                    <a:pt x="1875180" y="1074547"/>
                  </a:lnTo>
                  <a:lnTo>
                    <a:pt x="1875180" y="1081913"/>
                  </a:lnTo>
                  <a:lnTo>
                    <a:pt x="1904085" y="1081913"/>
                  </a:lnTo>
                  <a:lnTo>
                    <a:pt x="1904085" y="1074547"/>
                  </a:lnTo>
                  <a:close/>
                </a:path>
                <a:path w="4503420" h="1116329">
                  <a:moveTo>
                    <a:pt x="1916176" y="34696"/>
                  </a:moveTo>
                  <a:lnTo>
                    <a:pt x="1887270" y="34696"/>
                  </a:lnTo>
                  <a:lnTo>
                    <a:pt x="1887270" y="41541"/>
                  </a:lnTo>
                  <a:lnTo>
                    <a:pt x="1916176" y="41541"/>
                  </a:lnTo>
                  <a:lnTo>
                    <a:pt x="1916176" y="34696"/>
                  </a:lnTo>
                  <a:close/>
                </a:path>
                <a:path w="4503420" h="1116329">
                  <a:moveTo>
                    <a:pt x="1954555" y="1074547"/>
                  </a:moveTo>
                  <a:lnTo>
                    <a:pt x="1925650" y="1074547"/>
                  </a:lnTo>
                  <a:lnTo>
                    <a:pt x="1925650" y="1081913"/>
                  </a:lnTo>
                  <a:lnTo>
                    <a:pt x="1954555" y="1081913"/>
                  </a:lnTo>
                  <a:lnTo>
                    <a:pt x="1954555" y="1074547"/>
                  </a:lnTo>
                  <a:close/>
                </a:path>
                <a:path w="4503420" h="1116329">
                  <a:moveTo>
                    <a:pt x="1967179" y="34696"/>
                  </a:moveTo>
                  <a:lnTo>
                    <a:pt x="1937740" y="34696"/>
                  </a:lnTo>
                  <a:lnTo>
                    <a:pt x="1937740" y="41541"/>
                  </a:lnTo>
                  <a:lnTo>
                    <a:pt x="1967179" y="41541"/>
                  </a:lnTo>
                  <a:lnTo>
                    <a:pt x="1967179" y="34696"/>
                  </a:lnTo>
                  <a:close/>
                </a:path>
                <a:path w="4503420" h="1116329">
                  <a:moveTo>
                    <a:pt x="2005545" y="1074547"/>
                  </a:moveTo>
                  <a:lnTo>
                    <a:pt x="1976640" y="1074547"/>
                  </a:lnTo>
                  <a:lnTo>
                    <a:pt x="1976640" y="1081913"/>
                  </a:lnTo>
                  <a:lnTo>
                    <a:pt x="2005545" y="1081913"/>
                  </a:lnTo>
                  <a:lnTo>
                    <a:pt x="2005545" y="1074547"/>
                  </a:lnTo>
                  <a:close/>
                </a:path>
                <a:path w="4503420" h="1116329">
                  <a:moveTo>
                    <a:pt x="2017636" y="34696"/>
                  </a:moveTo>
                  <a:lnTo>
                    <a:pt x="1988731" y="34696"/>
                  </a:lnTo>
                  <a:lnTo>
                    <a:pt x="1988731" y="41541"/>
                  </a:lnTo>
                  <a:lnTo>
                    <a:pt x="2017636" y="41541"/>
                  </a:lnTo>
                  <a:lnTo>
                    <a:pt x="2017636" y="34696"/>
                  </a:lnTo>
                  <a:close/>
                </a:path>
                <a:path w="4503420" h="1116329">
                  <a:moveTo>
                    <a:pt x="2056015" y="1074547"/>
                  </a:moveTo>
                  <a:lnTo>
                    <a:pt x="2027110" y="1074547"/>
                  </a:lnTo>
                  <a:lnTo>
                    <a:pt x="2027110" y="1081913"/>
                  </a:lnTo>
                  <a:lnTo>
                    <a:pt x="2056015" y="1081913"/>
                  </a:lnTo>
                  <a:lnTo>
                    <a:pt x="2056015" y="1074547"/>
                  </a:lnTo>
                  <a:close/>
                </a:path>
                <a:path w="4503420" h="1116329">
                  <a:moveTo>
                    <a:pt x="2068106" y="34696"/>
                  </a:moveTo>
                  <a:lnTo>
                    <a:pt x="2039200" y="34696"/>
                  </a:lnTo>
                  <a:lnTo>
                    <a:pt x="2039200" y="41541"/>
                  </a:lnTo>
                  <a:lnTo>
                    <a:pt x="2068106" y="41541"/>
                  </a:lnTo>
                  <a:lnTo>
                    <a:pt x="2068106" y="34696"/>
                  </a:lnTo>
                  <a:close/>
                </a:path>
                <a:path w="4503420" h="1116329">
                  <a:moveTo>
                    <a:pt x="2107006" y="1074547"/>
                  </a:moveTo>
                  <a:lnTo>
                    <a:pt x="2078101" y="1074547"/>
                  </a:lnTo>
                  <a:lnTo>
                    <a:pt x="2078101" y="1081913"/>
                  </a:lnTo>
                  <a:lnTo>
                    <a:pt x="2107006" y="1081913"/>
                  </a:lnTo>
                  <a:lnTo>
                    <a:pt x="2107006" y="1074547"/>
                  </a:lnTo>
                  <a:close/>
                </a:path>
                <a:path w="4503420" h="1116329">
                  <a:moveTo>
                    <a:pt x="2119096" y="34696"/>
                  </a:moveTo>
                  <a:lnTo>
                    <a:pt x="2090191" y="34696"/>
                  </a:lnTo>
                  <a:lnTo>
                    <a:pt x="2090191" y="41541"/>
                  </a:lnTo>
                  <a:lnTo>
                    <a:pt x="2119096" y="41541"/>
                  </a:lnTo>
                  <a:lnTo>
                    <a:pt x="2119096" y="34696"/>
                  </a:lnTo>
                  <a:close/>
                </a:path>
                <a:path w="4503420" h="1116329">
                  <a:moveTo>
                    <a:pt x="2157476" y="1074547"/>
                  </a:moveTo>
                  <a:lnTo>
                    <a:pt x="2128570" y="1074547"/>
                  </a:lnTo>
                  <a:lnTo>
                    <a:pt x="2128570" y="1081913"/>
                  </a:lnTo>
                  <a:lnTo>
                    <a:pt x="2157476" y="1081913"/>
                  </a:lnTo>
                  <a:lnTo>
                    <a:pt x="2157476" y="1074547"/>
                  </a:lnTo>
                  <a:close/>
                </a:path>
                <a:path w="4503420" h="1116329">
                  <a:moveTo>
                    <a:pt x="2169566" y="34696"/>
                  </a:moveTo>
                  <a:lnTo>
                    <a:pt x="2140661" y="34696"/>
                  </a:lnTo>
                  <a:lnTo>
                    <a:pt x="2140661" y="41541"/>
                  </a:lnTo>
                  <a:lnTo>
                    <a:pt x="2169566" y="41541"/>
                  </a:lnTo>
                  <a:lnTo>
                    <a:pt x="2169566" y="34696"/>
                  </a:lnTo>
                  <a:close/>
                </a:path>
                <a:path w="4503420" h="1116329">
                  <a:moveTo>
                    <a:pt x="2207945" y="1074547"/>
                  </a:moveTo>
                  <a:lnTo>
                    <a:pt x="2179040" y="1074547"/>
                  </a:lnTo>
                  <a:lnTo>
                    <a:pt x="2179040" y="1081913"/>
                  </a:lnTo>
                  <a:lnTo>
                    <a:pt x="2207945" y="1081913"/>
                  </a:lnTo>
                  <a:lnTo>
                    <a:pt x="2207945" y="1074547"/>
                  </a:lnTo>
                  <a:close/>
                </a:path>
                <a:path w="4503420" h="1116329">
                  <a:moveTo>
                    <a:pt x="2220569" y="34696"/>
                  </a:moveTo>
                  <a:lnTo>
                    <a:pt x="2191131" y="34696"/>
                  </a:lnTo>
                  <a:lnTo>
                    <a:pt x="2191131" y="41541"/>
                  </a:lnTo>
                  <a:lnTo>
                    <a:pt x="2220569" y="41541"/>
                  </a:lnTo>
                  <a:lnTo>
                    <a:pt x="2220569" y="34696"/>
                  </a:lnTo>
                  <a:close/>
                </a:path>
                <a:path w="4503420" h="1116329">
                  <a:moveTo>
                    <a:pt x="2258936" y="1074547"/>
                  </a:moveTo>
                  <a:lnTo>
                    <a:pt x="2230031" y="1074547"/>
                  </a:lnTo>
                  <a:lnTo>
                    <a:pt x="2230031" y="1081913"/>
                  </a:lnTo>
                  <a:lnTo>
                    <a:pt x="2258936" y="1081913"/>
                  </a:lnTo>
                  <a:lnTo>
                    <a:pt x="2258936" y="1074547"/>
                  </a:lnTo>
                  <a:close/>
                </a:path>
                <a:path w="4503420" h="1116329">
                  <a:moveTo>
                    <a:pt x="2271026" y="34696"/>
                  </a:moveTo>
                  <a:lnTo>
                    <a:pt x="2242121" y="34696"/>
                  </a:lnTo>
                  <a:lnTo>
                    <a:pt x="2242121" y="41541"/>
                  </a:lnTo>
                  <a:lnTo>
                    <a:pt x="2271026" y="41541"/>
                  </a:lnTo>
                  <a:lnTo>
                    <a:pt x="2271026" y="34696"/>
                  </a:lnTo>
                  <a:close/>
                </a:path>
                <a:path w="4503420" h="1116329">
                  <a:moveTo>
                    <a:pt x="2309406" y="1074547"/>
                  </a:moveTo>
                  <a:lnTo>
                    <a:pt x="2280501" y="1074547"/>
                  </a:lnTo>
                  <a:lnTo>
                    <a:pt x="2280501" y="1081913"/>
                  </a:lnTo>
                  <a:lnTo>
                    <a:pt x="2309406" y="1081913"/>
                  </a:lnTo>
                  <a:lnTo>
                    <a:pt x="2309406" y="1074547"/>
                  </a:lnTo>
                  <a:close/>
                </a:path>
                <a:path w="4503420" h="1116329">
                  <a:moveTo>
                    <a:pt x="2321496" y="34696"/>
                  </a:moveTo>
                  <a:lnTo>
                    <a:pt x="2292591" y="34696"/>
                  </a:lnTo>
                  <a:lnTo>
                    <a:pt x="2292591" y="41541"/>
                  </a:lnTo>
                  <a:lnTo>
                    <a:pt x="2321496" y="41541"/>
                  </a:lnTo>
                  <a:lnTo>
                    <a:pt x="2321496" y="34696"/>
                  </a:lnTo>
                  <a:close/>
                </a:path>
                <a:path w="4503420" h="1116329">
                  <a:moveTo>
                    <a:pt x="2360396" y="1074547"/>
                  </a:moveTo>
                  <a:lnTo>
                    <a:pt x="2331491" y="1074547"/>
                  </a:lnTo>
                  <a:lnTo>
                    <a:pt x="2331491" y="1081913"/>
                  </a:lnTo>
                  <a:lnTo>
                    <a:pt x="2360396" y="1081913"/>
                  </a:lnTo>
                  <a:lnTo>
                    <a:pt x="2360396" y="1074547"/>
                  </a:lnTo>
                  <a:close/>
                </a:path>
                <a:path w="4503420" h="1116329">
                  <a:moveTo>
                    <a:pt x="2372487" y="34696"/>
                  </a:moveTo>
                  <a:lnTo>
                    <a:pt x="2343581" y="34696"/>
                  </a:lnTo>
                  <a:lnTo>
                    <a:pt x="2343581" y="41541"/>
                  </a:lnTo>
                  <a:lnTo>
                    <a:pt x="2372487" y="41541"/>
                  </a:lnTo>
                  <a:lnTo>
                    <a:pt x="2372487" y="34696"/>
                  </a:lnTo>
                  <a:close/>
                </a:path>
                <a:path w="4503420" h="1116329">
                  <a:moveTo>
                    <a:pt x="2410866" y="1074547"/>
                  </a:moveTo>
                  <a:lnTo>
                    <a:pt x="2381961" y="1074547"/>
                  </a:lnTo>
                  <a:lnTo>
                    <a:pt x="2381961" y="1081913"/>
                  </a:lnTo>
                  <a:lnTo>
                    <a:pt x="2410866" y="1081913"/>
                  </a:lnTo>
                  <a:lnTo>
                    <a:pt x="2410866" y="1074547"/>
                  </a:lnTo>
                  <a:close/>
                </a:path>
                <a:path w="4503420" h="1116329">
                  <a:moveTo>
                    <a:pt x="2422956" y="34696"/>
                  </a:moveTo>
                  <a:lnTo>
                    <a:pt x="2394051" y="34696"/>
                  </a:lnTo>
                  <a:lnTo>
                    <a:pt x="2394051" y="41541"/>
                  </a:lnTo>
                  <a:lnTo>
                    <a:pt x="2422956" y="41541"/>
                  </a:lnTo>
                  <a:lnTo>
                    <a:pt x="2422956" y="34696"/>
                  </a:lnTo>
                  <a:close/>
                </a:path>
                <a:path w="4503420" h="1116329">
                  <a:moveTo>
                    <a:pt x="2461869" y="1074547"/>
                  </a:moveTo>
                  <a:lnTo>
                    <a:pt x="2432431" y="1074547"/>
                  </a:lnTo>
                  <a:lnTo>
                    <a:pt x="2432431" y="1081913"/>
                  </a:lnTo>
                  <a:lnTo>
                    <a:pt x="2461869" y="1081913"/>
                  </a:lnTo>
                  <a:lnTo>
                    <a:pt x="2461869" y="1074547"/>
                  </a:lnTo>
                  <a:close/>
                </a:path>
                <a:path w="4503420" h="1116329">
                  <a:moveTo>
                    <a:pt x="2473947" y="34696"/>
                  </a:moveTo>
                  <a:lnTo>
                    <a:pt x="2445042" y="34696"/>
                  </a:lnTo>
                  <a:lnTo>
                    <a:pt x="2445042" y="41541"/>
                  </a:lnTo>
                  <a:lnTo>
                    <a:pt x="2473947" y="41541"/>
                  </a:lnTo>
                  <a:lnTo>
                    <a:pt x="2473947" y="34696"/>
                  </a:lnTo>
                  <a:close/>
                </a:path>
                <a:path w="4503420" h="1116329">
                  <a:moveTo>
                    <a:pt x="2512326" y="1074547"/>
                  </a:moveTo>
                  <a:lnTo>
                    <a:pt x="2483421" y="1074547"/>
                  </a:lnTo>
                  <a:lnTo>
                    <a:pt x="2483421" y="1081913"/>
                  </a:lnTo>
                  <a:lnTo>
                    <a:pt x="2512326" y="1081913"/>
                  </a:lnTo>
                  <a:lnTo>
                    <a:pt x="2512326" y="1074547"/>
                  </a:lnTo>
                  <a:close/>
                </a:path>
                <a:path w="4503420" h="1116329">
                  <a:moveTo>
                    <a:pt x="2524417" y="34696"/>
                  </a:moveTo>
                  <a:lnTo>
                    <a:pt x="2495512" y="34696"/>
                  </a:lnTo>
                  <a:lnTo>
                    <a:pt x="2495512" y="41541"/>
                  </a:lnTo>
                  <a:lnTo>
                    <a:pt x="2524417" y="41541"/>
                  </a:lnTo>
                  <a:lnTo>
                    <a:pt x="2524417" y="34696"/>
                  </a:lnTo>
                  <a:close/>
                </a:path>
                <a:path w="4503420" h="1116329">
                  <a:moveTo>
                    <a:pt x="2562796" y="1074547"/>
                  </a:moveTo>
                  <a:lnTo>
                    <a:pt x="2533891" y="1074547"/>
                  </a:lnTo>
                  <a:lnTo>
                    <a:pt x="2533891" y="1081913"/>
                  </a:lnTo>
                  <a:lnTo>
                    <a:pt x="2562796" y="1081913"/>
                  </a:lnTo>
                  <a:lnTo>
                    <a:pt x="2562796" y="1074547"/>
                  </a:lnTo>
                  <a:close/>
                </a:path>
                <a:path w="4503420" h="1116329">
                  <a:moveTo>
                    <a:pt x="2574887" y="34696"/>
                  </a:moveTo>
                  <a:lnTo>
                    <a:pt x="2545981" y="34696"/>
                  </a:lnTo>
                  <a:lnTo>
                    <a:pt x="2545981" y="41541"/>
                  </a:lnTo>
                  <a:lnTo>
                    <a:pt x="2574887" y="41541"/>
                  </a:lnTo>
                  <a:lnTo>
                    <a:pt x="2574887" y="34696"/>
                  </a:lnTo>
                  <a:close/>
                </a:path>
                <a:path w="4503420" h="1116329">
                  <a:moveTo>
                    <a:pt x="2613787" y="1074547"/>
                  </a:moveTo>
                  <a:lnTo>
                    <a:pt x="2584881" y="1074547"/>
                  </a:lnTo>
                  <a:lnTo>
                    <a:pt x="2584881" y="1081913"/>
                  </a:lnTo>
                  <a:lnTo>
                    <a:pt x="2613787" y="1081913"/>
                  </a:lnTo>
                  <a:lnTo>
                    <a:pt x="2613787" y="1074547"/>
                  </a:lnTo>
                  <a:close/>
                </a:path>
                <a:path w="4503420" h="1116329">
                  <a:moveTo>
                    <a:pt x="2625877" y="34696"/>
                  </a:moveTo>
                  <a:lnTo>
                    <a:pt x="2596972" y="34696"/>
                  </a:lnTo>
                  <a:lnTo>
                    <a:pt x="2596972" y="41541"/>
                  </a:lnTo>
                  <a:lnTo>
                    <a:pt x="2625877" y="41541"/>
                  </a:lnTo>
                  <a:lnTo>
                    <a:pt x="2625877" y="34696"/>
                  </a:lnTo>
                  <a:close/>
                </a:path>
                <a:path w="4503420" h="1116329">
                  <a:moveTo>
                    <a:pt x="2664256" y="1074547"/>
                  </a:moveTo>
                  <a:lnTo>
                    <a:pt x="2635351" y="1074547"/>
                  </a:lnTo>
                  <a:lnTo>
                    <a:pt x="2635351" y="1081913"/>
                  </a:lnTo>
                  <a:lnTo>
                    <a:pt x="2664256" y="1081913"/>
                  </a:lnTo>
                  <a:lnTo>
                    <a:pt x="2664256" y="1074547"/>
                  </a:lnTo>
                  <a:close/>
                </a:path>
                <a:path w="4503420" h="1116329">
                  <a:moveTo>
                    <a:pt x="2676347" y="34696"/>
                  </a:moveTo>
                  <a:lnTo>
                    <a:pt x="2647442" y="34696"/>
                  </a:lnTo>
                  <a:lnTo>
                    <a:pt x="2647442" y="41541"/>
                  </a:lnTo>
                  <a:lnTo>
                    <a:pt x="2676347" y="41541"/>
                  </a:lnTo>
                  <a:lnTo>
                    <a:pt x="2676347" y="34696"/>
                  </a:lnTo>
                  <a:close/>
                </a:path>
                <a:path w="4503420" h="1116329">
                  <a:moveTo>
                    <a:pt x="2715247" y="1074547"/>
                  </a:moveTo>
                  <a:lnTo>
                    <a:pt x="2685808" y="1074547"/>
                  </a:lnTo>
                  <a:lnTo>
                    <a:pt x="2685808" y="1081913"/>
                  </a:lnTo>
                  <a:lnTo>
                    <a:pt x="2715247" y="1081913"/>
                  </a:lnTo>
                  <a:lnTo>
                    <a:pt x="2715247" y="1074547"/>
                  </a:lnTo>
                  <a:close/>
                </a:path>
                <a:path w="4503420" h="1116329">
                  <a:moveTo>
                    <a:pt x="2727337" y="34696"/>
                  </a:moveTo>
                  <a:lnTo>
                    <a:pt x="2698432" y="34696"/>
                  </a:lnTo>
                  <a:lnTo>
                    <a:pt x="2698432" y="41541"/>
                  </a:lnTo>
                  <a:lnTo>
                    <a:pt x="2727337" y="41541"/>
                  </a:lnTo>
                  <a:lnTo>
                    <a:pt x="2727337" y="34696"/>
                  </a:lnTo>
                  <a:close/>
                </a:path>
                <a:path w="4503420" h="1116329">
                  <a:moveTo>
                    <a:pt x="2765717" y="1074547"/>
                  </a:moveTo>
                  <a:lnTo>
                    <a:pt x="2736812" y="1074547"/>
                  </a:lnTo>
                  <a:lnTo>
                    <a:pt x="2736812" y="1081913"/>
                  </a:lnTo>
                  <a:lnTo>
                    <a:pt x="2765717" y="1081913"/>
                  </a:lnTo>
                  <a:lnTo>
                    <a:pt x="2765717" y="1074547"/>
                  </a:lnTo>
                  <a:close/>
                </a:path>
                <a:path w="4503420" h="1116329">
                  <a:moveTo>
                    <a:pt x="2777807" y="34696"/>
                  </a:moveTo>
                  <a:lnTo>
                    <a:pt x="2748902" y="34696"/>
                  </a:lnTo>
                  <a:lnTo>
                    <a:pt x="2748902" y="41541"/>
                  </a:lnTo>
                  <a:lnTo>
                    <a:pt x="2777807" y="41541"/>
                  </a:lnTo>
                  <a:lnTo>
                    <a:pt x="2777807" y="34696"/>
                  </a:lnTo>
                  <a:close/>
                </a:path>
                <a:path w="4503420" h="1116329">
                  <a:moveTo>
                    <a:pt x="2816174" y="1074547"/>
                  </a:moveTo>
                  <a:lnTo>
                    <a:pt x="2787269" y="1074547"/>
                  </a:lnTo>
                  <a:lnTo>
                    <a:pt x="2787269" y="1081913"/>
                  </a:lnTo>
                  <a:lnTo>
                    <a:pt x="2816174" y="1081913"/>
                  </a:lnTo>
                  <a:lnTo>
                    <a:pt x="2816174" y="1074547"/>
                  </a:lnTo>
                  <a:close/>
                </a:path>
                <a:path w="4503420" h="1116329">
                  <a:moveTo>
                    <a:pt x="2828798" y="34696"/>
                  </a:moveTo>
                  <a:lnTo>
                    <a:pt x="2799359" y="34696"/>
                  </a:lnTo>
                  <a:lnTo>
                    <a:pt x="2799359" y="41541"/>
                  </a:lnTo>
                  <a:lnTo>
                    <a:pt x="2828798" y="41541"/>
                  </a:lnTo>
                  <a:lnTo>
                    <a:pt x="2828798" y="34696"/>
                  </a:lnTo>
                  <a:close/>
                </a:path>
                <a:path w="4503420" h="1116329">
                  <a:moveTo>
                    <a:pt x="2867177" y="1074547"/>
                  </a:moveTo>
                  <a:lnTo>
                    <a:pt x="2838272" y="1074547"/>
                  </a:lnTo>
                  <a:lnTo>
                    <a:pt x="2838272" y="1081913"/>
                  </a:lnTo>
                  <a:lnTo>
                    <a:pt x="2867177" y="1081913"/>
                  </a:lnTo>
                  <a:lnTo>
                    <a:pt x="2867177" y="1074547"/>
                  </a:lnTo>
                  <a:close/>
                </a:path>
                <a:path w="4503420" h="1116329">
                  <a:moveTo>
                    <a:pt x="2879267" y="34696"/>
                  </a:moveTo>
                  <a:lnTo>
                    <a:pt x="2850362" y="34696"/>
                  </a:lnTo>
                  <a:lnTo>
                    <a:pt x="2850362" y="41541"/>
                  </a:lnTo>
                  <a:lnTo>
                    <a:pt x="2879267" y="41541"/>
                  </a:lnTo>
                  <a:lnTo>
                    <a:pt x="2879267" y="34696"/>
                  </a:lnTo>
                  <a:close/>
                </a:path>
                <a:path w="4503420" h="1116329">
                  <a:moveTo>
                    <a:pt x="2917634" y="1074547"/>
                  </a:moveTo>
                  <a:lnTo>
                    <a:pt x="2888729" y="1074547"/>
                  </a:lnTo>
                  <a:lnTo>
                    <a:pt x="2888729" y="1081913"/>
                  </a:lnTo>
                  <a:lnTo>
                    <a:pt x="2917634" y="1081913"/>
                  </a:lnTo>
                  <a:lnTo>
                    <a:pt x="2917634" y="1074547"/>
                  </a:lnTo>
                  <a:close/>
                </a:path>
                <a:path w="4503420" h="1116329">
                  <a:moveTo>
                    <a:pt x="2929725" y="34696"/>
                  </a:moveTo>
                  <a:lnTo>
                    <a:pt x="2900819" y="34696"/>
                  </a:lnTo>
                  <a:lnTo>
                    <a:pt x="2900819" y="41541"/>
                  </a:lnTo>
                  <a:lnTo>
                    <a:pt x="2929725" y="41541"/>
                  </a:lnTo>
                  <a:lnTo>
                    <a:pt x="2929725" y="34696"/>
                  </a:lnTo>
                  <a:close/>
                </a:path>
                <a:path w="4503420" h="1116329">
                  <a:moveTo>
                    <a:pt x="2968637" y="1074547"/>
                  </a:moveTo>
                  <a:lnTo>
                    <a:pt x="2939732" y="1074547"/>
                  </a:lnTo>
                  <a:lnTo>
                    <a:pt x="2939732" y="1081913"/>
                  </a:lnTo>
                  <a:lnTo>
                    <a:pt x="2968637" y="1081913"/>
                  </a:lnTo>
                  <a:lnTo>
                    <a:pt x="2968637" y="1074547"/>
                  </a:lnTo>
                  <a:close/>
                </a:path>
                <a:path w="4503420" h="1116329">
                  <a:moveTo>
                    <a:pt x="2980728" y="34696"/>
                  </a:moveTo>
                  <a:lnTo>
                    <a:pt x="2951823" y="34696"/>
                  </a:lnTo>
                  <a:lnTo>
                    <a:pt x="2951823" y="41541"/>
                  </a:lnTo>
                  <a:lnTo>
                    <a:pt x="2980728" y="41541"/>
                  </a:lnTo>
                  <a:lnTo>
                    <a:pt x="2980728" y="34696"/>
                  </a:lnTo>
                  <a:close/>
                </a:path>
                <a:path w="4503420" h="1116329">
                  <a:moveTo>
                    <a:pt x="3019094" y="1074547"/>
                  </a:moveTo>
                  <a:lnTo>
                    <a:pt x="2990189" y="1074547"/>
                  </a:lnTo>
                  <a:lnTo>
                    <a:pt x="2990189" y="1081913"/>
                  </a:lnTo>
                  <a:lnTo>
                    <a:pt x="3019094" y="1081913"/>
                  </a:lnTo>
                  <a:lnTo>
                    <a:pt x="3019094" y="1074547"/>
                  </a:lnTo>
                  <a:close/>
                </a:path>
                <a:path w="4503420" h="1116329">
                  <a:moveTo>
                    <a:pt x="3031198" y="34696"/>
                  </a:moveTo>
                  <a:lnTo>
                    <a:pt x="3002292" y="34696"/>
                  </a:lnTo>
                  <a:lnTo>
                    <a:pt x="3002292" y="41541"/>
                  </a:lnTo>
                  <a:lnTo>
                    <a:pt x="3031198" y="41541"/>
                  </a:lnTo>
                  <a:lnTo>
                    <a:pt x="3031198" y="34696"/>
                  </a:lnTo>
                  <a:close/>
                </a:path>
                <a:path w="4503420" h="1116329">
                  <a:moveTo>
                    <a:pt x="3069564" y="1074547"/>
                  </a:moveTo>
                  <a:lnTo>
                    <a:pt x="3040659" y="1074547"/>
                  </a:lnTo>
                  <a:lnTo>
                    <a:pt x="3040659" y="1081913"/>
                  </a:lnTo>
                  <a:lnTo>
                    <a:pt x="3069564" y="1081913"/>
                  </a:lnTo>
                  <a:lnTo>
                    <a:pt x="3069564" y="1074547"/>
                  </a:lnTo>
                  <a:close/>
                </a:path>
                <a:path w="4503420" h="1116329">
                  <a:moveTo>
                    <a:pt x="3082188" y="34696"/>
                  </a:moveTo>
                  <a:lnTo>
                    <a:pt x="3052749" y="34696"/>
                  </a:lnTo>
                  <a:lnTo>
                    <a:pt x="3052749" y="41541"/>
                  </a:lnTo>
                  <a:lnTo>
                    <a:pt x="3082188" y="41541"/>
                  </a:lnTo>
                  <a:lnTo>
                    <a:pt x="3082188" y="34696"/>
                  </a:lnTo>
                  <a:close/>
                </a:path>
                <a:path w="4503420" h="1116329">
                  <a:moveTo>
                    <a:pt x="3120555" y="1074547"/>
                  </a:moveTo>
                  <a:lnTo>
                    <a:pt x="3091650" y="1074547"/>
                  </a:lnTo>
                  <a:lnTo>
                    <a:pt x="3091650" y="1081913"/>
                  </a:lnTo>
                  <a:lnTo>
                    <a:pt x="3120555" y="1081913"/>
                  </a:lnTo>
                  <a:lnTo>
                    <a:pt x="3120555" y="1074547"/>
                  </a:lnTo>
                  <a:close/>
                </a:path>
                <a:path w="4503420" h="1116329">
                  <a:moveTo>
                    <a:pt x="3132658" y="34696"/>
                  </a:moveTo>
                  <a:lnTo>
                    <a:pt x="3103753" y="34696"/>
                  </a:lnTo>
                  <a:lnTo>
                    <a:pt x="3103753" y="41541"/>
                  </a:lnTo>
                  <a:lnTo>
                    <a:pt x="3132658" y="41541"/>
                  </a:lnTo>
                  <a:lnTo>
                    <a:pt x="3132658" y="34696"/>
                  </a:lnTo>
                  <a:close/>
                </a:path>
                <a:path w="4503420" h="1116329">
                  <a:moveTo>
                    <a:pt x="3171025" y="1074547"/>
                  </a:moveTo>
                  <a:lnTo>
                    <a:pt x="3142119" y="1074547"/>
                  </a:lnTo>
                  <a:lnTo>
                    <a:pt x="3142119" y="1081913"/>
                  </a:lnTo>
                  <a:lnTo>
                    <a:pt x="3171025" y="1081913"/>
                  </a:lnTo>
                  <a:lnTo>
                    <a:pt x="3171025" y="1074547"/>
                  </a:lnTo>
                  <a:close/>
                </a:path>
                <a:path w="4503420" h="1116329">
                  <a:moveTo>
                    <a:pt x="3183115" y="34696"/>
                  </a:moveTo>
                  <a:lnTo>
                    <a:pt x="3154210" y="34696"/>
                  </a:lnTo>
                  <a:lnTo>
                    <a:pt x="3154210" y="41541"/>
                  </a:lnTo>
                  <a:lnTo>
                    <a:pt x="3183115" y="41541"/>
                  </a:lnTo>
                  <a:lnTo>
                    <a:pt x="3183115" y="34696"/>
                  </a:lnTo>
                  <a:close/>
                </a:path>
                <a:path w="4503420" h="1116329">
                  <a:moveTo>
                    <a:pt x="3222028" y="1074547"/>
                  </a:moveTo>
                  <a:lnTo>
                    <a:pt x="3193123" y="1074547"/>
                  </a:lnTo>
                  <a:lnTo>
                    <a:pt x="3193123" y="1081913"/>
                  </a:lnTo>
                  <a:lnTo>
                    <a:pt x="3222028" y="1081913"/>
                  </a:lnTo>
                  <a:lnTo>
                    <a:pt x="3222028" y="1074547"/>
                  </a:lnTo>
                  <a:close/>
                </a:path>
                <a:path w="4503420" h="1116329">
                  <a:moveTo>
                    <a:pt x="3234118" y="34696"/>
                  </a:moveTo>
                  <a:lnTo>
                    <a:pt x="3205213" y="34696"/>
                  </a:lnTo>
                  <a:lnTo>
                    <a:pt x="3205213" y="41541"/>
                  </a:lnTo>
                  <a:lnTo>
                    <a:pt x="3234118" y="41541"/>
                  </a:lnTo>
                  <a:lnTo>
                    <a:pt x="3234118" y="34696"/>
                  </a:lnTo>
                  <a:close/>
                </a:path>
                <a:path w="4503420" h="1116329">
                  <a:moveTo>
                    <a:pt x="3272485" y="1074547"/>
                  </a:moveTo>
                  <a:lnTo>
                    <a:pt x="3243580" y="1074547"/>
                  </a:lnTo>
                  <a:lnTo>
                    <a:pt x="3243580" y="1081913"/>
                  </a:lnTo>
                  <a:lnTo>
                    <a:pt x="3272485" y="1081913"/>
                  </a:lnTo>
                  <a:lnTo>
                    <a:pt x="3272485" y="1074547"/>
                  </a:lnTo>
                  <a:close/>
                </a:path>
                <a:path w="4503420" h="1116329">
                  <a:moveTo>
                    <a:pt x="3284575" y="34696"/>
                  </a:moveTo>
                  <a:lnTo>
                    <a:pt x="3255670" y="34696"/>
                  </a:lnTo>
                  <a:lnTo>
                    <a:pt x="3255670" y="41541"/>
                  </a:lnTo>
                  <a:lnTo>
                    <a:pt x="3284575" y="41541"/>
                  </a:lnTo>
                  <a:lnTo>
                    <a:pt x="3284575" y="34696"/>
                  </a:lnTo>
                  <a:close/>
                </a:path>
                <a:path w="4503420" h="1116329">
                  <a:moveTo>
                    <a:pt x="3323488" y="1074547"/>
                  </a:moveTo>
                  <a:lnTo>
                    <a:pt x="3294049" y="1074547"/>
                  </a:lnTo>
                  <a:lnTo>
                    <a:pt x="3294049" y="1081913"/>
                  </a:lnTo>
                  <a:lnTo>
                    <a:pt x="3323488" y="1081913"/>
                  </a:lnTo>
                  <a:lnTo>
                    <a:pt x="3323488" y="1074547"/>
                  </a:lnTo>
                  <a:close/>
                </a:path>
                <a:path w="4503420" h="1116329">
                  <a:moveTo>
                    <a:pt x="3335578" y="34696"/>
                  </a:moveTo>
                  <a:lnTo>
                    <a:pt x="3306673" y="34696"/>
                  </a:lnTo>
                  <a:lnTo>
                    <a:pt x="3306673" y="41541"/>
                  </a:lnTo>
                  <a:lnTo>
                    <a:pt x="3335578" y="41541"/>
                  </a:lnTo>
                  <a:lnTo>
                    <a:pt x="3335578" y="34696"/>
                  </a:lnTo>
                  <a:close/>
                </a:path>
                <a:path w="4503420" h="1116329">
                  <a:moveTo>
                    <a:pt x="3373945" y="1074547"/>
                  </a:moveTo>
                  <a:lnTo>
                    <a:pt x="3345040" y="1074547"/>
                  </a:lnTo>
                  <a:lnTo>
                    <a:pt x="3345040" y="1081913"/>
                  </a:lnTo>
                  <a:lnTo>
                    <a:pt x="3373945" y="1081913"/>
                  </a:lnTo>
                  <a:lnTo>
                    <a:pt x="3373945" y="1074547"/>
                  </a:lnTo>
                  <a:close/>
                </a:path>
                <a:path w="4503420" h="1116329">
                  <a:moveTo>
                    <a:pt x="3386036" y="34696"/>
                  </a:moveTo>
                  <a:lnTo>
                    <a:pt x="3357130" y="34696"/>
                  </a:lnTo>
                  <a:lnTo>
                    <a:pt x="3357130" y="41541"/>
                  </a:lnTo>
                  <a:lnTo>
                    <a:pt x="3386036" y="41541"/>
                  </a:lnTo>
                  <a:lnTo>
                    <a:pt x="3386036" y="34696"/>
                  </a:lnTo>
                  <a:close/>
                </a:path>
                <a:path w="4503420" h="1116329">
                  <a:moveTo>
                    <a:pt x="3424415" y="1074547"/>
                  </a:moveTo>
                  <a:lnTo>
                    <a:pt x="3395510" y="1074547"/>
                  </a:lnTo>
                  <a:lnTo>
                    <a:pt x="3395510" y="1081913"/>
                  </a:lnTo>
                  <a:lnTo>
                    <a:pt x="3424415" y="1081913"/>
                  </a:lnTo>
                  <a:lnTo>
                    <a:pt x="3424415" y="1074547"/>
                  </a:lnTo>
                  <a:close/>
                </a:path>
                <a:path w="4503420" h="1116329">
                  <a:moveTo>
                    <a:pt x="3436505" y="34696"/>
                  </a:moveTo>
                  <a:lnTo>
                    <a:pt x="3407600" y="34696"/>
                  </a:lnTo>
                  <a:lnTo>
                    <a:pt x="3407600" y="41541"/>
                  </a:lnTo>
                  <a:lnTo>
                    <a:pt x="3436505" y="41541"/>
                  </a:lnTo>
                  <a:lnTo>
                    <a:pt x="3436505" y="34696"/>
                  </a:lnTo>
                  <a:close/>
                </a:path>
                <a:path w="4503420" h="1116329">
                  <a:moveTo>
                    <a:pt x="3475405" y="1074547"/>
                  </a:moveTo>
                  <a:lnTo>
                    <a:pt x="3446500" y="1074547"/>
                  </a:lnTo>
                  <a:lnTo>
                    <a:pt x="3446500" y="1081913"/>
                  </a:lnTo>
                  <a:lnTo>
                    <a:pt x="3475405" y="1081913"/>
                  </a:lnTo>
                  <a:lnTo>
                    <a:pt x="3475405" y="1074547"/>
                  </a:lnTo>
                  <a:close/>
                </a:path>
                <a:path w="4503420" h="1116329">
                  <a:moveTo>
                    <a:pt x="3487496" y="34696"/>
                  </a:moveTo>
                  <a:lnTo>
                    <a:pt x="3458591" y="34696"/>
                  </a:lnTo>
                  <a:lnTo>
                    <a:pt x="3458591" y="41541"/>
                  </a:lnTo>
                  <a:lnTo>
                    <a:pt x="3487496" y="41541"/>
                  </a:lnTo>
                  <a:lnTo>
                    <a:pt x="3487496" y="34696"/>
                  </a:lnTo>
                  <a:close/>
                </a:path>
                <a:path w="4503420" h="1116329">
                  <a:moveTo>
                    <a:pt x="3525875" y="1074547"/>
                  </a:moveTo>
                  <a:lnTo>
                    <a:pt x="3496970" y="1074547"/>
                  </a:lnTo>
                  <a:lnTo>
                    <a:pt x="3496970" y="1081913"/>
                  </a:lnTo>
                  <a:lnTo>
                    <a:pt x="3525875" y="1081913"/>
                  </a:lnTo>
                  <a:lnTo>
                    <a:pt x="3525875" y="1074547"/>
                  </a:lnTo>
                  <a:close/>
                </a:path>
                <a:path w="4503420" h="1116329">
                  <a:moveTo>
                    <a:pt x="3537966" y="34696"/>
                  </a:moveTo>
                  <a:lnTo>
                    <a:pt x="3509060" y="34696"/>
                  </a:lnTo>
                  <a:lnTo>
                    <a:pt x="3509060" y="41541"/>
                  </a:lnTo>
                  <a:lnTo>
                    <a:pt x="3537966" y="41541"/>
                  </a:lnTo>
                  <a:lnTo>
                    <a:pt x="3537966" y="34696"/>
                  </a:lnTo>
                  <a:close/>
                </a:path>
                <a:path w="4503420" h="1116329">
                  <a:moveTo>
                    <a:pt x="3576878" y="1074547"/>
                  </a:moveTo>
                  <a:lnTo>
                    <a:pt x="3547440" y="1074547"/>
                  </a:lnTo>
                  <a:lnTo>
                    <a:pt x="3547440" y="1081913"/>
                  </a:lnTo>
                  <a:lnTo>
                    <a:pt x="3576878" y="1081913"/>
                  </a:lnTo>
                  <a:lnTo>
                    <a:pt x="3576878" y="1074547"/>
                  </a:lnTo>
                  <a:close/>
                </a:path>
                <a:path w="4503420" h="1116329">
                  <a:moveTo>
                    <a:pt x="3588969" y="34696"/>
                  </a:moveTo>
                  <a:lnTo>
                    <a:pt x="3560064" y="34696"/>
                  </a:lnTo>
                  <a:lnTo>
                    <a:pt x="3560064" y="41541"/>
                  </a:lnTo>
                  <a:lnTo>
                    <a:pt x="3588969" y="41541"/>
                  </a:lnTo>
                  <a:lnTo>
                    <a:pt x="3588969" y="34696"/>
                  </a:lnTo>
                  <a:close/>
                </a:path>
                <a:path w="4503420" h="1116329">
                  <a:moveTo>
                    <a:pt x="3627336" y="1074547"/>
                  </a:moveTo>
                  <a:lnTo>
                    <a:pt x="3598430" y="1074547"/>
                  </a:lnTo>
                  <a:lnTo>
                    <a:pt x="3598430" y="1081913"/>
                  </a:lnTo>
                  <a:lnTo>
                    <a:pt x="3627336" y="1081913"/>
                  </a:lnTo>
                  <a:lnTo>
                    <a:pt x="3627336" y="1074547"/>
                  </a:lnTo>
                  <a:close/>
                </a:path>
                <a:path w="4503420" h="1116329">
                  <a:moveTo>
                    <a:pt x="3639426" y="34696"/>
                  </a:moveTo>
                  <a:lnTo>
                    <a:pt x="3610521" y="34696"/>
                  </a:lnTo>
                  <a:lnTo>
                    <a:pt x="3610521" y="41541"/>
                  </a:lnTo>
                  <a:lnTo>
                    <a:pt x="3639426" y="41541"/>
                  </a:lnTo>
                  <a:lnTo>
                    <a:pt x="3639426" y="34696"/>
                  </a:lnTo>
                  <a:close/>
                </a:path>
                <a:path w="4503420" h="1116329">
                  <a:moveTo>
                    <a:pt x="3677805" y="1074547"/>
                  </a:moveTo>
                  <a:lnTo>
                    <a:pt x="3648900" y="1074547"/>
                  </a:lnTo>
                  <a:lnTo>
                    <a:pt x="3648900" y="1081913"/>
                  </a:lnTo>
                  <a:lnTo>
                    <a:pt x="3677805" y="1081913"/>
                  </a:lnTo>
                  <a:lnTo>
                    <a:pt x="3677805" y="1074547"/>
                  </a:lnTo>
                  <a:close/>
                </a:path>
                <a:path w="4503420" h="1116329">
                  <a:moveTo>
                    <a:pt x="3690429" y="34696"/>
                  </a:moveTo>
                  <a:lnTo>
                    <a:pt x="3660991" y="34696"/>
                  </a:lnTo>
                  <a:lnTo>
                    <a:pt x="3660991" y="41541"/>
                  </a:lnTo>
                  <a:lnTo>
                    <a:pt x="3690429" y="41541"/>
                  </a:lnTo>
                  <a:lnTo>
                    <a:pt x="3690429" y="34696"/>
                  </a:lnTo>
                  <a:close/>
                </a:path>
                <a:path w="4503420" h="1116329">
                  <a:moveTo>
                    <a:pt x="3728796" y="1074547"/>
                  </a:moveTo>
                  <a:lnTo>
                    <a:pt x="3699891" y="1074547"/>
                  </a:lnTo>
                  <a:lnTo>
                    <a:pt x="3699891" y="1081913"/>
                  </a:lnTo>
                  <a:lnTo>
                    <a:pt x="3728796" y="1081913"/>
                  </a:lnTo>
                  <a:lnTo>
                    <a:pt x="3728796" y="1074547"/>
                  </a:lnTo>
                  <a:close/>
                </a:path>
                <a:path w="4503420" h="1116329">
                  <a:moveTo>
                    <a:pt x="3740886" y="34696"/>
                  </a:moveTo>
                  <a:lnTo>
                    <a:pt x="3711981" y="34696"/>
                  </a:lnTo>
                  <a:lnTo>
                    <a:pt x="3711981" y="41541"/>
                  </a:lnTo>
                  <a:lnTo>
                    <a:pt x="3740886" y="41541"/>
                  </a:lnTo>
                  <a:lnTo>
                    <a:pt x="3740886" y="34696"/>
                  </a:lnTo>
                  <a:close/>
                </a:path>
                <a:path w="4503420" h="1116329">
                  <a:moveTo>
                    <a:pt x="3779266" y="1074547"/>
                  </a:moveTo>
                  <a:lnTo>
                    <a:pt x="3750360" y="1074547"/>
                  </a:lnTo>
                  <a:lnTo>
                    <a:pt x="3750360" y="1081913"/>
                  </a:lnTo>
                  <a:lnTo>
                    <a:pt x="3779266" y="1081913"/>
                  </a:lnTo>
                  <a:lnTo>
                    <a:pt x="3779266" y="1074547"/>
                  </a:lnTo>
                  <a:close/>
                </a:path>
                <a:path w="4503420" h="1116329">
                  <a:moveTo>
                    <a:pt x="3791356" y="34696"/>
                  </a:moveTo>
                  <a:lnTo>
                    <a:pt x="3762451" y="34696"/>
                  </a:lnTo>
                  <a:lnTo>
                    <a:pt x="3762451" y="41541"/>
                  </a:lnTo>
                  <a:lnTo>
                    <a:pt x="3791356" y="41541"/>
                  </a:lnTo>
                  <a:lnTo>
                    <a:pt x="3791356" y="34696"/>
                  </a:lnTo>
                  <a:close/>
                </a:path>
                <a:path w="4503420" h="1116329">
                  <a:moveTo>
                    <a:pt x="3830256" y="1074547"/>
                  </a:moveTo>
                  <a:lnTo>
                    <a:pt x="3801351" y="1074547"/>
                  </a:lnTo>
                  <a:lnTo>
                    <a:pt x="3801351" y="1081913"/>
                  </a:lnTo>
                  <a:lnTo>
                    <a:pt x="3830256" y="1081913"/>
                  </a:lnTo>
                  <a:lnTo>
                    <a:pt x="3830256" y="1074547"/>
                  </a:lnTo>
                  <a:close/>
                </a:path>
                <a:path w="4503420" h="1116329">
                  <a:moveTo>
                    <a:pt x="3842347" y="34696"/>
                  </a:moveTo>
                  <a:lnTo>
                    <a:pt x="3813441" y="34696"/>
                  </a:lnTo>
                  <a:lnTo>
                    <a:pt x="3813441" y="41541"/>
                  </a:lnTo>
                  <a:lnTo>
                    <a:pt x="3842347" y="41541"/>
                  </a:lnTo>
                  <a:lnTo>
                    <a:pt x="3842347" y="34696"/>
                  </a:lnTo>
                  <a:close/>
                </a:path>
                <a:path w="4503420" h="1116329">
                  <a:moveTo>
                    <a:pt x="3880726" y="1074547"/>
                  </a:moveTo>
                  <a:lnTo>
                    <a:pt x="3851821" y="1074547"/>
                  </a:lnTo>
                  <a:lnTo>
                    <a:pt x="3851821" y="1081913"/>
                  </a:lnTo>
                  <a:lnTo>
                    <a:pt x="3880726" y="1081913"/>
                  </a:lnTo>
                  <a:lnTo>
                    <a:pt x="3880726" y="1074547"/>
                  </a:lnTo>
                  <a:close/>
                </a:path>
                <a:path w="4503420" h="1116329">
                  <a:moveTo>
                    <a:pt x="3892816" y="34696"/>
                  </a:moveTo>
                  <a:lnTo>
                    <a:pt x="3863911" y="34696"/>
                  </a:lnTo>
                  <a:lnTo>
                    <a:pt x="3863911" y="41541"/>
                  </a:lnTo>
                  <a:lnTo>
                    <a:pt x="3892816" y="41541"/>
                  </a:lnTo>
                  <a:lnTo>
                    <a:pt x="3892816" y="34696"/>
                  </a:lnTo>
                  <a:close/>
                </a:path>
                <a:path w="4503420" h="1116329">
                  <a:moveTo>
                    <a:pt x="3931196" y="1074547"/>
                  </a:moveTo>
                  <a:lnTo>
                    <a:pt x="3902291" y="1074547"/>
                  </a:lnTo>
                  <a:lnTo>
                    <a:pt x="3902291" y="1081913"/>
                  </a:lnTo>
                  <a:lnTo>
                    <a:pt x="3931196" y="1081913"/>
                  </a:lnTo>
                  <a:lnTo>
                    <a:pt x="3931196" y="1074547"/>
                  </a:lnTo>
                  <a:close/>
                </a:path>
                <a:path w="4503420" h="1116329">
                  <a:moveTo>
                    <a:pt x="3943820" y="34696"/>
                  </a:moveTo>
                  <a:lnTo>
                    <a:pt x="3914381" y="34696"/>
                  </a:lnTo>
                  <a:lnTo>
                    <a:pt x="3914381" y="41541"/>
                  </a:lnTo>
                  <a:lnTo>
                    <a:pt x="3943820" y="41541"/>
                  </a:lnTo>
                  <a:lnTo>
                    <a:pt x="3943820" y="34696"/>
                  </a:lnTo>
                  <a:close/>
                </a:path>
                <a:path w="4503420" h="1116329">
                  <a:moveTo>
                    <a:pt x="3982186" y="1074547"/>
                  </a:moveTo>
                  <a:lnTo>
                    <a:pt x="3953281" y="1074547"/>
                  </a:lnTo>
                  <a:lnTo>
                    <a:pt x="3953281" y="1081913"/>
                  </a:lnTo>
                  <a:lnTo>
                    <a:pt x="3982186" y="1081913"/>
                  </a:lnTo>
                  <a:lnTo>
                    <a:pt x="3982186" y="1074547"/>
                  </a:lnTo>
                  <a:close/>
                </a:path>
                <a:path w="4503420" h="1116329">
                  <a:moveTo>
                    <a:pt x="3994277" y="34696"/>
                  </a:moveTo>
                  <a:lnTo>
                    <a:pt x="3965371" y="34696"/>
                  </a:lnTo>
                  <a:lnTo>
                    <a:pt x="3965371" y="41541"/>
                  </a:lnTo>
                  <a:lnTo>
                    <a:pt x="3994277" y="41541"/>
                  </a:lnTo>
                  <a:lnTo>
                    <a:pt x="3994277" y="34696"/>
                  </a:lnTo>
                  <a:close/>
                </a:path>
                <a:path w="4503420" h="1116329">
                  <a:moveTo>
                    <a:pt x="4032656" y="1074547"/>
                  </a:moveTo>
                  <a:lnTo>
                    <a:pt x="4003751" y="1074547"/>
                  </a:lnTo>
                  <a:lnTo>
                    <a:pt x="4003751" y="1081913"/>
                  </a:lnTo>
                  <a:lnTo>
                    <a:pt x="4032656" y="1081913"/>
                  </a:lnTo>
                  <a:lnTo>
                    <a:pt x="4032656" y="1074547"/>
                  </a:lnTo>
                  <a:close/>
                </a:path>
                <a:path w="4503420" h="1116329">
                  <a:moveTo>
                    <a:pt x="4044746" y="34696"/>
                  </a:moveTo>
                  <a:lnTo>
                    <a:pt x="4015841" y="34696"/>
                  </a:lnTo>
                  <a:lnTo>
                    <a:pt x="4015841" y="41541"/>
                  </a:lnTo>
                  <a:lnTo>
                    <a:pt x="4044746" y="41541"/>
                  </a:lnTo>
                  <a:lnTo>
                    <a:pt x="4044746" y="34696"/>
                  </a:lnTo>
                  <a:close/>
                </a:path>
                <a:path w="4503420" h="1116329">
                  <a:moveTo>
                    <a:pt x="4083647" y="1074547"/>
                  </a:moveTo>
                  <a:lnTo>
                    <a:pt x="4054741" y="1074547"/>
                  </a:lnTo>
                  <a:lnTo>
                    <a:pt x="4054741" y="1081913"/>
                  </a:lnTo>
                  <a:lnTo>
                    <a:pt x="4083647" y="1081913"/>
                  </a:lnTo>
                  <a:lnTo>
                    <a:pt x="4083647" y="1074547"/>
                  </a:lnTo>
                  <a:close/>
                </a:path>
                <a:path w="4503420" h="1116329">
                  <a:moveTo>
                    <a:pt x="4095737" y="34696"/>
                  </a:moveTo>
                  <a:lnTo>
                    <a:pt x="4066832" y="34696"/>
                  </a:lnTo>
                  <a:lnTo>
                    <a:pt x="4066832" y="41541"/>
                  </a:lnTo>
                  <a:lnTo>
                    <a:pt x="4095737" y="41541"/>
                  </a:lnTo>
                  <a:lnTo>
                    <a:pt x="4095737" y="34696"/>
                  </a:lnTo>
                  <a:close/>
                </a:path>
                <a:path w="4503420" h="1116329">
                  <a:moveTo>
                    <a:pt x="4134116" y="1074547"/>
                  </a:moveTo>
                  <a:lnTo>
                    <a:pt x="4105211" y="1074547"/>
                  </a:lnTo>
                  <a:lnTo>
                    <a:pt x="4105211" y="1081913"/>
                  </a:lnTo>
                  <a:lnTo>
                    <a:pt x="4134116" y="1081913"/>
                  </a:lnTo>
                  <a:lnTo>
                    <a:pt x="4134116" y="1074547"/>
                  </a:lnTo>
                  <a:close/>
                </a:path>
                <a:path w="4503420" h="1116329">
                  <a:moveTo>
                    <a:pt x="4146207" y="34696"/>
                  </a:moveTo>
                  <a:lnTo>
                    <a:pt x="4117302" y="34696"/>
                  </a:lnTo>
                  <a:lnTo>
                    <a:pt x="4117302" y="41541"/>
                  </a:lnTo>
                  <a:lnTo>
                    <a:pt x="4146207" y="41541"/>
                  </a:lnTo>
                  <a:lnTo>
                    <a:pt x="4146207" y="34696"/>
                  </a:lnTo>
                  <a:close/>
                </a:path>
                <a:path w="4503420" h="1116329">
                  <a:moveTo>
                    <a:pt x="4185120" y="1074547"/>
                  </a:moveTo>
                  <a:lnTo>
                    <a:pt x="4155681" y="1074547"/>
                  </a:lnTo>
                  <a:lnTo>
                    <a:pt x="4155681" y="1081913"/>
                  </a:lnTo>
                  <a:lnTo>
                    <a:pt x="4185120" y="1081913"/>
                  </a:lnTo>
                  <a:lnTo>
                    <a:pt x="4185120" y="1074547"/>
                  </a:lnTo>
                  <a:close/>
                </a:path>
                <a:path w="4503420" h="1116329">
                  <a:moveTo>
                    <a:pt x="4197197" y="34696"/>
                  </a:moveTo>
                  <a:lnTo>
                    <a:pt x="4168292" y="34696"/>
                  </a:lnTo>
                  <a:lnTo>
                    <a:pt x="4168292" y="41541"/>
                  </a:lnTo>
                  <a:lnTo>
                    <a:pt x="4197197" y="41541"/>
                  </a:lnTo>
                  <a:lnTo>
                    <a:pt x="4197197" y="34696"/>
                  </a:lnTo>
                  <a:close/>
                </a:path>
                <a:path w="4503420" h="1116329">
                  <a:moveTo>
                    <a:pt x="4235577" y="1074547"/>
                  </a:moveTo>
                  <a:lnTo>
                    <a:pt x="4206671" y="1074547"/>
                  </a:lnTo>
                  <a:lnTo>
                    <a:pt x="4206671" y="1081913"/>
                  </a:lnTo>
                  <a:lnTo>
                    <a:pt x="4235577" y="1081913"/>
                  </a:lnTo>
                  <a:lnTo>
                    <a:pt x="4235577" y="1074547"/>
                  </a:lnTo>
                  <a:close/>
                </a:path>
                <a:path w="4503420" h="1116329">
                  <a:moveTo>
                    <a:pt x="4247667" y="34696"/>
                  </a:moveTo>
                  <a:lnTo>
                    <a:pt x="4218762" y="34696"/>
                  </a:lnTo>
                  <a:lnTo>
                    <a:pt x="4218762" y="41541"/>
                  </a:lnTo>
                  <a:lnTo>
                    <a:pt x="4247667" y="41541"/>
                  </a:lnTo>
                  <a:lnTo>
                    <a:pt x="4247667" y="34696"/>
                  </a:lnTo>
                  <a:close/>
                </a:path>
                <a:path w="4503420" h="1116329">
                  <a:moveTo>
                    <a:pt x="4286047" y="1074547"/>
                  </a:moveTo>
                  <a:lnTo>
                    <a:pt x="4257141" y="1074547"/>
                  </a:lnTo>
                  <a:lnTo>
                    <a:pt x="4257141" y="1081913"/>
                  </a:lnTo>
                  <a:lnTo>
                    <a:pt x="4286047" y="1081913"/>
                  </a:lnTo>
                  <a:lnTo>
                    <a:pt x="4286047" y="1074547"/>
                  </a:lnTo>
                  <a:close/>
                </a:path>
                <a:path w="4503420" h="1116329">
                  <a:moveTo>
                    <a:pt x="4298137" y="34696"/>
                  </a:moveTo>
                  <a:lnTo>
                    <a:pt x="4269232" y="34696"/>
                  </a:lnTo>
                  <a:lnTo>
                    <a:pt x="4269232" y="41541"/>
                  </a:lnTo>
                  <a:lnTo>
                    <a:pt x="4298137" y="41541"/>
                  </a:lnTo>
                  <a:lnTo>
                    <a:pt x="4298137" y="34696"/>
                  </a:lnTo>
                  <a:close/>
                </a:path>
                <a:path w="4503420" h="1116329">
                  <a:moveTo>
                    <a:pt x="4337037" y="1074547"/>
                  </a:moveTo>
                  <a:lnTo>
                    <a:pt x="4308132" y="1074547"/>
                  </a:lnTo>
                  <a:lnTo>
                    <a:pt x="4308132" y="1081913"/>
                  </a:lnTo>
                  <a:lnTo>
                    <a:pt x="4337037" y="1081913"/>
                  </a:lnTo>
                  <a:lnTo>
                    <a:pt x="4337037" y="1074547"/>
                  </a:lnTo>
                  <a:close/>
                </a:path>
                <a:path w="4503420" h="1116329">
                  <a:moveTo>
                    <a:pt x="4349127" y="34696"/>
                  </a:moveTo>
                  <a:lnTo>
                    <a:pt x="4320222" y="34696"/>
                  </a:lnTo>
                  <a:lnTo>
                    <a:pt x="4320222" y="41541"/>
                  </a:lnTo>
                  <a:lnTo>
                    <a:pt x="4349127" y="41541"/>
                  </a:lnTo>
                  <a:lnTo>
                    <a:pt x="4349127" y="34696"/>
                  </a:lnTo>
                  <a:close/>
                </a:path>
                <a:path w="4503420" h="1116329">
                  <a:moveTo>
                    <a:pt x="4387507" y="1074547"/>
                  </a:moveTo>
                  <a:lnTo>
                    <a:pt x="4358602" y="1074547"/>
                  </a:lnTo>
                  <a:lnTo>
                    <a:pt x="4358602" y="1081913"/>
                  </a:lnTo>
                  <a:lnTo>
                    <a:pt x="4387507" y="1081913"/>
                  </a:lnTo>
                  <a:lnTo>
                    <a:pt x="4387507" y="1074547"/>
                  </a:lnTo>
                  <a:close/>
                </a:path>
                <a:path w="4503420" h="1116329">
                  <a:moveTo>
                    <a:pt x="4399597" y="34696"/>
                  </a:moveTo>
                  <a:lnTo>
                    <a:pt x="4370692" y="34696"/>
                  </a:lnTo>
                  <a:lnTo>
                    <a:pt x="4370692" y="41541"/>
                  </a:lnTo>
                  <a:lnTo>
                    <a:pt x="4399597" y="41541"/>
                  </a:lnTo>
                  <a:lnTo>
                    <a:pt x="4399597" y="34696"/>
                  </a:lnTo>
                  <a:close/>
                </a:path>
                <a:path w="4503420" h="1116329">
                  <a:moveTo>
                    <a:pt x="4438510" y="1074547"/>
                  </a:moveTo>
                  <a:lnTo>
                    <a:pt x="4409071" y="1074547"/>
                  </a:lnTo>
                  <a:lnTo>
                    <a:pt x="4409071" y="1081913"/>
                  </a:lnTo>
                  <a:lnTo>
                    <a:pt x="4438510" y="1081913"/>
                  </a:lnTo>
                  <a:lnTo>
                    <a:pt x="4438510" y="1074547"/>
                  </a:lnTo>
                  <a:close/>
                </a:path>
                <a:path w="4503420" h="1116329">
                  <a:moveTo>
                    <a:pt x="4450588" y="34696"/>
                  </a:moveTo>
                  <a:lnTo>
                    <a:pt x="4421683" y="34696"/>
                  </a:lnTo>
                  <a:lnTo>
                    <a:pt x="4421683" y="41541"/>
                  </a:lnTo>
                  <a:lnTo>
                    <a:pt x="4450588" y="41541"/>
                  </a:lnTo>
                  <a:lnTo>
                    <a:pt x="4450588" y="34696"/>
                  </a:lnTo>
                  <a:close/>
                </a:path>
                <a:path w="4503420" h="1116329">
                  <a:moveTo>
                    <a:pt x="4503166" y="1078217"/>
                  </a:moveTo>
                  <a:lnTo>
                    <a:pt x="4497717" y="1075067"/>
                  </a:lnTo>
                  <a:lnTo>
                    <a:pt x="4496816" y="1074547"/>
                  </a:lnTo>
                  <a:lnTo>
                    <a:pt x="4439564" y="1041425"/>
                  </a:lnTo>
                  <a:lnTo>
                    <a:pt x="4437977" y="1040371"/>
                  </a:lnTo>
                  <a:lnTo>
                    <a:pt x="4435881" y="1040892"/>
                  </a:lnTo>
                  <a:lnTo>
                    <a:pt x="4433773" y="1044054"/>
                  </a:lnTo>
                  <a:lnTo>
                    <a:pt x="4434306" y="1046149"/>
                  </a:lnTo>
                  <a:lnTo>
                    <a:pt x="4435881" y="1047203"/>
                  </a:lnTo>
                  <a:lnTo>
                    <a:pt x="4482122" y="1074547"/>
                  </a:lnTo>
                  <a:lnTo>
                    <a:pt x="4460062" y="1074547"/>
                  </a:lnTo>
                  <a:lnTo>
                    <a:pt x="4460062" y="1081913"/>
                  </a:lnTo>
                  <a:lnTo>
                    <a:pt x="4481944" y="1081913"/>
                  </a:lnTo>
                  <a:lnTo>
                    <a:pt x="4435881" y="1108710"/>
                  </a:lnTo>
                  <a:lnTo>
                    <a:pt x="4434306" y="1109764"/>
                  </a:lnTo>
                  <a:lnTo>
                    <a:pt x="4433773" y="1111859"/>
                  </a:lnTo>
                  <a:lnTo>
                    <a:pt x="4434827" y="1113447"/>
                  </a:lnTo>
                  <a:lnTo>
                    <a:pt x="4435881" y="1115542"/>
                  </a:lnTo>
                  <a:lnTo>
                    <a:pt x="4437977" y="1116076"/>
                  </a:lnTo>
                  <a:lnTo>
                    <a:pt x="4439564" y="1115021"/>
                  </a:lnTo>
                  <a:lnTo>
                    <a:pt x="4496778" y="1081913"/>
                  </a:lnTo>
                  <a:lnTo>
                    <a:pt x="4497692" y="1081379"/>
                  </a:lnTo>
                  <a:lnTo>
                    <a:pt x="4503166" y="1078217"/>
                  </a:lnTo>
                  <a:close/>
                </a:path>
                <a:path w="4503420" h="1116329">
                  <a:moveTo>
                    <a:pt x="4503166" y="37858"/>
                  </a:moveTo>
                  <a:lnTo>
                    <a:pt x="4497692" y="34696"/>
                  </a:lnTo>
                  <a:lnTo>
                    <a:pt x="4439564" y="1054"/>
                  </a:lnTo>
                  <a:lnTo>
                    <a:pt x="4437977" y="0"/>
                  </a:lnTo>
                  <a:lnTo>
                    <a:pt x="4435881" y="533"/>
                  </a:lnTo>
                  <a:lnTo>
                    <a:pt x="4434827" y="2628"/>
                  </a:lnTo>
                  <a:lnTo>
                    <a:pt x="4433773" y="4203"/>
                  </a:lnTo>
                  <a:lnTo>
                    <a:pt x="4434306" y="6311"/>
                  </a:lnTo>
                  <a:lnTo>
                    <a:pt x="4435881" y="7366"/>
                  </a:lnTo>
                  <a:lnTo>
                    <a:pt x="4482833" y="34696"/>
                  </a:lnTo>
                  <a:lnTo>
                    <a:pt x="4472152" y="34696"/>
                  </a:lnTo>
                  <a:lnTo>
                    <a:pt x="4472152" y="41541"/>
                  </a:lnTo>
                  <a:lnTo>
                    <a:pt x="4482122" y="41541"/>
                  </a:lnTo>
                  <a:lnTo>
                    <a:pt x="4435881" y="68872"/>
                  </a:lnTo>
                  <a:lnTo>
                    <a:pt x="4434306" y="69926"/>
                  </a:lnTo>
                  <a:lnTo>
                    <a:pt x="4433773" y="72021"/>
                  </a:lnTo>
                  <a:lnTo>
                    <a:pt x="4435881" y="75184"/>
                  </a:lnTo>
                  <a:lnTo>
                    <a:pt x="4437977" y="76225"/>
                  </a:lnTo>
                  <a:lnTo>
                    <a:pt x="4439564" y="75184"/>
                  </a:lnTo>
                  <a:lnTo>
                    <a:pt x="4496905" y="41541"/>
                  </a:lnTo>
                  <a:lnTo>
                    <a:pt x="4503166" y="37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00909" y="360756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0909" y="360756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51724" y="3791559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79963" y="247443"/>
                  </a:lnTo>
                  <a:lnTo>
                    <a:pt x="217496" y="229419"/>
                  </a:lnTo>
                  <a:lnTo>
                    <a:pt x="247055" y="201908"/>
                  </a:lnTo>
                  <a:lnTo>
                    <a:pt x="266419" y="166977"/>
                  </a:lnTo>
                  <a:lnTo>
                    <a:pt x="273367" y="126695"/>
                  </a:lnTo>
                  <a:lnTo>
                    <a:pt x="266419" y="86672"/>
                  </a:lnTo>
                  <a:lnTo>
                    <a:pt x="247055" y="51895"/>
                  </a:lnTo>
                  <a:lnTo>
                    <a:pt x="217496" y="24461"/>
                  </a:lnTo>
                  <a:lnTo>
                    <a:pt x="179963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1724" y="3791559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79963" y="6464"/>
                  </a:lnTo>
                  <a:lnTo>
                    <a:pt x="217496" y="24461"/>
                  </a:lnTo>
                  <a:lnTo>
                    <a:pt x="247055" y="51895"/>
                  </a:lnTo>
                  <a:lnTo>
                    <a:pt x="266419" y="86672"/>
                  </a:lnTo>
                  <a:lnTo>
                    <a:pt x="273367" y="126695"/>
                  </a:lnTo>
                  <a:lnTo>
                    <a:pt x="266419" y="166977"/>
                  </a:lnTo>
                  <a:lnTo>
                    <a:pt x="247055" y="201908"/>
                  </a:lnTo>
                  <a:lnTo>
                    <a:pt x="217496" y="229419"/>
                  </a:lnTo>
                  <a:lnTo>
                    <a:pt x="179963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68984" y="3796206"/>
            <a:ext cx="2387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89682" y="3603752"/>
            <a:ext cx="1595755" cy="226695"/>
            <a:chOff x="2789682" y="3603752"/>
            <a:chExt cx="1595755" cy="226695"/>
          </a:xfrm>
        </p:grpSpPr>
        <p:sp>
          <p:nvSpPr>
            <p:cNvPr id="35" name="object 35"/>
            <p:cNvSpPr/>
            <p:nvPr/>
          </p:nvSpPr>
          <p:spPr>
            <a:xfrm>
              <a:off x="2793492" y="360756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3492" y="360756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1891" y="360756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1891" y="3607562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95982" y="3594336"/>
            <a:ext cx="1511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51773" y="4205681"/>
            <a:ext cx="227329" cy="227329"/>
            <a:chOff x="2351773" y="4205681"/>
            <a:chExt cx="227329" cy="227329"/>
          </a:xfrm>
        </p:grpSpPr>
        <p:sp>
          <p:nvSpPr>
            <p:cNvPr id="41" name="object 41"/>
            <p:cNvSpPr/>
            <p:nvPr/>
          </p:nvSpPr>
          <p:spPr>
            <a:xfrm>
              <a:off x="2355583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55583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403861" y="419679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92131" y="4205681"/>
            <a:ext cx="1814195" cy="227329"/>
            <a:chOff x="3392131" y="4205681"/>
            <a:chExt cx="1814195" cy="227329"/>
          </a:xfrm>
        </p:grpSpPr>
        <p:sp>
          <p:nvSpPr>
            <p:cNvPr id="45" name="object 45"/>
            <p:cNvSpPr/>
            <p:nvPr/>
          </p:nvSpPr>
          <p:spPr>
            <a:xfrm>
              <a:off x="3395941" y="420949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95941" y="420949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5126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5126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83047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83047" y="420949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579220" y="4196792"/>
            <a:ext cx="57467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184" algn="l"/>
              </a:tabLst>
            </a:pPr>
            <a:r>
              <a:rPr sz="1350" spc="10" dirty="0">
                <a:latin typeface="Arial MT"/>
                <a:cs typeface="Arial MT"/>
              </a:rPr>
              <a:t>C	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47914" y="3165843"/>
            <a:ext cx="4945380" cy="1704975"/>
            <a:chOff x="1147914" y="3165843"/>
            <a:chExt cx="4945380" cy="1704975"/>
          </a:xfrm>
        </p:grpSpPr>
        <p:sp>
          <p:nvSpPr>
            <p:cNvPr id="53" name="object 53"/>
            <p:cNvSpPr/>
            <p:nvPr/>
          </p:nvSpPr>
          <p:spPr>
            <a:xfrm>
              <a:off x="2738818" y="464739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38818" y="464739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1268" y="4647399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41268" y="4647399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53654" y="3442487"/>
              <a:ext cx="4339590" cy="76835"/>
            </a:xfrm>
            <a:custGeom>
              <a:avLst/>
              <a:gdLst/>
              <a:ahLst/>
              <a:cxnLst/>
              <a:rect l="l" t="t" r="r" b="b"/>
              <a:pathLst>
                <a:path w="4339590" h="76835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4339590" h="76835">
                  <a:moveTo>
                    <a:pt x="79896" y="34696"/>
                  </a:moveTo>
                  <a:lnTo>
                    <a:pt x="50457" y="34696"/>
                  </a:lnTo>
                  <a:lnTo>
                    <a:pt x="50457" y="41530"/>
                  </a:lnTo>
                  <a:lnTo>
                    <a:pt x="79896" y="41530"/>
                  </a:lnTo>
                  <a:lnTo>
                    <a:pt x="79896" y="34696"/>
                  </a:lnTo>
                  <a:close/>
                </a:path>
                <a:path w="4339590" h="76835">
                  <a:moveTo>
                    <a:pt x="130374" y="34696"/>
                  </a:moveTo>
                  <a:lnTo>
                    <a:pt x="101460" y="34696"/>
                  </a:lnTo>
                  <a:lnTo>
                    <a:pt x="101460" y="41530"/>
                  </a:lnTo>
                  <a:lnTo>
                    <a:pt x="130374" y="41530"/>
                  </a:lnTo>
                  <a:lnTo>
                    <a:pt x="130374" y="34696"/>
                  </a:lnTo>
                  <a:close/>
                </a:path>
                <a:path w="4339590" h="76835">
                  <a:moveTo>
                    <a:pt x="180831" y="34696"/>
                  </a:moveTo>
                  <a:lnTo>
                    <a:pt x="151917" y="34696"/>
                  </a:lnTo>
                  <a:lnTo>
                    <a:pt x="151917" y="41530"/>
                  </a:lnTo>
                  <a:lnTo>
                    <a:pt x="180831" y="41530"/>
                  </a:lnTo>
                  <a:lnTo>
                    <a:pt x="180831" y="34696"/>
                  </a:lnTo>
                  <a:close/>
                </a:path>
                <a:path w="4339590" h="76835">
                  <a:moveTo>
                    <a:pt x="231834" y="34696"/>
                  </a:moveTo>
                  <a:lnTo>
                    <a:pt x="202920" y="34696"/>
                  </a:lnTo>
                  <a:lnTo>
                    <a:pt x="202920" y="41530"/>
                  </a:lnTo>
                  <a:lnTo>
                    <a:pt x="231834" y="41530"/>
                  </a:lnTo>
                  <a:lnTo>
                    <a:pt x="231834" y="34696"/>
                  </a:lnTo>
                  <a:close/>
                </a:path>
                <a:path w="4339590" h="76835">
                  <a:moveTo>
                    <a:pt x="282291" y="34696"/>
                  </a:moveTo>
                  <a:lnTo>
                    <a:pt x="253377" y="34696"/>
                  </a:lnTo>
                  <a:lnTo>
                    <a:pt x="253377" y="41530"/>
                  </a:lnTo>
                  <a:lnTo>
                    <a:pt x="282291" y="41530"/>
                  </a:lnTo>
                  <a:lnTo>
                    <a:pt x="282291" y="34696"/>
                  </a:lnTo>
                  <a:close/>
                </a:path>
                <a:path w="4339590" h="76835">
                  <a:moveTo>
                    <a:pt x="333287" y="34696"/>
                  </a:moveTo>
                  <a:lnTo>
                    <a:pt x="303847" y="34696"/>
                  </a:lnTo>
                  <a:lnTo>
                    <a:pt x="303847" y="41530"/>
                  </a:lnTo>
                  <a:lnTo>
                    <a:pt x="333287" y="41530"/>
                  </a:lnTo>
                  <a:lnTo>
                    <a:pt x="333287" y="34696"/>
                  </a:lnTo>
                  <a:close/>
                </a:path>
                <a:path w="4339590" h="76835">
                  <a:moveTo>
                    <a:pt x="383764" y="34696"/>
                  </a:moveTo>
                  <a:lnTo>
                    <a:pt x="354850" y="34696"/>
                  </a:lnTo>
                  <a:lnTo>
                    <a:pt x="354850" y="41530"/>
                  </a:lnTo>
                  <a:lnTo>
                    <a:pt x="383764" y="41530"/>
                  </a:lnTo>
                  <a:lnTo>
                    <a:pt x="383764" y="34696"/>
                  </a:lnTo>
                  <a:close/>
                </a:path>
                <a:path w="4339590" h="76835">
                  <a:moveTo>
                    <a:pt x="434221" y="34696"/>
                  </a:moveTo>
                  <a:lnTo>
                    <a:pt x="405307" y="34696"/>
                  </a:lnTo>
                  <a:lnTo>
                    <a:pt x="405307" y="41530"/>
                  </a:lnTo>
                  <a:lnTo>
                    <a:pt x="434221" y="41530"/>
                  </a:lnTo>
                  <a:lnTo>
                    <a:pt x="434221" y="34696"/>
                  </a:lnTo>
                  <a:close/>
                </a:path>
                <a:path w="4339590" h="76835">
                  <a:moveTo>
                    <a:pt x="485225" y="34696"/>
                  </a:moveTo>
                  <a:lnTo>
                    <a:pt x="456311" y="34696"/>
                  </a:lnTo>
                  <a:lnTo>
                    <a:pt x="456311" y="41530"/>
                  </a:lnTo>
                  <a:lnTo>
                    <a:pt x="485225" y="41530"/>
                  </a:lnTo>
                  <a:lnTo>
                    <a:pt x="485225" y="34696"/>
                  </a:lnTo>
                  <a:close/>
                </a:path>
                <a:path w="4339590" h="76835">
                  <a:moveTo>
                    <a:pt x="535682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5682" y="41530"/>
                  </a:lnTo>
                  <a:lnTo>
                    <a:pt x="535682" y="34696"/>
                  </a:lnTo>
                  <a:close/>
                </a:path>
                <a:path w="4339590" h="76835">
                  <a:moveTo>
                    <a:pt x="586684" y="34696"/>
                  </a:moveTo>
                  <a:lnTo>
                    <a:pt x="557771" y="34696"/>
                  </a:lnTo>
                  <a:lnTo>
                    <a:pt x="557771" y="41530"/>
                  </a:lnTo>
                  <a:lnTo>
                    <a:pt x="586684" y="41530"/>
                  </a:lnTo>
                  <a:lnTo>
                    <a:pt x="586684" y="34696"/>
                  </a:lnTo>
                  <a:close/>
                </a:path>
                <a:path w="4339590" h="76835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4339590" h="76835">
                  <a:moveTo>
                    <a:pt x="687612" y="34696"/>
                  </a:moveTo>
                  <a:lnTo>
                    <a:pt x="658698" y="34696"/>
                  </a:lnTo>
                  <a:lnTo>
                    <a:pt x="658698" y="41530"/>
                  </a:lnTo>
                  <a:lnTo>
                    <a:pt x="687612" y="41530"/>
                  </a:lnTo>
                  <a:lnTo>
                    <a:pt x="687612" y="34696"/>
                  </a:lnTo>
                  <a:close/>
                </a:path>
                <a:path w="4339590" h="76835">
                  <a:moveTo>
                    <a:pt x="738602" y="34696"/>
                  </a:moveTo>
                  <a:lnTo>
                    <a:pt x="709688" y="34696"/>
                  </a:lnTo>
                  <a:lnTo>
                    <a:pt x="709688" y="41530"/>
                  </a:lnTo>
                  <a:lnTo>
                    <a:pt x="738602" y="41530"/>
                  </a:lnTo>
                  <a:lnTo>
                    <a:pt x="738602" y="34696"/>
                  </a:lnTo>
                  <a:close/>
                </a:path>
                <a:path w="4339590" h="76835">
                  <a:moveTo>
                    <a:pt x="789072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072" y="41530"/>
                  </a:lnTo>
                  <a:lnTo>
                    <a:pt x="789072" y="34696"/>
                  </a:lnTo>
                  <a:close/>
                </a:path>
                <a:path w="4339590" h="76835">
                  <a:moveTo>
                    <a:pt x="840063" y="34696"/>
                  </a:moveTo>
                  <a:lnTo>
                    <a:pt x="811149" y="34696"/>
                  </a:lnTo>
                  <a:lnTo>
                    <a:pt x="811149" y="41530"/>
                  </a:lnTo>
                  <a:lnTo>
                    <a:pt x="840063" y="41530"/>
                  </a:lnTo>
                  <a:lnTo>
                    <a:pt x="840063" y="34696"/>
                  </a:lnTo>
                  <a:close/>
                </a:path>
                <a:path w="4339590" h="76835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4339590" h="76835">
                  <a:moveTo>
                    <a:pt x="941528" y="34696"/>
                  </a:moveTo>
                  <a:lnTo>
                    <a:pt x="912088" y="34696"/>
                  </a:lnTo>
                  <a:lnTo>
                    <a:pt x="912088" y="41530"/>
                  </a:lnTo>
                  <a:lnTo>
                    <a:pt x="941528" y="41530"/>
                  </a:lnTo>
                  <a:lnTo>
                    <a:pt x="941528" y="34696"/>
                  </a:lnTo>
                  <a:close/>
                </a:path>
                <a:path w="4339590" h="76835">
                  <a:moveTo>
                    <a:pt x="991993" y="34696"/>
                  </a:moveTo>
                  <a:lnTo>
                    <a:pt x="963079" y="34696"/>
                  </a:lnTo>
                  <a:lnTo>
                    <a:pt x="963079" y="41530"/>
                  </a:lnTo>
                  <a:lnTo>
                    <a:pt x="991993" y="41530"/>
                  </a:lnTo>
                  <a:lnTo>
                    <a:pt x="991993" y="34696"/>
                  </a:lnTo>
                  <a:close/>
                </a:path>
                <a:path w="4339590" h="76835">
                  <a:moveTo>
                    <a:pt x="1042462" y="34696"/>
                  </a:moveTo>
                  <a:lnTo>
                    <a:pt x="1013548" y="34696"/>
                  </a:lnTo>
                  <a:lnTo>
                    <a:pt x="1013548" y="41530"/>
                  </a:lnTo>
                  <a:lnTo>
                    <a:pt x="1042462" y="41530"/>
                  </a:lnTo>
                  <a:lnTo>
                    <a:pt x="1042462" y="34696"/>
                  </a:lnTo>
                  <a:close/>
                </a:path>
                <a:path w="4339590" h="76835">
                  <a:moveTo>
                    <a:pt x="1093453" y="34696"/>
                  </a:moveTo>
                  <a:lnTo>
                    <a:pt x="1064539" y="34696"/>
                  </a:lnTo>
                  <a:lnTo>
                    <a:pt x="1064539" y="41530"/>
                  </a:lnTo>
                  <a:lnTo>
                    <a:pt x="1093453" y="41530"/>
                  </a:lnTo>
                  <a:lnTo>
                    <a:pt x="1093453" y="34696"/>
                  </a:lnTo>
                  <a:close/>
                </a:path>
                <a:path w="4339590" h="76835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4339590" h="76835">
                  <a:moveTo>
                    <a:pt x="1194918" y="34696"/>
                  </a:moveTo>
                  <a:lnTo>
                    <a:pt x="1165479" y="34696"/>
                  </a:lnTo>
                  <a:lnTo>
                    <a:pt x="1165479" y="41530"/>
                  </a:lnTo>
                  <a:lnTo>
                    <a:pt x="1194918" y="41530"/>
                  </a:lnTo>
                  <a:lnTo>
                    <a:pt x="1194918" y="34696"/>
                  </a:lnTo>
                  <a:close/>
                </a:path>
                <a:path w="4339590" h="76835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4339590" h="76835">
                  <a:moveTo>
                    <a:pt x="1295853" y="34696"/>
                  </a:moveTo>
                  <a:lnTo>
                    <a:pt x="1266939" y="34696"/>
                  </a:lnTo>
                  <a:lnTo>
                    <a:pt x="1266939" y="41530"/>
                  </a:lnTo>
                  <a:lnTo>
                    <a:pt x="1295853" y="41530"/>
                  </a:lnTo>
                  <a:lnTo>
                    <a:pt x="1295853" y="34696"/>
                  </a:lnTo>
                  <a:close/>
                </a:path>
                <a:path w="4339590" h="76835">
                  <a:moveTo>
                    <a:pt x="1346843" y="34696"/>
                  </a:moveTo>
                  <a:lnTo>
                    <a:pt x="1317929" y="34696"/>
                  </a:lnTo>
                  <a:lnTo>
                    <a:pt x="1317929" y="41530"/>
                  </a:lnTo>
                  <a:lnTo>
                    <a:pt x="1346843" y="41530"/>
                  </a:lnTo>
                  <a:lnTo>
                    <a:pt x="1346843" y="34696"/>
                  </a:lnTo>
                  <a:close/>
                </a:path>
                <a:path w="4339590" h="76835">
                  <a:moveTo>
                    <a:pt x="1397313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313" y="41530"/>
                  </a:lnTo>
                  <a:lnTo>
                    <a:pt x="1397313" y="34696"/>
                  </a:lnTo>
                  <a:close/>
                </a:path>
                <a:path w="4339590" h="76835">
                  <a:moveTo>
                    <a:pt x="1448304" y="34696"/>
                  </a:moveTo>
                  <a:lnTo>
                    <a:pt x="1419390" y="34696"/>
                  </a:lnTo>
                  <a:lnTo>
                    <a:pt x="1419390" y="41530"/>
                  </a:lnTo>
                  <a:lnTo>
                    <a:pt x="1448304" y="41530"/>
                  </a:lnTo>
                  <a:lnTo>
                    <a:pt x="1448304" y="34696"/>
                  </a:lnTo>
                  <a:close/>
                </a:path>
                <a:path w="4339590" h="76835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4339590" h="76835">
                  <a:moveTo>
                    <a:pt x="1549243" y="34696"/>
                  </a:moveTo>
                  <a:lnTo>
                    <a:pt x="1520329" y="34696"/>
                  </a:lnTo>
                  <a:lnTo>
                    <a:pt x="1520329" y="41530"/>
                  </a:lnTo>
                  <a:lnTo>
                    <a:pt x="1549243" y="41530"/>
                  </a:lnTo>
                  <a:lnTo>
                    <a:pt x="1549243" y="34696"/>
                  </a:lnTo>
                  <a:close/>
                </a:path>
                <a:path w="4339590" h="76835">
                  <a:moveTo>
                    <a:pt x="1600234" y="34696"/>
                  </a:moveTo>
                  <a:lnTo>
                    <a:pt x="1571320" y="34696"/>
                  </a:lnTo>
                  <a:lnTo>
                    <a:pt x="1571320" y="41530"/>
                  </a:lnTo>
                  <a:lnTo>
                    <a:pt x="1600234" y="41530"/>
                  </a:lnTo>
                  <a:lnTo>
                    <a:pt x="1600234" y="34696"/>
                  </a:lnTo>
                  <a:close/>
                </a:path>
                <a:path w="4339590" h="76835">
                  <a:moveTo>
                    <a:pt x="1650702" y="34696"/>
                  </a:moveTo>
                  <a:lnTo>
                    <a:pt x="1621790" y="34696"/>
                  </a:lnTo>
                  <a:lnTo>
                    <a:pt x="1621790" y="41530"/>
                  </a:lnTo>
                  <a:lnTo>
                    <a:pt x="1650702" y="41530"/>
                  </a:lnTo>
                  <a:lnTo>
                    <a:pt x="1650702" y="34696"/>
                  </a:lnTo>
                  <a:close/>
                </a:path>
                <a:path w="4339590" h="76835">
                  <a:moveTo>
                    <a:pt x="1701693" y="34696"/>
                  </a:moveTo>
                  <a:lnTo>
                    <a:pt x="1672780" y="34696"/>
                  </a:lnTo>
                  <a:lnTo>
                    <a:pt x="1672780" y="41530"/>
                  </a:lnTo>
                  <a:lnTo>
                    <a:pt x="1701693" y="41530"/>
                  </a:lnTo>
                  <a:lnTo>
                    <a:pt x="1701693" y="34696"/>
                  </a:lnTo>
                  <a:close/>
                </a:path>
                <a:path w="4339590" h="76835">
                  <a:moveTo>
                    <a:pt x="1752164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4" y="41530"/>
                  </a:lnTo>
                  <a:lnTo>
                    <a:pt x="1752164" y="34696"/>
                  </a:lnTo>
                  <a:close/>
                </a:path>
                <a:path w="4339590" h="76835">
                  <a:moveTo>
                    <a:pt x="1803159" y="34696"/>
                  </a:moveTo>
                  <a:lnTo>
                    <a:pt x="1773720" y="34696"/>
                  </a:lnTo>
                  <a:lnTo>
                    <a:pt x="1773720" y="41530"/>
                  </a:lnTo>
                  <a:lnTo>
                    <a:pt x="1803159" y="41530"/>
                  </a:lnTo>
                  <a:lnTo>
                    <a:pt x="1803159" y="34696"/>
                  </a:lnTo>
                  <a:close/>
                </a:path>
                <a:path w="4339590" h="76835">
                  <a:moveTo>
                    <a:pt x="1853624" y="34696"/>
                  </a:moveTo>
                  <a:lnTo>
                    <a:pt x="1824710" y="34696"/>
                  </a:lnTo>
                  <a:lnTo>
                    <a:pt x="1824710" y="41530"/>
                  </a:lnTo>
                  <a:lnTo>
                    <a:pt x="1853624" y="41530"/>
                  </a:lnTo>
                  <a:lnTo>
                    <a:pt x="1853624" y="34696"/>
                  </a:lnTo>
                  <a:close/>
                </a:path>
                <a:path w="4339590" h="76835">
                  <a:moveTo>
                    <a:pt x="1904093" y="34696"/>
                  </a:moveTo>
                  <a:lnTo>
                    <a:pt x="1875180" y="34696"/>
                  </a:lnTo>
                  <a:lnTo>
                    <a:pt x="1875180" y="41530"/>
                  </a:lnTo>
                  <a:lnTo>
                    <a:pt x="1904093" y="41530"/>
                  </a:lnTo>
                  <a:lnTo>
                    <a:pt x="1904093" y="34696"/>
                  </a:lnTo>
                  <a:close/>
                </a:path>
                <a:path w="4339590" h="76835">
                  <a:moveTo>
                    <a:pt x="1955083" y="34696"/>
                  </a:moveTo>
                  <a:lnTo>
                    <a:pt x="1926170" y="34696"/>
                  </a:lnTo>
                  <a:lnTo>
                    <a:pt x="1926170" y="41530"/>
                  </a:lnTo>
                  <a:lnTo>
                    <a:pt x="1955083" y="41530"/>
                  </a:lnTo>
                  <a:lnTo>
                    <a:pt x="1955083" y="34696"/>
                  </a:lnTo>
                  <a:close/>
                </a:path>
                <a:path w="4339590" h="76835">
                  <a:moveTo>
                    <a:pt x="2005554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4" y="41530"/>
                  </a:lnTo>
                  <a:lnTo>
                    <a:pt x="2005554" y="34696"/>
                  </a:lnTo>
                  <a:close/>
                </a:path>
                <a:path w="4339590" h="76835">
                  <a:moveTo>
                    <a:pt x="2056550" y="34696"/>
                  </a:moveTo>
                  <a:lnTo>
                    <a:pt x="2027110" y="34696"/>
                  </a:lnTo>
                  <a:lnTo>
                    <a:pt x="2027110" y="41530"/>
                  </a:lnTo>
                  <a:lnTo>
                    <a:pt x="2056550" y="41530"/>
                  </a:lnTo>
                  <a:lnTo>
                    <a:pt x="2056550" y="34696"/>
                  </a:lnTo>
                  <a:close/>
                </a:path>
                <a:path w="4339590" h="76835">
                  <a:moveTo>
                    <a:pt x="2107013" y="34696"/>
                  </a:moveTo>
                  <a:lnTo>
                    <a:pt x="2078101" y="34696"/>
                  </a:lnTo>
                  <a:lnTo>
                    <a:pt x="2078101" y="41530"/>
                  </a:lnTo>
                  <a:lnTo>
                    <a:pt x="2107013" y="41530"/>
                  </a:lnTo>
                  <a:lnTo>
                    <a:pt x="2107013" y="34696"/>
                  </a:lnTo>
                  <a:close/>
                </a:path>
                <a:path w="4339590" h="76835">
                  <a:moveTo>
                    <a:pt x="2157484" y="34696"/>
                  </a:moveTo>
                  <a:lnTo>
                    <a:pt x="2128570" y="34696"/>
                  </a:lnTo>
                  <a:lnTo>
                    <a:pt x="2128570" y="41530"/>
                  </a:lnTo>
                  <a:lnTo>
                    <a:pt x="2157484" y="41530"/>
                  </a:lnTo>
                  <a:lnTo>
                    <a:pt x="2157484" y="34696"/>
                  </a:lnTo>
                  <a:close/>
                </a:path>
                <a:path w="4339590" h="76835">
                  <a:moveTo>
                    <a:pt x="2208475" y="34696"/>
                  </a:moveTo>
                  <a:lnTo>
                    <a:pt x="2179561" y="34696"/>
                  </a:lnTo>
                  <a:lnTo>
                    <a:pt x="2179561" y="41530"/>
                  </a:lnTo>
                  <a:lnTo>
                    <a:pt x="2208475" y="41530"/>
                  </a:lnTo>
                  <a:lnTo>
                    <a:pt x="2208475" y="34696"/>
                  </a:lnTo>
                  <a:close/>
                </a:path>
                <a:path w="4339590" h="76835">
                  <a:moveTo>
                    <a:pt x="2258945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8945" y="41530"/>
                  </a:lnTo>
                  <a:lnTo>
                    <a:pt x="2258945" y="34696"/>
                  </a:lnTo>
                  <a:close/>
                </a:path>
                <a:path w="4339590" h="76835">
                  <a:moveTo>
                    <a:pt x="2309935" y="34696"/>
                  </a:moveTo>
                  <a:lnTo>
                    <a:pt x="2281021" y="34696"/>
                  </a:lnTo>
                  <a:lnTo>
                    <a:pt x="2281021" y="41530"/>
                  </a:lnTo>
                  <a:lnTo>
                    <a:pt x="2309935" y="41530"/>
                  </a:lnTo>
                  <a:lnTo>
                    <a:pt x="2309935" y="34696"/>
                  </a:lnTo>
                  <a:close/>
                </a:path>
                <a:path w="4339590" h="76835">
                  <a:moveTo>
                    <a:pt x="236040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60405" y="41530"/>
                  </a:lnTo>
                  <a:lnTo>
                    <a:pt x="2360405" y="34696"/>
                  </a:lnTo>
                  <a:close/>
                </a:path>
                <a:path w="4339590" h="76835">
                  <a:moveTo>
                    <a:pt x="2410875" y="34696"/>
                  </a:moveTo>
                  <a:lnTo>
                    <a:pt x="2381961" y="34696"/>
                  </a:lnTo>
                  <a:lnTo>
                    <a:pt x="2381961" y="41530"/>
                  </a:lnTo>
                  <a:lnTo>
                    <a:pt x="2410875" y="41530"/>
                  </a:lnTo>
                  <a:lnTo>
                    <a:pt x="2410875" y="34696"/>
                  </a:lnTo>
                  <a:close/>
                </a:path>
                <a:path w="4339590" h="76835">
                  <a:moveTo>
                    <a:pt x="2461865" y="34696"/>
                  </a:moveTo>
                  <a:lnTo>
                    <a:pt x="2432951" y="34696"/>
                  </a:lnTo>
                  <a:lnTo>
                    <a:pt x="2432951" y="41530"/>
                  </a:lnTo>
                  <a:lnTo>
                    <a:pt x="2461865" y="41530"/>
                  </a:lnTo>
                  <a:lnTo>
                    <a:pt x="2461865" y="34696"/>
                  </a:lnTo>
                  <a:close/>
                </a:path>
                <a:path w="4339590" h="76835">
                  <a:moveTo>
                    <a:pt x="2512335" y="34696"/>
                  </a:moveTo>
                  <a:lnTo>
                    <a:pt x="2483421" y="34696"/>
                  </a:lnTo>
                  <a:lnTo>
                    <a:pt x="2483421" y="41530"/>
                  </a:lnTo>
                  <a:lnTo>
                    <a:pt x="2512335" y="41530"/>
                  </a:lnTo>
                  <a:lnTo>
                    <a:pt x="2512335" y="34696"/>
                  </a:lnTo>
                  <a:close/>
                </a:path>
                <a:path w="4339590" h="76835">
                  <a:moveTo>
                    <a:pt x="2563326" y="34696"/>
                  </a:moveTo>
                  <a:lnTo>
                    <a:pt x="2534411" y="34696"/>
                  </a:lnTo>
                  <a:lnTo>
                    <a:pt x="2534411" y="41530"/>
                  </a:lnTo>
                  <a:lnTo>
                    <a:pt x="2563326" y="41530"/>
                  </a:lnTo>
                  <a:lnTo>
                    <a:pt x="2563326" y="34696"/>
                  </a:lnTo>
                  <a:close/>
                </a:path>
                <a:path w="4339590" h="76835">
                  <a:moveTo>
                    <a:pt x="2613794" y="34696"/>
                  </a:moveTo>
                  <a:lnTo>
                    <a:pt x="2584881" y="34696"/>
                  </a:lnTo>
                  <a:lnTo>
                    <a:pt x="2584881" y="41530"/>
                  </a:lnTo>
                  <a:lnTo>
                    <a:pt x="2613794" y="41530"/>
                  </a:lnTo>
                  <a:lnTo>
                    <a:pt x="2613794" y="34696"/>
                  </a:lnTo>
                  <a:close/>
                </a:path>
                <a:path w="4339590" h="76835">
                  <a:moveTo>
                    <a:pt x="2664778" y="34696"/>
                  </a:moveTo>
                  <a:lnTo>
                    <a:pt x="2635338" y="34696"/>
                  </a:lnTo>
                  <a:lnTo>
                    <a:pt x="2635338" y="41530"/>
                  </a:lnTo>
                  <a:lnTo>
                    <a:pt x="2664778" y="41530"/>
                  </a:lnTo>
                  <a:lnTo>
                    <a:pt x="2664778" y="34696"/>
                  </a:lnTo>
                  <a:close/>
                </a:path>
                <a:path w="4339590" h="76835">
                  <a:moveTo>
                    <a:pt x="2715256" y="34696"/>
                  </a:moveTo>
                  <a:lnTo>
                    <a:pt x="2686342" y="34696"/>
                  </a:lnTo>
                  <a:lnTo>
                    <a:pt x="2686342" y="41530"/>
                  </a:lnTo>
                  <a:lnTo>
                    <a:pt x="2715256" y="41530"/>
                  </a:lnTo>
                  <a:lnTo>
                    <a:pt x="2715256" y="34696"/>
                  </a:lnTo>
                  <a:close/>
                </a:path>
                <a:path w="4339590" h="76835">
                  <a:moveTo>
                    <a:pt x="2765713" y="34696"/>
                  </a:moveTo>
                  <a:lnTo>
                    <a:pt x="2736799" y="34696"/>
                  </a:lnTo>
                  <a:lnTo>
                    <a:pt x="2736799" y="41530"/>
                  </a:lnTo>
                  <a:lnTo>
                    <a:pt x="2765713" y="41530"/>
                  </a:lnTo>
                  <a:lnTo>
                    <a:pt x="2765713" y="34696"/>
                  </a:lnTo>
                  <a:close/>
                </a:path>
                <a:path w="4339590" h="76835">
                  <a:moveTo>
                    <a:pt x="2816716" y="34696"/>
                  </a:moveTo>
                  <a:lnTo>
                    <a:pt x="2787802" y="34696"/>
                  </a:lnTo>
                  <a:lnTo>
                    <a:pt x="2787802" y="41530"/>
                  </a:lnTo>
                  <a:lnTo>
                    <a:pt x="2816716" y="41530"/>
                  </a:lnTo>
                  <a:lnTo>
                    <a:pt x="2816716" y="34696"/>
                  </a:lnTo>
                  <a:close/>
                </a:path>
                <a:path w="4339590" h="76835">
                  <a:moveTo>
                    <a:pt x="2867185" y="34696"/>
                  </a:moveTo>
                  <a:lnTo>
                    <a:pt x="2838272" y="34696"/>
                  </a:lnTo>
                  <a:lnTo>
                    <a:pt x="2838272" y="41530"/>
                  </a:lnTo>
                  <a:lnTo>
                    <a:pt x="2867185" y="41530"/>
                  </a:lnTo>
                  <a:lnTo>
                    <a:pt x="2867185" y="34696"/>
                  </a:lnTo>
                  <a:close/>
                </a:path>
                <a:path w="4339590" h="76835">
                  <a:moveTo>
                    <a:pt x="2918169" y="34696"/>
                  </a:moveTo>
                  <a:lnTo>
                    <a:pt x="2888729" y="34696"/>
                  </a:lnTo>
                  <a:lnTo>
                    <a:pt x="2888729" y="41530"/>
                  </a:lnTo>
                  <a:lnTo>
                    <a:pt x="2918169" y="41530"/>
                  </a:lnTo>
                  <a:lnTo>
                    <a:pt x="2918169" y="34696"/>
                  </a:lnTo>
                  <a:close/>
                </a:path>
                <a:path w="4339590" h="76835">
                  <a:moveTo>
                    <a:pt x="2968646" y="34696"/>
                  </a:moveTo>
                  <a:lnTo>
                    <a:pt x="2939732" y="34696"/>
                  </a:lnTo>
                  <a:lnTo>
                    <a:pt x="2939732" y="41530"/>
                  </a:lnTo>
                  <a:lnTo>
                    <a:pt x="2968646" y="41530"/>
                  </a:lnTo>
                  <a:lnTo>
                    <a:pt x="2968646" y="34696"/>
                  </a:lnTo>
                  <a:close/>
                </a:path>
                <a:path w="4339590" h="76835">
                  <a:moveTo>
                    <a:pt x="3019103" y="34696"/>
                  </a:moveTo>
                  <a:lnTo>
                    <a:pt x="2990189" y="34696"/>
                  </a:lnTo>
                  <a:lnTo>
                    <a:pt x="2990189" y="41530"/>
                  </a:lnTo>
                  <a:lnTo>
                    <a:pt x="3019103" y="41530"/>
                  </a:lnTo>
                  <a:lnTo>
                    <a:pt x="3019103" y="34696"/>
                  </a:lnTo>
                  <a:close/>
                </a:path>
                <a:path w="4339590" h="76835">
                  <a:moveTo>
                    <a:pt x="3070106" y="34696"/>
                  </a:moveTo>
                  <a:lnTo>
                    <a:pt x="3041192" y="34696"/>
                  </a:lnTo>
                  <a:lnTo>
                    <a:pt x="3041192" y="41530"/>
                  </a:lnTo>
                  <a:lnTo>
                    <a:pt x="3070106" y="41530"/>
                  </a:lnTo>
                  <a:lnTo>
                    <a:pt x="3070106" y="34696"/>
                  </a:lnTo>
                  <a:close/>
                </a:path>
                <a:path w="4339590" h="76835">
                  <a:moveTo>
                    <a:pt x="3120563" y="34696"/>
                  </a:moveTo>
                  <a:lnTo>
                    <a:pt x="3091649" y="34696"/>
                  </a:lnTo>
                  <a:lnTo>
                    <a:pt x="3091649" y="41530"/>
                  </a:lnTo>
                  <a:lnTo>
                    <a:pt x="3120563" y="41530"/>
                  </a:lnTo>
                  <a:lnTo>
                    <a:pt x="3120563" y="34696"/>
                  </a:lnTo>
                  <a:close/>
                </a:path>
                <a:path w="4339590" h="76835">
                  <a:moveTo>
                    <a:pt x="3171565" y="34696"/>
                  </a:moveTo>
                  <a:lnTo>
                    <a:pt x="3142653" y="34696"/>
                  </a:lnTo>
                  <a:lnTo>
                    <a:pt x="3142653" y="41530"/>
                  </a:lnTo>
                  <a:lnTo>
                    <a:pt x="3171565" y="41530"/>
                  </a:lnTo>
                  <a:lnTo>
                    <a:pt x="3171565" y="34696"/>
                  </a:lnTo>
                  <a:close/>
                </a:path>
                <a:path w="4339590" h="76835">
                  <a:moveTo>
                    <a:pt x="3222024" y="34696"/>
                  </a:moveTo>
                  <a:lnTo>
                    <a:pt x="3193110" y="34696"/>
                  </a:lnTo>
                  <a:lnTo>
                    <a:pt x="3193110" y="41530"/>
                  </a:lnTo>
                  <a:lnTo>
                    <a:pt x="3222024" y="41530"/>
                  </a:lnTo>
                  <a:lnTo>
                    <a:pt x="3222024" y="34696"/>
                  </a:lnTo>
                  <a:close/>
                </a:path>
                <a:path w="4339590" h="76835">
                  <a:moveTo>
                    <a:pt x="3272492" y="34696"/>
                  </a:moveTo>
                  <a:lnTo>
                    <a:pt x="3243580" y="34696"/>
                  </a:lnTo>
                  <a:lnTo>
                    <a:pt x="3243580" y="41530"/>
                  </a:lnTo>
                  <a:lnTo>
                    <a:pt x="3272492" y="41530"/>
                  </a:lnTo>
                  <a:lnTo>
                    <a:pt x="3272492" y="34696"/>
                  </a:lnTo>
                  <a:close/>
                </a:path>
                <a:path w="4339590" h="76835">
                  <a:moveTo>
                    <a:pt x="3323484" y="34696"/>
                  </a:moveTo>
                  <a:lnTo>
                    <a:pt x="3294570" y="34696"/>
                  </a:lnTo>
                  <a:lnTo>
                    <a:pt x="3294570" y="41530"/>
                  </a:lnTo>
                  <a:lnTo>
                    <a:pt x="3323484" y="41530"/>
                  </a:lnTo>
                  <a:lnTo>
                    <a:pt x="3323484" y="34696"/>
                  </a:lnTo>
                  <a:close/>
                </a:path>
                <a:path w="4339590" h="76835">
                  <a:moveTo>
                    <a:pt x="3373953" y="34696"/>
                  </a:moveTo>
                  <a:lnTo>
                    <a:pt x="3345040" y="34696"/>
                  </a:lnTo>
                  <a:lnTo>
                    <a:pt x="3345040" y="41530"/>
                  </a:lnTo>
                  <a:lnTo>
                    <a:pt x="3373953" y="41530"/>
                  </a:lnTo>
                  <a:lnTo>
                    <a:pt x="3373953" y="34696"/>
                  </a:lnTo>
                  <a:close/>
                </a:path>
                <a:path w="4339590" h="76835">
                  <a:moveTo>
                    <a:pt x="3424956" y="34696"/>
                  </a:moveTo>
                  <a:lnTo>
                    <a:pt x="3396043" y="34696"/>
                  </a:lnTo>
                  <a:lnTo>
                    <a:pt x="3396043" y="41530"/>
                  </a:lnTo>
                  <a:lnTo>
                    <a:pt x="3424956" y="41530"/>
                  </a:lnTo>
                  <a:lnTo>
                    <a:pt x="3424956" y="34696"/>
                  </a:lnTo>
                  <a:close/>
                </a:path>
                <a:path w="4339590" h="76835">
                  <a:moveTo>
                    <a:pt x="3475414" y="34696"/>
                  </a:moveTo>
                  <a:lnTo>
                    <a:pt x="3446500" y="34696"/>
                  </a:lnTo>
                  <a:lnTo>
                    <a:pt x="3446500" y="41530"/>
                  </a:lnTo>
                  <a:lnTo>
                    <a:pt x="3475414" y="41530"/>
                  </a:lnTo>
                  <a:lnTo>
                    <a:pt x="3475414" y="34696"/>
                  </a:lnTo>
                  <a:close/>
                </a:path>
                <a:path w="4339590" h="76835">
                  <a:moveTo>
                    <a:pt x="3526410" y="34696"/>
                  </a:moveTo>
                  <a:lnTo>
                    <a:pt x="3496970" y="34696"/>
                  </a:lnTo>
                  <a:lnTo>
                    <a:pt x="3496970" y="41530"/>
                  </a:lnTo>
                  <a:lnTo>
                    <a:pt x="3526410" y="41530"/>
                  </a:lnTo>
                  <a:lnTo>
                    <a:pt x="3526410" y="34696"/>
                  </a:lnTo>
                  <a:close/>
                </a:path>
                <a:path w="4339590" h="76835">
                  <a:moveTo>
                    <a:pt x="3576873" y="34696"/>
                  </a:moveTo>
                  <a:lnTo>
                    <a:pt x="3547960" y="34696"/>
                  </a:lnTo>
                  <a:lnTo>
                    <a:pt x="3547960" y="41530"/>
                  </a:lnTo>
                  <a:lnTo>
                    <a:pt x="3576873" y="41530"/>
                  </a:lnTo>
                  <a:lnTo>
                    <a:pt x="3576873" y="34696"/>
                  </a:lnTo>
                  <a:close/>
                </a:path>
                <a:path w="4339590" h="76835">
                  <a:moveTo>
                    <a:pt x="3627344" y="34696"/>
                  </a:moveTo>
                  <a:lnTo>
                    <a:pt x="3598430" y="34696"/>
                  </a:lnTo>
                  <a:lnTo>
                    <a:pt x="3598430" y="41530"/>
                  </a:lnTo>
                  <a:lnTo>
                    <a:pt x="3627344" y="41530"/>
                  </a:lnTo>
                  <a:lnTo>
                    <a:pt x="3627344" y="34696"/>
                  </a:lnTo>
                  <a:close/>
                </a:path>
                <a:path w="4339590" h="76835">
                  <a:moveTo>
                    <a:pt x="3678335" y="34696"/>
                  </a:moveTo>
                  <a:lnTo>
                    <a:pt x="3649421" y="34696"/>
                  </a:lnTo>
                  <a:lnTo>
                    <a:pt x="3649421" y="41530"/>
                  </a:lnTo>
                  <a:lnTo>
                    <a:pt x="3678335" y="41530"/>
                  </a:lnTo>
                  <a:lnTo>
                    <a:pt x="3678335" y="34696"/>
                  </a:lnTo>
                  <a:close/>
                </a:path>
                <a:path w="4339590" h="76835">
                  <a:moveTo>
                    <a:pt x="3728805" y="34696"/>
                  </a:moveTo>
                  <a:lnTo>
                    <a:pt x="3699891" y="34696"/>
                  </a:lnTo>
                  <a:lnTo>
                    <a:pt x="3699891" y="41530"/>
                  </a:lnTo>
                  <a:lnTo>
                    <a:pt x="3728805" y="41530"/>
                  </a:lnTo>
                  <a:lnTo>
                    <a:pt x="3728805" y="34696"/>
                  </a:lnTo>
                  <a:close/>
                </a:path>
                <a:path w="4339590" h="76835">
                  <a:moveTo>
                    <a:pt x="3779800" y="34696"/>
                  </a:moveTo>
                  <a:lnTo>
                    <a:pt x="3750360" y="34696"/>
                  </a:lnTo>
                  <a:lnTo>
                    <a:pt x="3750360" y="41530"/>
                  </a:lnTo>
                  <a:lnTo>
                    <a:pt x="3779800" y="41530"/>
                  </a:lnTo>
                  <a:lnTo>
                    <a:pt x="3779800" y="34696"/>
                  </a:lnTo>
                  <a:close/>
                </a:path>
                <a:path w="4339590" h="76835">
                  <a:moveTo>
                    <a:pt x="3830265" y="34696"/>
                  </a:moveTo>
                  <a:lnTo>
                    <a:pt x="3801351" y="34696"/>
                  </a:lnTo>
                  <a:lnTo>
                    <a:pt x="3801351" y="41530"/>
                  </a:lnTo>
                  <a:lnTo>
                    <a:pt x="3830265" y="41530"/>
                  </a:lnTo>
                  <a:lnTo>
                    <a:pt x="3830265" y="34696"/>
                  </a:lnTo>
                  <a:close/>
                </a:path>
                <a:path w="4339590" h="76835">
                  <a:moveTo>
                    <a:pt x="3880733" y="34696"/>
                  </a:moveTo>
                  <a:lnTo>
                    <a:pt x="3851821" y="34696"/>
                  </a:lnTo>
                  <a:lnTo>
                    <a:pt x="3851821" y="41530"/>
                  </a:lnTo>
                  <a:lnTo>
                    <a:pt x="3880733" y="41530"/>
                  </a:lnTo>
                  <a:lnTo>
                    <a:pt x="3880733" y="34696"/>
                  </a:lnTo>
                  <a:close/>
                </a:path>
                <a:path w="4339590" h="76835">
                  <a:moveTo>
                    <a:pt x="3931725" y="34696"/>
                  </a:moveTo>
                  <a:lnTo>
                    <a:pt x="3902811" y="34696"/>
                  </a:lnTo>
                  <a:lnTo>
                    <a:pt x="3902811" y="41530"/>
                  </a:lnTo>
                  <a:lnTo>
                    <a:pt x="3931725" y="41530"/>
                  </a:lnTo>
                  <a:lnTo>
                    <a:pt x="3931725" y="34696"/>
                  </a:lnTo>
                  <a:close/>
                </a:path>
                <a:path w="4339590" h="76835">
                  <a:moveTo>
                    <a:pt x="3982195" y="34696"/>
                  </a:moveTo>
                  <a:lnTo>
                    <a:pt x="3953281" y="34696"/>
                  </a:lnTo>
                  <a:lnTo>
                    <a:pt x="3953281" y="41530"/>
                  </a:lnTo>
                  <a:lnTo>
                    <a:pt x="3982195" y="41530"/>
                  </a:lnTo>
                  <a:lnTo>
                    <a:pt x="3982195" y="34696"/>
                  </a:lnTo>
                  <a:close/>
                </a:path>
                <a:path w="4339590" h="76835">
                  <a:moveTo>
                    <a:pt x="4033185" y="34696"/>
                  </a:moveTo>
                  <a:lnTo>
                    <a:pt x="4004271" y="34696"/>
                  </a:lnTo>
                  <a:lnTo>
                    <a:pt x="4004271" y="41530"/>
                  </a:lnTo>
                  <a:lnTo>
                    <a:pt x="4033185" y="41530"/>
                  </a:lnTo>
                  <a:lnTo>
                    <a:pt x="4033185" y="34696"/>
                  </a:lnTo>
                  <a:close/>
                </a:path>
                <a:path w="4339590" h="76835">
                  <a:moveTo>
                    <a:pt x="4083655" y="34696"/>
                  </a:moveTo>
                  <a:lnTo>
                    <a:pt x="4054741" y="34696"/>
                  </a:lnTo>
                  <a:lnTo>
                    <a:pt x="4054741" y="41530"/>
                  </a:lnTo>
                  <a:lnTo>
                    <a:pt x="4083655" y="41530"/>
                  </a:lnTo>
                  <a:lnTo>
                    <a:pt x="4083655" y="34696"/>
                  </a:lnTo>
                  <a:close/>
                </a:path>
                <a:path w="4339590" h="76835">
                  <a:moveTo>
                    <a:pt x="4134125" y="34696"/>
                  </a:moveTo>
                  <a:lnTo>
                    <a:pt x="4105211" y="34696"/>
                  </a:lnTo>
                  <a:lnTo>
                    <a:pt x="4105211" y="41530"/>
                  </a:lnTo>
                  <a:lnTo>
                    <a:pt x="4134125" y="41530"/>
                  </a:lnTo>
                  <a:lnTo>
                    <a:pt x="4134125" y="34696"/>
                  </a:lnTo>
                  <a:close/>
                </a:path>
                <a:path w="4339590" h="76835">
                  <a:moveTo>
                    <a:pt x="4185114" y="34696"/>
                  </a:moveTo>
                  <a:lnTo>
                    <a:pt x="4156202" y="34696"/>
                  </a:lnTo>
                  <a:lnTo>
                    <a:pt x="4156202" y="41530"/>
                  </a:lnTo>
                  <a:lnTo>
                    <a:pt x="4185114" y="41530"/>
                  </a:lnTo>
                  <a:lnTo>
                    <a:pt x="4185114" y="34696"/>
                  </a:lnTo>
                  <a:close/>
                </a:path>
                <a:path w="4339590" h="76835">
                  <a:moveTo>
                    <a:pt x="4235584" y="34696"/>
                  </a:moveTo>
                  <a:lnTo>
                    <a:pt x="4206671" y="34696"/>
                  </a:lnTo>
                  <a:lnTo>
                    <a:pt x="4206671" y="41530"/>
                  </a:lnTo>
                  <a:lnTo>
                    <a:pt x="4235584" y="41530"/>
                  </a:lnTo>
                  <a:lnTo>
                    <a:pt x="4235584" y="34696"/>
                  </a:lnTo>
                  <a:close/>
                </a:path>
                <a:path w="4339590" h="76835">
                  <a:moveTo>
                    <a:pt x="4324302" y="37877"/>
                  </a:moveTo>
                  <a:lnTo>
                    <a:pt x="4271860" y="68872"/>
                  </a:lnTo>
                  <a:lnTo>
                    <a:pt x="4270286" y="69926"/>
                  </a:lnTo>
                  <a:lnTo>
                    <a:pt x="4269752" y="72021"/>
                  </a:lnTo>
                  <a:lnTo>
                    <a:pt x="4271860" y="75171"/>
                  </a:lnTo>
                  <a:lnTo>
                    <a:pt x="4273956" y="76225"/>
                  </a:lnTo>
                  <a:lnTo>
                    <a:pt x="4275543" y="75171"/>
                  </a:lnTo>
                  <a:lnTo>
                    <a:pt x="4332866" y="41530"/>
                  </a:lnTo>
                  <a:lnTo>
                    <a:pt x="4332314" y="41530"/>
                  </a:lnTo>
                  <a:lnTo>
                    <a:pt x="4332314" y="41008"/>
                  </a:lnTo>
                  <a:lnTo>
                    <a:pt x="4329683" y="41008"/>
                  </a:lnTo>
                  <a:lnTo>
                    <a:pt x="4324302" y="37877"/>
                  </a:lnTo>
                  <a:close/>
                </a:path>
                <a:path w="4339590" h="76835">
                  <a:moveTo>
                    <a:pt x="4286576" y="34696"/>
                  </a:moveTo>
                  <a:lnTo>
                    <a:pt x="4257662" y="34696"/>
                  </a:lnTo>
                  <a:lnTo>
                    <a:pt x="4257662" y="41530"/>
                  </a:lnTo>
                  <a:lnTo>
                    <a:pt x="4286576" y="41530"/>
                  </a:lnTo>
                  <a:lnTo>
                    <a:pt x="4286576" y="34696"/>
                  </a:lnTo>
                  <a:close/>
                </a:path>
                <a:path w="4339590" h="76835">
                  <a:moveTo>
                    <a:pt x="4318835" y="34696"/>
                  </a:moveTo>
                  <a:lnTo>
                    <a:pt x="4308132" y="34696"/>
                  </a:lnTo>
                  <a:lnTo>
                    <a:pt x="4308132" y="41530"/>
                  </a:lnTo>
                  <a:lnTo>
                    <a:pt x="4318120" y="41530"/>
                  </a:lnTo>
                  <a:lnTo>
                    <a:pt x="4324302" y="37877"/>
                  </a:lnTo>
                  <a:lnTo>
                    <a:pt x="4318835" y="34696"/>
                  </a:lnTo>
                  <a:close/>
                </a:path>
                <a:path w="4339590" h="76835">
                  <a:moveTo>
                    <a:pt x="4333700" y="34696"/>
                  </a:moveTo>
                  <a:lnTo>
                    <a:pt x="4332314" y="34696"/>
                  </a:lnTo>
                  <a:lnTo>
                    <a:pt x="4332314" y="41530"/>
                  </a:lnTo>
                  <a:lnTo>
                    <a:pt x="4332866" y="41530"/>
                  </a:lnTo>
                  <a:lnTo>
                    <a:pt x="4339145" y="37846"/>
                  </a:lnTo>
                  <a:lnTo>
                    <a:pt x="4333700" y="34696"/>
                  </a:lnTo>
                  <a:close/>
                </a:path>
                <a:path w="4339590" h="76835">
                  <a:moveTo>
                    <a:pt x="4329683" y="34696"/>
                  </a:moveTo>
                  <a:lnTo>
                    <a:pt x="4324302" y="37877"/>
                  </a:lnTo>
                  <a:lnTo>
                    <a:pt x="4329683" y="41008"/>
                  </a:lnTo>
                  <a:lnTo>
                    <a:pt x="4329683" y="34696"/>
                  </a:lnTo>
                  <a:close/>
                </a:path>
                <a:path w="4339590" h="76835">
                  <a:moveTo>
                    <a:pt x="4332314" y="34696"/>
                  </a:moveTo>
                  <a:lnTo>
                    <a:pt x="4329683" y="34696"/>
                  </a:lnTo>
                  <a:lnTo>
                    <a:pt x="4329683" y="41008"/>
                  </a:lnTo>
                  <a:lnTo>
                    <a:pt x="4332314" y="41008"/>
                  </a:lnTo>
                  <a:lnTo>
                    <a:pt x="4332314" y="34696"/>
                  </a:lnTo>
                  <a:close/>
                </a:path>
                <a:path w="4339590" h="76835">
                  <a:moveTo>
                    <a:pt x="4273956" y="0"/>
                  </a:moveTo>
                  <a:lnTo>
                    <a:pt x="4271860" y="533"/>
                  </a:lnTo>
                  <a:lnTo>
                    <a:pt x="4270806" y="2628"/>
                  </a:lnTo>
                  <a:lnTo>
                    <a:pt x="4269752" y="4203"/>
                  </a:lnTo>
                  <a:lnTo>
                    <a:pt x="4270286" y="6311"/>
                  </a:lnTo>
                  <a:lnTo>
                    <a:pt x="4271860" y="7366"/>
                  </a:lnTo>
                  <a:lnTo>
                    <a:pt x="4324302" y="37877"/>
                  </a:lnTo>
                  <a:lnTo>
                    <a:pt x="4329683" y="34696"/>
                  </a:lnTo>
                  <a:lnTo>
                    <a:pt x="4333700" y="34696"/>
                  </a:lnTo>
                  <a:lnTo>
                    <a:pt x="4275543" y="1054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27542" y="3169653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27542" y="3169653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51724" y="3353638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79963" y="247443"/>
                  </a:lnTo>
                  <a:lnTo>
                    <a:pt x="217496" y="229419"/>
                  </a:lnTo>
                  <a:lnTo>
                    <a:pt x="247055" y="201908"/>
                  </a:lnTo>
                  <a:lnTo>
                    <a:pt x="266419" y="166977"/>
                  </a:lnTo>
                  <a:lnTo>
                    <a:pt x="273367" y="126695"/>
                  </a:lnTo>
                  <a:lnTo>
                    <a:pt x="266419" y="86672"/>
                  </a:lnTo>
                  <a:lnTo>
                    <a:pt x="247055" y="51895"/>
                  </a:lnTo>
                  <a:lnTo>
                    <a:pt x="217496" y="24461"/>
                  </a:lnTo>
                  <a:lnTo>
                    <a:pt x="179963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1724" y="3353638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79963" y="6464"/>
                  </a:lnTo>
                  <a:lnTo>
                    <a:pt x="217496" y="24461"/>
                  </a:lnTo>
                  <a:lnTo>
                    <a:pt x="247055" y="51895"/>
                  </a:lnTo>
                  <a:lnTo>
                    <a:pt x="266419" y="86672"/>
                  </a:lnTo>
                  <a:lnTo>
                    <a:pt x="273367" y="126695"/>
                  </a:lnTo>
                  <a:lnTo>
                    <a:pt x="266419" y="166977"/>
                  </a:lnTo>
                  <a:lnTo>
                    <a:pt x="247055" y="201908"/>
                  </a:lnTo>
                  <a:lnTo>
                    <a:pt x="217496" y="229419"/>
                  </a:lnTo>
                  <a:lnTo>
                    <a:pt x="179963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68984" y="3358295"/>
            <a:ext cx="2387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516314" y="3165843"/>
            <a:ext cx="1438275" cy="226695"/>
            <a:chOff x="2516314" y="3165843"/>
            <a:chExt cx="1438275" cy="226695"/>
          </a:xfrm>
        </p:grpSpPr>
        <p:sp>
          <p:nvSpPr>
            <p:cNvPr id="64" name="object 64"/>
            <p:cNvSpPr/>
            <p:nvPr/>
          </p:nvSpPr>
          <p:spPr>
            <a:xfrm>
              <a:off x="2520124" y="3169653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8694" y="21869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20124" y="3169653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76727" y="3169653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76727" y="3169653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31348" y="3169653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31348" y="3169653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075821" y="3156424"/>
            <a:ext cx="1826260" cy="672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4825" algn="l"/>
                <a:tab pos="1161415" algn="l"/>
                <a:tab pos="1716405" algn="l"/>
              </a:tabLst>
            </a:pPr>
            <a:r>
              <a:rPr sz="1350" spc="10" dirty="0">
                <a:latin typeface="Arial MT"/>
                <a:cs typeface="Arial MT"/>
              </a:rPr>
              <a:t>1	2	3	4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 MT"/>
              <a:cs typeface="Arial MT"/>
            </a:endParaRPr>
          </a:p>
          <a:p>
            <a:pPr marL="276225">
              <a:lnSpc>
                <a:spcPct val="100000"/>
              </a:lnSpc>
              <a:tabLst>
                <a:tab pos="768985" algn="l"/>
              </a:tabLst>
            </a:pPr>
            <a:r>
              <a:rPr sz="1350" spc="10" dirty="0">
                <a:latin typeface="Arial MT"/>
                <a:cs typeface="Arial MT"/>
              </a:rPr>
              <a:t>A	B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720172" y="4643589"/>
            <a:ext cx="227329" cy="227329"/>
            <a:chOff x="3720172" y="4643589"/>
            <a:chExt cx="227329" cy="227329"/>
          </a:xfrm>
        </p:grpSpPr>
        <p:sp>
          <p:nvSpPr>
            <p:cNvPr id="72" name="object 72"/>
            <p:cNvSpPr/>
            <p:nvPr/>
          </p:nvSpPr>
          <p:spPr>
            <a:xfrm>
              <a:off x="3723982" y="464739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23982" y="464739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625181" y="4196792"/>
            <a:ext cx="1430655" cy="1062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8930" algn="ctr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B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 MT"/>
              <a:cs typeface="Arial MT"/>
            </a:endParaRPr>
          </a:p>
          <a:p>
            <a:pPr marR="635" algn="ctr">
              <a:lnSpc>
                <a:spcPct val="100000"/>
              </a:lnSpc>
              <a:tabLst>
                <a:tab pos="611505" algn="l"/>
                <a:tab pos="994410" algn="l"/>
              </a:tabLst>
            </a:pPr>
            <a:r>
              <a:rPr sz="1350" spc="10" dirty="0">
                <a:latin typeface="Arial MT"/>
                <a:cs typeface="Arial MT"/>
              </a:rPr>
              <a:t>A	2	3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76" name="object 76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50757" y="5535363"/>
            <a:ext cx="6303645" cy="2428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T </a:t>
            </a:r>
            <a:r>
              <a:rPr sz="1650" spc="5" dirty="0">
                <a:latin typeface="Arial MT"/>
                <a:cs typeface="Arial MT"/>
              </a:rPr>
              <a:t>(più partizioni), </a:t>
            </a:r>
            <a:r>
              <a:rPr sz="1650" spc="10" dirty="0">
                <a:latin typeface="Arial MT"/>
                <a:cs typeface="Arial MT"/>
              </a:rPr>
              <a:t>un produttore P per </a:t>
            </a:r>
            <a:r>
              <a:rPr sz="1650" spc="5" dirty="0">
                <a:latin typeface="Arial MT"/>
                <a:cs typeface="Arial MT"/>
              </a:rPr>
              <a:t>T, più </a:t>
            </a:r>
            <a:r>
              <a:rPr sz="1650" spc="10" dirty="0">
                <a:latin typeface="Arial MT"/>
                <a:cs typeface="Arial MT"/>
              </a:rPr>
              <a:t>gruppi </a:t>
            </a:r>
            <a:r>
              <a:rPr sz="1650" spc="15" dirty="0">
                <a:latin typeface="Arial MT"/>
                <a:cs typeface="Arial MT"/>
              </a:rPr>
              <a:t>G1 </a:t>
            </a:r>
            <a:r>
              <a:rPr sz="1650" spc="10" dirty="0">
                <a:latin typeface="Arial MT"/>
                <a:cs typeface="Arial MT"/>
              </a:rPr>
              <a:t>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G2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consumatori per </a:t>
            </a:r>
            <a:r>
              <a:rPr sz="1650" spc="5" dirty="0">
                <a:latin typeface="Arial MT"/>
                <a:cs typeface="Arial MT"/>
              </a:rPr>
              <a:t>T, </a:t>
            </a:r>
            <a:r>
              <a:rPr sz="1650" spc="10" dirty="0">
                <a:latin typeface="Arial MT"/>
                <a:cs typeface="Arial MT"/>
              </a:rPr>
              <a:t>un consumatore C1 per T </a:t>
            </a:r>
            <a:r>
              <a:rPr sz="1650" spc="5" dirty="0">
                <a:latin typeface="Arial MT"/>
                <a:cs typeface="Arial MT"/>
              </a:rPr>
              <a:t>in </a:t>
            </a:r>
            <a:r>
              <a:rPr sz="1650" spc="10" dirty="0">
                <a:latin typeface="Arial MT"/>
                <a:cs typeface="Arial MT"/>
              </a:rPr>
              <a:t>G1 e un 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C2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in </a:t>
            </a:r>
            <a:r>
              <a:rPr sz="1650" spc="10" dirty="0">
                <a:latin typeface="Arial MT"/>
                <a:cs typeface="Arial MT"/>
              </a:rPr>
              <a:t>G2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C2,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33182" y="8396719"/>
            <a:ext cx="4959985" cy="1575435"/>
            <a:chOff x="1133182" y="8396719"/>
            <a:chExt cx="4959985" cy="1575435"/>
          </a:xfrm>
        </p:grpSpPr>
        <p:sp>
          <p:nvSpPr>
            <p:cNvPr id="91" name="object 91"/>
            <p:cNvSpPr/>
            <p:nvPr/>
          </p:nvSpPr>
          <p:spPr>
            <a:xfrm>
              <a:off x="1589633" y="9310522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3"/>
                  </a:moveTo>
                  <a:lnTo>
                    <a:pt x="0" y="34163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3"/>
                  </a:lnTo>
                  <a:close/>
                </a:path>
                <a:path w="4503420" h="76200">
                  <a:moveTo>
                    <a:pt x="79383" y="34163"/>
                  </a:moveTo>
                  <a:lnTo>
                    <a:pt x="50469" y="34163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3"/>
                  </a:lnTo>
                  <a:close/>
                </a:path>
                <a:path w="4503420" h="76200">
                  <a:moveTo>
                    <a:pt x="130366" y="34163"/>
                  </a:moveTo>
                  <a:lnTo>
                    <a:pt x="100926" y="34163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3"/>
                  </a:lnTo>
                  <a:close/>
                </a:path>
                <a:path w="4503420" h="76200">
                  <a:moveTo>
                    <a:pt x="180844" y="34163"/>
                  </a:moveTo>
                  <a:lnTo>
                    <a:pt x="151930" y="34163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3"/>
                  </a:lnTo>
                  <a:close/>
                </a:path>
                <a:path w="4503420" h="76200">
                  <a:moveTo>
                    <a:pt x="231301" y="34163"/>
                  </a:moveTo>
                  <a:lnTo>
                    <a:pt x="202387" y="34163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3"/>
                  </a:lnTo>
                  <a:close/>
                </a:path>
                <a:path w="4503420" h="76200">
                  <a:moveTo>
                    <a:pt x="282304" y="34163"/>
                  </a:moveTo>
                  <a:lnTo>
                    <a:pt x="253390" y="34163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3"/>
                  </a:lnTo>
                  <a:close/>
                </a:path>
                <a:path w="4503420" h="76200">
                  <a:moveTo>
                    <a:pt x="332761" y="34163"/>
                  </a:moveTo>
                  <a:lnTo>
                    <a:pt x="303847" y="34163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3"/>
                  </a:lnTo>
                  <a:close/>
                </a:path>
                <a:path w="4503420" h="76200">
                  <a:moveTo>
                    <a:pt x="383764" y="34163"/>
                  </a:moveTo>
                  <a:lnTo>
                    <a:pt x="354850" y="34163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3"/>
                  </a:lnTo>
                  <a:close/>
                </a:path>
                <a:path w="4503420" h="76200">
                  <a:moveTo>
                    <a:pt x="434221" y="34163"/>
                  </a:moveTo>
                  <a:lnTo>
                    <a:pt x="405307" y="34163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3"/>
                  </a:lnTo>
                  <a:close/>
                </a:path>
                <a:path w="4503420" h="76200">
                  <a:moveTo>
                    <a:pt x="484691" y="34163"/>
                  </a:moveTo>
                  <a:lnTo>
                    <a:pt x="455777" y="34163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3"/>
                  </a:lnTo>
                  <a:close/>
                </a:path>
                <a:path w="4503420" h="76200">
                  <a:moveTo>
                    <a:pt x="535682" y="34163"/>
                  </a:moveTo>
                  <a:lnTo>
                    <a:pt x="506768" y="34163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3"/>
                  </a:lnTo>
                  <a:close/>
                </a:path>
                <a:path w="4503420" h="76200">
                  <a:moveTo>
                    <a:pt x="586151" y="34163"/>
                  </a:moveTo>
                  <a:lnTo>
                    <a:pt x="557237" y="34163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3"/>
                  </a:lnTo>
                  <a:close/>
                </a:path>
                <a:path w="4503420" h="76200">
                  <a:moveTo>
                    <a:pt x="637142" y="34163"/>
                  </a:moveTo>
                  <a:lnTo>
                    <a:pt x="608228" y="34163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3"/>
                  </a:lnTo>
                  <a:close/>
                </a:path>
                <a:path w="4503420" h="76200">
                  <a:moveTo>
                    <a:pt x="687612" y="34163"/>
                  </a:moveTo>
                  <a:lnTo>
                    <a:pt x="658698" y="34163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3"/>
                  </a:lnTo>
                  <a:close/>
                </a:path>
                <a:path w="4503420" h="76200">
                  <a:moveTo>
                    <a:pt x="738082" y="34163"/>
                  </a:moveTo>
                  <a:lnTo>
                    <a:pt x="709168" y="34163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3"/>
                  </a:lnTo>
                  <a:close/>
                </a:path>
                <a:path w="4503420" h="76200">
                  <a:moveTo>
                    <a:pt x="789072" y="34163"/>
                  </a:moveTo>
                  <a:lnTo>
                    <a:pt x="760158" y="34163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3"/>
                  </a:lnTo>
                  <a:close/>
                </a:path>
                <a:path w="4503420" h="76200">
                  <a:moveTo>
                    <a:pt x="839542" y="34163"/>
                  </a:moveTo>
                  <a:lnTo>
                    <a:pt x="810628" y="34163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3"/>
                  </a:lnTo>
                  <a:close/>
                </a:path>
                <a:path w="4503420" h="76200">
                  <a:moveTo>
                    <a:pt x="890532" y="34163"/>
                  </a:moveTo>
                  <a:lnTo>
                    <a:pt x="861618" y="34163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3"/>
                  </a:lnTo>
                  <a:close/>
                </a:path>
                <a:path w="4503420" h="76200">
                  <a:moveTo>
                    <a:pt x="941002" y="34163"/>
                  </a:moveTo>
                  <a:lnTo>
                    <a:pt x="912088" y="34163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3"/>
                  </a:lnTo>
                  <a:close/>
                </a:path>
                <a:path w="4503420" h="76200">
                  <a:moveTo>
                    <a:pt x="991998" y="34163"/>
                  </a:moveTo>
                  <a:lnTo>
                    <a:pt x="962558" y="34163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3"/>
                  </a:lnTo>
                  <a:close/>
                </a:path>
                <a:path w="4503420" h="76200">
                  <a:moveTo>
                    <a:pt x="1042462" y="34163"/>
                  </a:moveTo>
                  <a:lnTo>
                    <a:pt x="1013548" y="34163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3"/>
                  </a:lnTo>
                  <a:close/>
                </a:path>
                <a:path w="4503420" h="76200">
                  <a:moveTo>
                    <a:pt x="1092932" y="34163"/>
                  </a:moveTo>
                  <a:lnTo>
                    <a:pt x="1064018" y="34163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3"/>
                  </a:lnTo>
                  <a:close/>
                </a:path>
                <a:path w="4503420" h="76200">
                  <a:moveTo>
                    <a:pt x="1143923" y="34163"/>
                  </a:moveTo>
                  <a:lnTo>
                    <a:pt x="1115009" y="34163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3"/>
                  </a:lnTo>
                  <a:close/>
                </a:path>
                <a:path w="4503420" h="76200">
                  <a:moveTo>
                    <a:pt x="1194393" y="34163"/>
                  </a:moveTo>
                  <a:lnTo>
                    <a:pt x="1165478" y="34163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3"/>
                  </a:lnTo>
                  <a:close/>
                </a:path>
                <a:path w="4503420" h="76200">
                  <a:moveTo>
                    <a:pt x="1245383" y="34163"/>
                  </a:moveTo>
                  <a:lnTo>
                    <a:pt x="1216469" y="34163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3"/>
                  </a:lnTo>
                  <a:close/>
                </a:path>
                <a:path w="4503420" h="76200">
                  <a:moveTo>
                    <a:pt x="1295853" y="34163"/>
                  </a:moveTo>
                  <a:lnTo>
                    <a:pt x="1266939" y="34163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3"/>
                  </a:lnTo>
                  <a:close/>
                </a:path>
                <a:path w="4503420" h="76200">
                  <a:moveTo>
                    <a:pt x="1346323" y="34163"/>
                  </a:moveTo>
                  <a:lnTo>
                    <a:pt x="1317409" y="34163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3"/>
                  </a:lnTo>
                  <a:close/>
                </a:path>
                <a:path w="4503420" h="76200">
                  <a:moveTo>
                    <a:pt x="1397313" y="34163"/>
                  </a:moveTo>
                  <a:lnTo>
                    <a:pt x="1368399" y="34163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3"/>
                  </a:lnTo>
                  <a:close/>
                </a:path>
                <a:path w="4503420" h="76200">
                  <a:moveTo>
                    <a:pt x="1447783" y="34163"/>
                  </a:moveTo>
                  <a:lnTo>
                    <a:pt x="1418869" y="34163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3"/>
                  </a:lnTo>
                  <a:close/>
                </a:path>
                <a:path w="4503420" h="76200">
                  <a:moveTo>
                    <a:pt x="1498773" y="34163"/>
                  </a:moveTo>
                  <a:lnTo>
                    <a:pt x="1469859" y="34163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3"/>
                  </a:lnTo>
                  <a:close/>
                </a:path>
                <a:path w="4503420" h="76200">
                  <a:moveTo>
                    <a:pt x="1549242" y="34163"/>
                  </a:moveTo>
                  <a:lnTo>
                    <a:pt x="1520329" y="34163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3"/>
                  </a:lnTo>
                  <a:close/>
                </a:path>
                <a:path w="4503420" h="76200">
                  <a:moveTo>
                    <a:pt x="1600239" y="34163"/>
                  </a:moveTo>
                  <a:lnTo>
                    <a:pt x="1570799" y="34163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3"/>
                  </a:lnTo>
                  <a:close/>
                </a:path>
                <a:path w="4503420" h="76200">
                  <a:moveTo>
                    <a:pt x="1650702" y="34163"/>
                  </a:moveTo>
                  <a:lnTo>
                    <a:pt x="1621789" y="34163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3"/>
                  </a:lnTo>
                  <a:close/>
                </a:path>
                <a:path w="4503420" h="76200">
                  <a:moveTo>
                    <a:pt x="1701173" y="34163"/>
                  </a:moveTo>
                  <a:lnTo>
                    <a:pt x="1672259" y="34163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3"/>
                  </a:lnTo>
                  <a:close/>
                </a:path>
                <a:path w="4503420" h="76200">
                  <a:moveTo>
                    <a:pt x="1752164" y="34163"/>
                  </a:moveTo>
                  <a:lnTo>
                    <a:pt x="1723250" y="34163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3"/>
                  </a:lnTo>
                  <a:close/>
                </a:path>
                <a:path w="4503420" h="76200">
                  <a:moveTo>
                    <a:pt x="1802632" y="34163"/>
                  </a:moveTo>
                  <a:lnTo>
                    <a:pt x="1773720" y="34163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3"/>
                  </a:lnTo>
                  <a:close/>
                </a:path>
                <a:path w="4503420" h="76200">
                  <a:moveTo>
                    <a:pt x="1853629" y="34163"/>
                  </a:moveTo>
                  <a:lnTo>
                    <a:pt x="1824189" y="34163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3"/>
                  </a:lnTo>
                  <a:close/>
                </a:path>
                <a:path w="4503420" h="76200">
                  <a:moveTo>
                    <a:pt x="1904094" y="34163"/>
                  </a:moveTo>
                  <a:lnTo>
                    <a:pt x="1875180" y="34163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3"/>
                  </a:lnTo>
                  <a:close/>
                </a:path>
                <a:path w="4503420" h="76200">
                  <a:moveTo>
                    <a:pt x="1954564" y="34163"/>
                  </a:moveTo>
                  <a:lnTo>
                    <a:pt x="1925650" y="34163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3"/>
                  </a:lnTo>
                  <a:close/>
                </a:path>
                <a:path w="4503420" h="76200">
                  <a:moveTo>
                    <a:pt x="2005554" y="34163"/>
                  </a:moveTo>
                  <a:lnTo>
                    <a:pt x="1976640" y="34163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3"/>
                  </a:lnTo>
                  <a:close/>
                </a:path>
                <a:path w="4503420" h="76200">
                  <a:moveTo>
                    <a:pt x="2056023" y="34163"/>
                  </a:moveTo>
                  <a:lnTo>
                    <a:pt x="2027110" y="34163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3"/>
                  </a:lnTo>
                  <a:close/>
                </a:path>
                <a:path w="4503420" h="76200">
                  <a:moveTo>
                    <a:pt x="2107013" y="34163"/>
                  </a:moveTo>
                  <a:lnTo>
                    <a:pt x="2078101" y="34163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3"/>
                  </a:lnTo>
                  <a:close/>
                </a:path>
                <a:path w="4503420" h="76200">
                  <a:moveTo>
                    <a:pt x="2157484" y="34163"/>
                  </a:moveTo>
                  <a:lnTo>
                    <a:pt x="2128570" y="34163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3"/>
                  </a:lnTo>
                  <a:close/>
                </a:path>
                <a:path w="4503420" h="76200">
                  <a:moveTo>
                    <a:pt x="2207953" y="34163"/>
                  </a:moveTo>
                  <a:lnTo>
                    <a:pt x="2179040" y="34163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3"/>
                  </a:lnTo>
                  <a:close/>
                </a:path>
                <a:path w="4503420" h="76200">
                  <a:moveTo>
                    <a:pt x="2258945" y="34163"/>
                  </a:moveTo>
                  <a:lnTo>
                    <a:pt x="2230031" y="34163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3"/>
                  </a:lnTo>
                  <a:close/>
                </a:path>
                <a:path w="4503420" h="76200">
                  <a:moveTo>
                    <a:pt x="2309413" y="34163"/>
                  </a:moveTo>
                  <a:lnTo>
                    <a:pt x="2280500" y="34163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3"/>
                  </a:lnTo>
                  <a:close/>
                </a:path>
                <a:path w="4503420" h="76200">
                  <a:moveTo>
                    <a:pt x="2360405" y="34163"/>
                  </a:moveTo>
                  <a:lnTo>
                    <a:pt x="2331491" y="34163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3"/>
                  </a:lnTo>
                  <a:close/>
                </a:path>
                <a:path w="4503420" h="76200">
                  <a:moveTo>
                    <a:pt x="2410875" y="34163"/>
                  </a:moveTo>
                  <a:lnTo>
                    <a:pt x="2381961" y="34163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3"/>
                  </a:lnTo>
                  <a:close/>
                </a:path>
                <a:path w="4503420" h="76200">
                  <a:moveTo>
                    <a:pt x="2461870" y="34163"/>
                  </a:moveTo>
                  <a:lnTo>
                    <a:pt x="2432430" y="34163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3"/>
                  </a:lnTo>
                  <a:close/>
                </a:path>
                <a:path w="4503420" h="76200">
                  <a:moveTo>
                    <a:pt x="2512335" y="34163"/>
                  </a:moveTo>
                  <a:lnTo>
                    <a:pt x="2483421" y="34163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3"/>
                  </a:lnTo>
                  <a:close/>
                </a:path>
                <a:path w="4503420" h="76200">
                  <a:moveTo>
                    <a:pt x="2562805" y="34163"/>
                  </a:moveTo>
                  <a:lnTo>
                    <a:pt x="2533891" y="34163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3"/>
                  </a:lnTo>
                  <a:close/>
                </a:path>
                <a:path w="4503420" h="76200">
                  <a:moveTo>
                    <a:pt x="2613794" y="34163"/>
                  </a:moveTo>
                  <a:lnTo>
                    <a:pt x="2584881" y="34163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3"/>
                  </a:lnTo>
                  <a:close/>
                </a:path>
                <a:path w="4503420" h="76200">
                  <a:moveTo>
                    <a:pt x="2664265" y="34163"/>
                  </a:moveTo>
                  <a:lnTo>
                    <a:pt x="2635351" y="34163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3"/>
                  </a:lnTo>
                  <a:close/>
                </a:path>
                <a:path w="4503420" h="76200">
                  <a:moveTo>
                    <a:pt x="2715248" y="34163"/>
                  </a:moveTo>
                  <a:lnTo>
                    <a:pt x="2685808" y="34163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3"/>
                  </a:lnTo>
                  <a:close/>
                </a:path>
                <a:path w="4503420" h="76200">
                  <a:moveTo>
                    <a:pt x="2765724" y="34163"/>
                  </a:moveTo>
                  <a:lnTo>
                    <a:pt x="2736811" y="34163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3"/>
                  </a:lnTo>
                  <a:close/>
                </a:path>
                <a:path w="4503420" h="76200">
                  <a:moveTo>
                    <a:pt x="2816183" y="34163"/>
                  </a:moveTo>
                  <a:lnTo>
                    <a:pt x="2787268" y="34163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3"/>
                  </a:lnTo>
                  <a:close/>
                </a:path>
                <a:path w="4503420" h="76200">
                  <a:moveTo>
                    <a:pt x="2867186" y="34163"/>
                  </a:moveTo>
                  <a:lnTo>
                    <a:pt x="2838272" y="34163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3"/>
                  </a:lnTo>
                  <a:close/>
                </a:path>
                <a:path w="4503420" h="76200">
                  <a:moveTo>
                    <a:pt x="2917643" y="34163"/>
                  </a:moveTo>
                  <a:lnTo>
                    <a:pt x="2888729" y="34163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3"/>
                  </a:lnTo>
                  <a:close/>
                </a:path>
                <a:path w="4503420" h="76200">
                  <a:moveTo>
                    <a:pt x="2968646" y="34163"/>
                  </a:moveTo>
                  <a:lnTo>
                    <a:pt x="2939732" y="34163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3"/>
                  </a:lnTo>
                  <a:close/>
                </a:path>
                <a:path w="4503420" h="76200">
                  <a:moveTo>
                    <a:pt x="3019102" y="34163"/>
                  </a:moveTo>
                  <a:lnTo>
                    <a:pt x="2990189" y="34163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3"/>
                  </a:lnTo>
                  <a:close/>
                </a:path>
                <a:path w="4503420" h="76200">
                  <a:moveTo>
                    <a:pt x="3069572" y="34163"/>
                  </a:moveTo>
                  <a:lnTo>
                    <a:pt x="3040659" y="34163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3"/>
                  </a:lnTo>
                  <a:close/>
                </a:path>
                <a:path w="4503420" h="76200">
                  <a:moveTo>
                    <a:pt x="3120563" y="34163"/>
                  </a:moveTo>
                  <a:lnTo>
                    <a:pt x="3091649" y="34163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3"/>
                  </a:lnTo>
                  <a:close/>
                </a:path>
                <a:path w="4503420" h="76200">
                  <a:moveTo>
                    <a:pt x="3171033" y="34163"/>
                  </a:moveTo>
                  <a:lnTo>
                    <a:pt x="3142119" y="34163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3"/>
                  </a:lnTo>
                  <a:close/>
                </a:path>
                <a:path w="4503420" h="76200">
                  <a:moveTo>
                    <a:pt x="3222036" y="34163"/>
                  </a:moveTo>
                  <a:lnTo>
                    <a:pt x="3193122" y="34163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3"/>
                  </a:lnTo>
                  <a:close/>
                </a:path>
                <a:path w="4503420" h="76200">
                  <a:moveTo>
                    <a:pt x="3272492" y="34163"/>
                  </a:moveTo>
                  <a:lnTo>
                    <a:pt x="3243579" y="34163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3"/>
                  </a:lnTo>
                  <a:close/>
                </a:path>
                <a:path w="4503420" h="76200">
                  <a:moveTo>
                    <a:pt x="3323489" y="34163"/>
                  </a:moveTo>
                  <a:lnTo>
                    <a:pt x="3294049" y="34163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3"/>
                  </a:lnTo>
                  <a:close/>
                </a:path>
                <a:path w="4503420" h="76200">
                  <a:moveTo>
                    <a:pt x="3373953" y="34163"/>
                  </a:moveTo>
                  <a:lnTo>
                    <a:pt x="3345040" y="34163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3"/>
                  </a:lnTo>
                  <a:close/>
                </a:path>
                <a:path w="4503420" h="76200">
                  <a:moveTo>
                    <a:pt x="3424424" y="34163"/>
                  </a:moveTo>
                  <a:lnTo>
                    <a:pt x="3395510" y="34163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3"/>
                  </a:lnTo>
                  <a:close/>
                </a:path>
                <a:path w="4503420" h="76200">
                  <a:moveTo>
                    <a:pt x="3475414" y="34163"/>
                  </a:moveTo>
                  <a:lnTo>
                    <a:pt x="3446500" y="34163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3"/>
                  </a:lnTo>
                  <a:close/>
                </a:path>
                <a:path w="4503420" h="76200">
                  <a:moveTo>
                    <a:pt x="3525883" y="34163"/>
                  </a:moveTo>
                  <a:lnTo>
                    <a:pt x="3496970" y="34163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3"/>
                  </a:lnTo>
                  <a:close/>
                </a:path>
                <a:path w="4503420" h="76200">
                  <a:moveTo>
                    <a:pt x="3576880" y="34163"/>
                  </a:moveTo>
                  <a:lnTo>
                    <a:pt x="3547440" y="34163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3"/>
                  </a:lnTo>
                  <a:close/>
                </a:path>
                <a:path w="4503420" h="76200">
                  <a:moveTo>
                    <a:pt x="3627344" y="34163"/>
                  </a:moveTo>
                  <a:lnTo>
                    <a:pt x="3598430" y="34163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3"/>
                  </a:lnTo>
                  <a:close/>
                </a:path>
                <a:path w="4503420" h="76200">
                  <a:moveTo>
                    <a:pt x="3677814" y="34163"/>
                  </a:moveTo>
                  <a:lnTo>
                    <a:pt x="3648900" y="34163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3"/>
                  </a:lnTo>
                  <a:close/>
                </a:path>
                <a:path w="4503420" h="76200">
                  <a:moveTo>
                    <a:pt x="3728805" y="34163"/>
                  </a:moveTo>
                  <a:lnTo>
                    <a:pt x="3699891" y="34163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3"/>
                  </a:lnTo>
                  <a:close/>
                </a:path>
                <a:path w="4503420" h="76200">
                  <a:moveTo>
                    <a:pt x="3779273" y="34163"/>
                  </a:moveTo>
                  <a:lnTo>
                    <a:pt x="3750360" y="34163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3"/>
                  </a:lnTo>
                  <a:close/>
                </a:path>
                <a:path w="4503420" h="76200">
                  <a:moveTo>
                    <a:pt x="3830265" y="34163"/>
                  </a:moveTo>
                  <a:lnTo>
                    <a:pt x="3801351" y="34163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3"/>
                  </a:lnTo>
                  <a:close/>
                </a:path>
                <a:path w="4503420" h="76200">
                  <a:moveTo>
                    <a:pt x="3880733" y="34163"/>
                  </a:moveTo>
                  <a:lnTo>
                    <a:pt x="3851821" y="34163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3"/>
                  </a:lnTo>
                  <a:close/>
                </a:path>
                <a:path w="4503420" h="76200">
                  <a:moveTo>
                    <a:pt x="3931203" y="34163"/>
                  </a:moveTo>
                  <a:lnTo>
                    <a:pt x="3902290" y="34163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3"/>
                  </a:lnTo>
                  <a:close/>
                </a:path>
                <a:path w="4503420" h="76200">
                  <a:moveTo>
                    <a:pt x="3982195" y="34163"/>
                  </a:moveTo>
                  <a:lnTo>
                    <a:pt x="3953281" y="34163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3"/>
                  </a:lnTo>
                  <a:close/>
                </a:path>
                <a:path w="4503420" h="76200">
                  <a:moveTo>
                    <a:pt x="4032665" y="34163"/>
                  </a:moveTo>
                  <a:lnTo>
                    <a:pt x="4003751" y="34163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3"/>
                  </a:lnTo>
                  <a:close/>
                </a:path>
                <a:path w="4503420" h="76200">
                  <a:moveTo>
                    <a:pt x="4083655" y="34163"/>
                  </a:moveTo>
                  <a:lnTo>
                    <a:pt x="4054741" y="34163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3"/>
                  </a:lnTo>
                  <a:close/>
                </a:path>
                <a:path w="4503420" h="76200">
                  <a:moveTo>
                    <a:pt x="4134125" y="34163"/>
                  </a:moveTo>
                  <a:lnTo>
                    <a:pt x="4105211" y="34163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3"/>
                  </a:lnTo>
                  <a:close/>
                </a:path>
                <a:path w="4503420" h="76200">
                  <a:moveTo>
                    <a:pt x="4185121" y="34163"/>
                  </a:moveTo>
                  <a:lnTo>
                    <a:pt x="4155681" y="34163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3"/>
                  </a:lnTo>
                  <a:close/>
                </a:path>
                <a:path w="4503420" h="76200">
                  <a:moveTo>
                    <a:pt x="4235584" y="34163"/>
                  </a:moveTo>
                  <a:lnTo>
                    <a:pt x="4206671" y="34163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3"/>
                  </a:lnTo>
                  <a:close/>
                </a:path>
                <a:path w="4503420" h="76200">
                  <a:moveTo>
                    <a:pt x="4286055" y="34163"/>
                  </a:moveTo>
                  <a:lnTo>
                    <a:pt x="4257141" y="34163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3"/>
                  </a:lnTo>
                  <a:close/>
                </a:path>
                <a:path w="4503420" h="76200">
                  <a:moveTo>
                    <a:pt x="4337046" y="34163"/>
                  </a:moveTo>
                  <a:lnTo>
                    <a:pt x="4308132" y="34163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3"/>
                  </a:lnTo>
                  <a:close/>
                </a:path>
                <a:path w="4503420" h="76200">
                  <a:moveTo>
                    <a:pt x="4387515" y="34163"/>
                  </a:moveTo>
                  <a:lnTo>
                    <a:pt x="4358601" y="34163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3"/>
                  </a:lnTo>
                  <a:close/>
                </a:path>
                <a:path w="4503420" h="76200">
                  <a:moveTo>
                    <a:pt x="4488291" y="37846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1488"/>
                  </a:lnTo>
                  <a:lnTo>
                    <a:pt x="4434827" y="73596"/>
                  </a:lnTo>
                  <a:lnTo>
                    <a:pt x="4435881" y="75171"/>
                  </a:lnTo>
                  <a:lnTo>
                    <a:pt x="4437976" y="75692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44"/>
                  </a:lnTo>
                  <a:lnTo>
                    <a:pt x="4488291" y="37846"/>
                  </a:lnTo>
                  <a:close/>
                </a:path>
                <a:path w="4503420" h="76200">
                  <a:moveTo>
                    <a:pt x="4438511" y="34163"/>
                  </a:moveTo>
                  <a:lnTo>
                    <a:pt x="4409071" y="34163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3"/>
                  </a:lnTo>
                  <a:close/>
                </a:path>
                <a:path w="4503420" h="76200">
                  <a:moveTo>
                    <a:pt x="4481960" y="34163"/>
                  </a:moveTo>
                  <a:lnTo>
                    <a:pt x="4460062" y="34163"/>
                  </a:lnTo>
                  <a:lnTo>
                    <a:pt x="4460062" y="41523"/>
                  </a:lnTo>
                  <a:lnTo>
                    <a:pt x="4481971" y="41523"/>
                  </a:lnTo>
                  <a:lnTo>
                    <a:pt x="4488291" y="37846"/>
                  </a:lnTo>
                  <a:lnTo>
                    <a:pt x="4481960" y="34163"/>
                  </a:lnTo>
                  <a:close/>
                </a:path>
                <a:path w="4503420" h="76200">
                  <a:moveTo>
                    <a:pt x="4488976" y="38244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44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47"/>
                  </a:lnTo>
                  <a:lnTo>
                    <a:pt x="4488976" y="38244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3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6"/>
                  </a:lnTo>
                  <a:lnTo>
                    <a:pt x="4497723" y="34696"/>
                  </a:lnTo>
                  <a:close/>
                </a:path>
                <a:path w="4503420" h="76200">
                  <a:moveTo>
                    <a:pt x="4488976" y="37447"/>
                  </a:moveTo>
                  <a:lnTo>
                    <a:pt x="4488291" y="37846"/>
                  </a:lnTo>
                  <a:lnTo>
                    <a:pt x="4488976" y="38244"/>
                  </a:lnTo>
                  <a:lnTo>
                    <a:pt x="4488976" y="37447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095"/>
                  </a:lnTo>
                  <a:lnTo>
                    <a:pt x="4433773" y="4203"/>
                  </a:lnTo>
                  <a:lnTo>
                    <a:pt x="4434306" y="6299"/>
                  </a:lnTo>
                  <a:lnTo>
                    <a:pt x="4435881" y="7353"/>
                  </a:lnTo>
                  <a:lnTo>
                    <a:pt x="4488291" y="37846"/>
                  </a:lnTo>
                  <a:lnTo>
                    <a:pt x="4488976" y="37447"/>
                  </a:lnTo>
                  <a:lnTo>
                    <a:pt x="4488976" y="34163"/>
                  </a:lnTo>
                  <a:lnTo>
                    <a:pt x="4496801" y="34163"/>
                  </a:lnTo>
                  <a:lnTo>
                    <a:pt x="4439564" y="1041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801" y="34163"/>
                  </a:moveTo>
                  <a:lnTo>
                    <a:pt x="4488976" y="34163"/>
                  </a:lnTo>
                  <a:lnTo>
                    <a:pt x="4488976" y="37447"/>
                  </a:lnTo>
                  <a:lnTo>
                    <a:pt x="4493704" y="34696"/>
                  </a:lnTo>
                  <a:lnTo>
                    <a:pt x="4497723" y="34696"/>
                  </a:lnTo>
                  <a:lnTo>
                    <a:pt x="4496801" y="3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36992" y="922167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772"/>
                  </a:lnTo>
                  <a:lnTo>
                    <a:pt x="26311" y="201677"/>
                  </a:lnTo>
                  <a:lnTo>
                    <a:pt x="55868" y="229266"/>
                  </a:lnTo>
                  <a:lnTo>
                    <a:pt x="93397" y="247392"/>
                  </a:lnTo>
                  <a:lnTo>
                    <a:pt x="136677" y="253911"/>
                  </a:lnTo>
                  <a:lnTo>
                    <a:pt x="180017" y="247392"/>
                  </a:lnTo>
                  <a:lnTo>
                    <a:pt x="217680" y="229266"/>
                  </a:lnTo>
                  <a:lnTo>
                    <a:pt x="247392" y="201677"/>
                  </a:lnTo>
                  <a:lnTo>
                    <a:pt x="266885" y="166772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36992" y="9221673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772"/>
                  </a:lnTo>
                  <a:lnTo>
                    <a:pt x="247392" y="201677"/>
                  </a:lnTo>
                  <a:lnTo>
                    <a:pt x="217680" y="229266"/>
                  </a:lnTo>
                  <a:lnTo>
                    <a:pt x="180017" y="247392"/>
                  </a:lnTo>
                  <a:lnTo>
                    <a:pt x="136677" y="253911"/>
                  </a:lnTo>
                  <a:lnTo>
                    <a:pt x="93397" y="247392"/>
                  </a:lnTo>
                  <a:lnTo>
                    <a:pt x="55868" y="229266"/>
                  </a:lnTo>
                  <a:lnTo>
                    <a:pt x="26311" y="201677"/>
                  </a:lnTo>
                  <a:lnTo>
                    <a:pt x="6948" y="166772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89633" y="9803104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62"/>
                  </a:moveTo>
                  <a:lnTo>
                    <a:pt x="0" y="34162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2"/>
                  </a:lnTo>
                  <a:close/>
                </a:path>
                <a:path w="4503420" h="76200">
                  <a:moveTo>
                    <a:pt x="79383" y="34162"/>
                  </a:moveTo>
                  <a:lnTo>
                    <a:pt x="50469" y="34162"/>
                  </a:lnTo>
                  <a:lnTo>
                    <a:pt x="50469" y="41523"/>
                  </a:lnTo>
                  <a:lnTo>
                    <a:pt x="79383" y="41523"/>
                  </a:lnTo>
                  <a:lnTo>
                    <a:pt x="79383" y="34162"/>
                  </a:lnTo>
                  <a:close/>
                </a:path>
                <a:path w="4503420" h="76200">
                  <a:moveTo>
                    <a:pt x="130366" y="34162"/>
                  </a:moveTo>
                  <a:lnTo>
                    <a:pt x="100926" y="34162"/>
                  </a:lnTo>
                  <a:lnTo>
                    <a:pt x="100926" y="41523"/>
                  </a:lnTo>
                  <a:lnTo>
                    <a:pt x="130366" y="41523"/>
                  </a:lnTo>
                  <a:lnTo>
                    <a:pt x="130366" y="34162"/>
                  </a:lnTo>
                  <a:close/>
                </a:path>
                <a:path w="4503420" h="76200">
                  <a:moveTo>
                    <a:pt x="180844" y="34162"/>
                  </a:moveTo>
                  <a:lnTo>
                    <a:pt x="151930" y="34162"/>
                  </a:lnTo>
                  <a:lnTo>
                    <a:pt x="151930" y="41523"/>
                  </a:lnTo>
                  <a:lnTo>
                    <a:pt x="180844" y="41523"/>
                  </a:lnTo>
                  <a:lnTo>
                    <a:pt x="180844" y="34162"/>
                  </a:lnTo>
                  <a:close/>
                </a:path>
                <a:path w="4503420" h="76200">
                  <a:moveTo>
                    <a:pt x="231301" y="34162"/>
                  </a:moveTo>
                  <a:lnTo>
                    <a:pt x="202387" y="34162"/>
                  </a:lnTo>
                  <a:lnTo>
                    <a:pt x="202387" y="41523"/>
                  </a:lnTo>
                  <a:lnTo>
                    <a:pt x="231301" y="41523"/>
                  </a:lnTo>
                  <a:lnTo>
                    <a:pt x="231301" y="34162"/>
                  </a:lnTo>
                  <a:close/>
                </a:path>
                <a:path w="4503420" h="76200">
                  <a:moveTo>
                    <a:pt x="282304" y="34162"/>
                  </a:moveTo>
                  <a:lnTo>
                    <a:pt x="253390" y="34162"/>
                  </a:lnTo>
                  <a:lnTo>
                    <a:pt x="253390" y="41523"/>
                  </a:lnTo>
                  <a:lnTo>
                    <a:pt x="282304" y="41523"/>
                  </a:lnTo>
                  <a:lnTo>
                    <a:pt x="282304" y="34162"/>
                  </a:lnTo>
                  <a:close/>
                </a:path>
                <a:path w="4503420" h="76200">
                  <a:moveTo>
                    <a:pt x="332761" y="34162"/>
                  </a:moveTo>
                  <a:lnTo>
                    <a:pt x="303847" y="34162"/>
                  </a:lnTo>
                  <a:lnTo>
                    <a:pt x="303847" y="41523"/>
                  </a:lnTo>
                  <a:lnTo>
                    <a:pt x="332761" y="41523"/>
                  </a:lnTo>
                  <a:lnTo>
                    <a:pt x="332761" y="34162"/>
                  </a:lnTo>
                  <a:close/>
                </a:path>
                <a:path w="4503420" h="76200">
                  <a:moveTo>
                    <a:pt x="383764" y="34162"/>
                  </a:moveTo>
                  <a:lnTo>
                    <a:pt x="354850" y="34162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2"/>
                  </a:lnTo>
                  <a:close/>
                </a:path>
                <a:path w="4503420" h="76200">
                  <a:moveTo>
                    <a:pt x="434221" y="34162"/>
                  </a:moveTo>
                  <a:lnTo>
                    <a:pt x="405307" y="34162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2"/>
                  </a:lnTo>
                  <a:close/>
                </a:path>
                <a:path w="4503420" h="76200">
                  <a:moveTo>
                    <a:pt x="484691" y="34162"/>
                  </a:moveTo>
                  <a:lnTo>
                    <a:pt x="455777" y="34162"/>
                  </a:lnTo>
                  <a:lnTo>
                    <a:pt x="455777" y="41523"/>
                  </a:lnTo>
                  <a:lnTo>
                    <a:pt x="484691" y="41523"/>
                  </a:lnTo>
                  <a:lnTo>
                    <a:pt x="484691" y="34162"/>
                  </a:lnTo>
                  <a:close/>
                </a:path>
                <a:path w="4503420" h="76200">
                  <a:moveTo>
                    <a:pt x="535682" y="34162"/>
                  </a:moveTo>
                  <a:lnTo>
                    <a:pt x="506768" y="34162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2"/>
                  </a:lnTo>
                  <a:close/>
                </a:path>
                <a:path w="4503420" h="76200">
                  <a:moveTo>
                    <a:pt x="586151" y="34162"/>
                  </a:moveTo>
                  <a:lnTo>
                    <a:pt x="557237" y="34162"/>
                  </a:lnTo>
                  <a:lnTo>
                    <a:pt x="557237" y="41523"/>
                  </a:lnTo>
                  <a:lnTo>
                    <a:pt x="586151" y="41523"/>
                  </a:lnTo>
                  <a:lnTo>
                    <a:pt x="586151" y="34162"/>
                  </a:lnTo>
                  <a:close/>
                </a:path>
                <a:path w="4503420" h="76200">
                  <a:moveTo>
                    <a:pt x="637142" y="34162"/>
                  </a:moveTo>
                  <a:lnTo>
                    <a:pt x="608228" y="34162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2"/>
                  </a:lnTo>
                  <a:close/>
                </a:path>
                <a:path w="4503420" h="76200">
                  <a:moveTo>
                    <a:pt x="687612" y="34162"/>
                  </a:moveTo>
                  <a:lnTo>
                    <a:pt x="658698" y="34162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2"/>
                  </a:lnTo>
                  <a:close/>
                </a:path>
                <a:path w="4503420" h="76200">
                  <a:moveTo>
                    <a:pt x="738082" y="34162"/>
                  </a:moveTo>
                  <a:lnTo>
                    <a:pt x="709168" y="34162"/>
                  </a:lnTo>
                  <a:lnTo>
                    <a:pt x="709168" y="41523"/>
                  </a:lnTo>
                  <a:lnTo>
                    <a:pt x="738082" y="41523"/>
                  </a:lnTo>
                  <a:lnTo>
                    <a:pt x="738082" y="34162"/>
                  </a:lnTo>
                  <a:close/>
                </a:path>
                <a:path w="4503420" h="76200">
                  <a:moveTo>
                    <a:pt x="789072" y="34162"/>
                  </a:moveTo>
                  <a:lnTo>
                    <a:pt x="760158" y="34162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2"/>
                  </a:lnTo>
                  <a:close/>
                </a:path>
                <a:path w="4503420" h="76200">
                  <a:moveTo>
                    <a:pt x="839542" y="34162"/>
                  </a:moveTo>
                  <a:lnTo>
                    <a:pt x="810628" y="34162"/>
                  </a:lnTo>
                  <a:lnTo>
                    <a:pt x="810628" y="41523"/>
                  </a:lnTo>
                  <a:lnTo>
                    <a:pt x="839542" y="41523"/>
                  </a:lnTo>
                  <a:lnTo>
                    <a:pt x="839542" y="34162"/>
                  </a:lnTo>
                  <a:close/>
                </a:path>
                <a:path w="4503420" h="76200">
                  <a:moveTo>
                    <a:pt x="890532" y="34162"/>
                  </a:moveTo>
                  <a:lnTo>
                    <a:pt x="861618" y="34162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2"/>
                  </a:lnTo>
                  <a:close/>
                </a:path>
                <a:path w="4503420" h="76200">
                  <a:moveTo>
                    <a:pt x="941002" y="34162"/>
                  </a:moveTo>
                  <a:lnTo>
                    <a:pt x="912088" y="34162"/>
                  </a:lnTo>
                  <a:lnTo>
                    <a:pt x="912088" y="41523"/>
                  </a:lnTo>
                  <a:lnTo>
                    <a:pt x="941002" y="41523"/>
                  </a:lnTo>
                  <a:lnTo>
                    <a:pt x="941002" y="34162"/>
                  </a:lnTo>
                  <a:close/>
                </a:path>
                <a:path w="4503420" h="76200">
                  <a:moveTo>
                    <a:pt x="991998" y="34162"/>
                  </a:moveTo>
                  <a:lnTo>
                    <a:pt x="962558" y="34162"/>
                  </a:lnTo>
                  <a:lnTo>
                    <a:pt x="962558" y="41523"/>
                  </a:lnTo>
                  <a:lnTo>
                    <a:pt x="991998" y="41523"/>
                  </a:lnTo>
                  <a:lnTo>
                    <a:pt x="991998" y="34162"/>
                  </a:lnTo>
                  <a:close/>
                </a:path>
                <a:path w="4503420" h="76200">
                  <a:moveTo>
                    <a:pt x="1042462" y="34162"/>
                  </a:moveTo>
                  <a:lnTo>
                    <a:pt x="1013548" y="34162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2"/>
                  </a:lnTo>
                  <a:close/>
                </a:path>
                <a:path w="4503420" h="76200">
                  <a:moveTo>
                    <a:pt x="1092932" y="34162"/>
                  </a:moveTo>
                  <a:lnTo>
                    <a:pt x="1064018" y="34162"/>
                  </a:lnTo>
                  <a:lnTo>
                    <a:pt x="1064018" y="41523"/>
                  </a:lnTo>
                  <a:lnTo>
                    <a:pt x="1092932" y="41523"/>
                  </a:lnTo>
                  <a:lnTo>
                    <a:pt x="1092932" y="34162"/>
                  </a:lnTo>
                  <a:close/>
                </a:path>
                <a:path w="4503420" h="76200">
                  <a:moveTo>
                    <a:pt x="1143923" y="34162"/>
                  </a:moveTo>
                  <a:lnTo>
                    <a:pt x="1115009" y="34162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2"/>
                  </a:lnTo>
                  <a:close/>
                </a:path>
                <a:path w="4503420" h="76200">
                  <a:moveTo>
                    <a:pt x="1194393" y="34162"/>
                  </a:moveTo>
                  <a:lnTo>
                    <a:pt x="1165478" y="34162"/>
                  </a:lnTo>
                  <a:lnTo>
                    <a:pt x="1165478" y="41523"/>
                  </a:lnTo>
                  <a:lnTo>
                    <a:pt x="1194393" y="41523"/>
                  </a:lnTo>
                  <a:lnTo>
                    <a:pt x="1194393" y="34162"/>
                  </a:lnTo>
                  <a:close/>
                </a:path>
                <a:path w="4503420" h="76200">
                  <a:moveTo>
                    <a:pt x="1245383" y="34162"/>
                  </a:moveTo>
                  <a:lnTo>
                    <a:pt x="1216469" y="34162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2"/>
                  </a:lnTo>
                  <a:close/>
                </a:path>
                <a:path w="4503420" h="76200">
                  <a:moveTo>
                    <a:pt x="1295853" y="34162"/>
                  </a:moveTo>
                  <a:lnTo>
                    <a:pt x="1266939" y="34162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2"/>
                  </a:lnTo>
                  <a:close/>
                </a:path>
                <a:path w="4503420" h="76200">
                  <a:moveTo>
                    <a:pt x="1346323" y="34162"/>
                  </a:moveTo>
                  <a:lnTo>
                    <a:pt x="1317409" y="34162"/>
                  </a:lnTo>
                  <a:lnTo>
                    <a:pt x="1317409" y="41523"/>
                  </a:lnTo>
                  <a:lnTo>
                    <a:pt x="1346323" y="41523"/>
                  </a:lnTo>
                  <a:lnTo>
                    <a:pt x="1346323" y="34162"/>
                  </a:lnTo>
                  <a:close/>
                </a:path>
                <a:path w="4503420" h="76200">
                  <a:moveTo>
                    <a:pt x="1397313" y="34162"/>
                  </a:moveTo>
                  <a:lnTo>
                    <a:pt x="1368399" y="34162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2"/>
                  </a:lnTo>
                  <a:close/>
                </a:path>
                <a:path w="4503420" h="76200">
                  <a:moveTo>
                    <a:pt x="1447783" y="34162"/>
                  </a:moveTo>
                  <a:lnTo>
                    <a:pt x="1418869" y="34162"/>
                  </a:lnTo>
                  <a:lnTo>
                    <a:pt x="1418869" y="41523"/>
                  </a:lnTo>
                  <a:lnTo>
                    <a:pt x="1447783" y="41523"/>
                  </a:lnTo>
                  <a:lnTo>
                    <a:pt x="1447783" y="34162"/>
                  </a:lnTo>
                  <a:close/>
                </a:path>
                <a:path w="4503420" h="76200">
                  <a:moveTo>
                    <a:pt x="1498773" y="34162"/>
                  </a:moveTo>
                  <a:lnTo>
                    <a:pt x="1469859" y="34162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2"/>
                  </a:lnTo>
                  <a:close/>
                </a:path>
                <a:path w="4503420" h="76200">
                  <a:moveTo>
                    <a:pt x="1549242" y="34162"/>
                  </a:moveTo>
                  <a:lnTo>
                    <a:pt x="1520329" y="34162"/>
                  </a:lnTo>
                  <a:lnTo>
                    <a:pt x="1520329" y="41523"/>
                  </a:lnTo>
                  <a:lnTo>
                    <a:pt x="1549242" y="41523"/>
                  </a:lnTo>
                  <a:lnTo>
                    <a:pt x="1549242" y="34162"/>
                  </a:lnTo>
                  <a:close/>
                </a:path>
                <a:path w="4503420" h="76200">
                  <a:moveTo>
                    <a:pt x="1600239" y="34162"/>
                  </a:moveTo>
                  <a:lnTo>
                    <a:pt x="1570799" y="34162"/>
                  </a:lnTo>
                  <a:lnTo>
                    <a:pt x="1570799" y="41523"/>
                  </a:lnTo>
                  <a:lnTo>
                    <a:pt x="1600239" y="41523"/>
                  </a:lnTo>
                  <a:lnTo>
                    <a:pt x="1600239" y="34162"/>
                  </a:lnTo>
                  <a:close/>
                </a:path>
                <a:path w="4503420" h="76200">
                  <a:moveTo>
                    <a:pt x="1650702" y="34162"/>
                  </a:moveTo>
                  <a:lnTo>
                    <a:pt x="1621789" y="34162"/>
                  </a:lnTo>
                  <a:lnTo>
                    <a:pt x="1621789" y="41523"/>
                  </a:lnTo>
                  <a:lnTo>
                    <a:pt x="1650702" y="41523"/>
                  </a:lnTo>
                  <a:lnTo>
                    <a:pt x="1650702" y="34162"/>
                  </a:lnTo>
                  <a:close/>
                </a:path>
                <a:path w="4503420" h="76200">
                  <a:moveTo>
                    <a:pt x="1701173" y="34162"/>
                  </a:moveTo>
                  <a:lnTo>
                    <a:pt x="1672259" y="34162"/>
                  </a:lnTo>
                  <a:lnTo>
                    <a:pt x="1672259" y="41523"/>
                  </a:lnTo>
                  <a:lnTo>
                    <a:pt x="1701173" y="41523"/>
                  </a:lnTo>
                  <a:lnTo>
                    <a:pt x="1701173" y="34162"/>
                  </a:lnTo>
                  <a:close/>
                </a:path>
                <a:path w="4503420" h="76200">
                  <a:moveTo>
                    <a:pt x="1752164" y="34162"/>
                  </a:moveTo>
                  <a:lnTo>
                    <a:pt x="1723250" y="34162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2"/>
                  </a:lnTo>
                  <a:close/>
                </a:path>
                <a:path w="4503420" h="76200">
                  <a:moveTo>
                    <a:pt x="1802632" y="34162"/>
                  </a:moveTo>
                  <a:lnTo>
                    <a:pt x="1773720" y="34162"/>
                  </a:lnTo>
                  <a:lnTo>
                    <a:pt x="1773720" y="41523"/>
                  </a:lnTo>
                  <a:lnTo>
                    <a:pt x="1802632" y="41523"/>
                  </a:lnTo>
                  <a:lnTo>
                    <a:pt x="1802632" y="34162"/>
                  </a:lnTo>
                  <a:close/>
                </a:path>
                <a:path w="4503420" h="76200">
                  <a:moveTo>
                    <a:pt x="1853629" y="34162"/>
                  </a:moveTo>
                  <a:lnTo>
                    <a:pt x="1824189" y="34162"/>
                  </a:lnTo>
                  <a:lnTo>
                    <a:pt x="1824189" y="41523"/>
                  </a:lnTo>
                  <a:lnTo>
                    <a:pt x="1853629" y="41523"/>
                  </a:lnTo>
                  <a:lnTo>
                    <a:pt x="1853629" y="34162"/>
                  </a:lnTo>
                  <a:close/>
                </a:path>
                <a:path w="4503420" h="76200">
                  <a:moveTo>
                    <a:pt x="1904094" y="34162"/>
                  </a:moveTo>
                  <a:lnTo>
                    <a:pt x="1875180" y="34162"/>
                  </a:lnTo>
                  <a:lnTo>
                    <a:pt x="1875180" y="41523"/>
                  </a:lnTo>
                  <a:lnTo>
                    <a:pt x="1904094" y="41523"/>
                  </a:lnTo>
                  <a:lnTo>
                    <a:pt x="1904094" y="34162"/>
                  </a:lnTo>
                  <a:close/>
                </a:path>
                <a:path w="4503420" h="76200">
                  <a:moveTo>
                    <a:pt x="1954564" y="34162"/>
                  </a:moveTo>
                  <a:lnTo>
                    <a:pt x="1925650" y="34162"/>
                  </a:lnTo>
                  <a:lnTo>
                    <a:pt x="1925650" y="41523"/>
                  </a:lnTo>
                  <a:lnTo>
                    <a:pt x="1954564" y="41523"/>
                  </a:lnTo>
                  <a:lnTo>
                    <a:pt x="1954564" y="34162"/>
                  </a:lnTo>
                  <a:close/>
                </a:path>
                <a:path w="4503420" h="76200">
                  <a:moveTo>
                    <a:pt x="2005554" y="34162"/>
                  </a:moveTo>
                  <a:lnTo>
                    <a:pt x="1976640" y="34162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2"/>
                  </a:lnTo>
                  <a:close/>
                </a:path>
                <a:path w="4503420" h="76200">
                  <a:moveTo>
                    <a:pt x="2056023" y="34162"/>
                  </a:moveTo>
                  <a:lnTo>
                    <a:pt x="2027110" y="34162"/>
                  </a:lnTo>
                  <a:lnTo>
                    <a:pt x="2027110" y="41523"/>
                  </a:lnTo>
                  <a:lnTo>
                    <a:pt x="2056023" y="41523"/>
                  </a:lnTo>
                  <a:lnTo>
                    <a:pt x="2056023" y="34162"/>
                  </a:lnTo>
                  <a:close/>
                </a:path>
                <a:path w="4503420" h="76200">
                  <a:moveTo>
                    <a:pt x="2107013" y="34162"/>
                  </a:moveTo>
                  <a:lnTo>
                    <a:pt x="2078101" y="34162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2"/>
                  </a:lnTo>
                  <a:close/>
                </a:path>
                <a:path w="4503420" h="76200">
                  <a:moveTo>
                    <a:pt x="2157484" y="34162"/>
                  </a:moveTo>
                  <a:lnTo>
                    <a:pt x="2128570" y="34162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2"/>
                  </a:lnTo>
                  <a:close/>
                </a:path>
                <a:path w="4503420" h="76200">
                  <a:moveTo>
                    <a:pt x="2207953" y="34162"/>
                  </a:moveTo>
                  <a:lnTo>
                    <a:pt x="2179040" y="34162"/>
                  </a:lnTo>
                  <a:lnTo>
                    <a:pt x="2179040" y="41523"/>
                  </a:lnTo>
                  <a:lnTo>
                    <a:pt x="2207953" y="41523"/>
                  </a:lnTo>
                  <a:lnTo>
                    <a:pt x="2207953" y="34162"/>
                  </a:lnTo>
                  <a:close/>
                </a:path>
                <a:path w="4503420" h="76200">
                  <a:moveTo>
                    <a:pt x="2258945" y="34162"/>
                  </a:moveTo>
                  <a:lnTo>
                    <a:pt x="2230031" y="34162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2"/>
                  </a:lnTo>
                  <a:close/>
                </a:path>
                <a:path w="4503420" h="76200">
                  <a:moveTo>
                    <a:pt x="2309413" y="34162"/>
                  </a:moveTo>
                  <a:lnTo>
                    <a:pt x="2280500" y="34162"/>
                  </a:lnTo>
                  <a:lnTo>
                    <a:pt x="2280500" y="41523"/>
                  </a:lnTo>
                  <a:lnTo>
                    <a:pt x="2309413" y="41523"/>
                  </a:lnTo>
                  <a:lnTo>
                    <a:pt x="2309413" y="34162"/>
                  </a:lnTo>
                  <a:close/>
                </a:path>
                <a:path w="4503420" h="76200">
                  <a:moveTo>
                    <a:pt x="2360405" y="34162"/>
                  </a:moveTo>
                  <a:lnTo>
                    <a:pt x="2331491" y="34162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2"/>
                  </a:lnTo>
                  <a:close/>
                </a:path>
                <a:path w="4503420" h="76200">
                  <a:moveTo>
                    <a:pt x="2410875" y="34162"/>
                  </a:moveTo>
                  <a:lnTo>
                    <a:pt x="2381961" y="34162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2"/>
                  </a:lnTo>
                  <a:close/>
                </a:path>
                <a:path w="4503420" h="76200">
                  <a:moveTo>
                    <a:pt x="2461870" y="34162"/>
                  </a:moveTo>
                  <a:lnTo>
                    <a:pt x="2432430" y="34162"/>
                  </a:lnTo>
                  <a:lnTo>
                    <a:pt x="2432430" y="41523"/>
                  </a:lnTo>
                  <a:lnTo>
                    <a:pt x="2461870" y="41523"/>
                  </a:lnTo>
                  <a:lnTo>
                    <a:pt x="2461870" y="34162"/>
                  </a:lnTo>
                  <a:close/>
                </a:path>
                <a:path w="4503420" h="76200">
                  <a:moveTo>
                    <a:pt x="2512335" y="34162"/>
                  </a:moveTo>
                  <a:lnTo>
                    <a:pt x="2483421" y="34162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2"/>
                  </a:lnTo>
                  <a:close/>
                </a:path>
                <a:path w="4503420" h="76200">
                  <a:moveTo>
                    <a:pt x="2562805" y="34162"/>
                  </a:moveTo>
                  <a:lnTo>
                    <a:pt x="2533891" y="34162"/>
                  </a:lnTo>
                  <a:lnTo>
                    <a:pt x="2533891" y="41523"/>
                  </a:lnTo>
                  <a:lnTo>
                    <a:pt x="2562805" y="41523"/>
                  </a:lnTo>
                  <a:lnTo>
                    <a:pt x="2562805" y="34162"/>
                  </a:lnTo>
                  <a:close/>
                </a:path>
                <a:path w="4503420" h="76200">
                  <a:moveTo>
                    <a:pt x="2613794" y="34162"/>
                  </a:moveTo>
                  <a:lnTo>
                    <a:pt x="2584881" y="34162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2"/>
                  </a:lnTo>
                  <a:close/>
                </a:path>
                <a:path w="4503420" h="76200">
                  <a:moveTo>
                    <a:pt x="2664265" y="34162"/>
                  </a:moveTo>
                  <a:lnTo>
                    <a:pt x="2635351" y="34162"/>
                  </a:lnTo>
                  <a:lnTo>
                    <a:pt x="2635351" y="41523"/>
                  </a:lnTo>
                  <a:lnTo>
                    <a:pt x="2664265" y="41523"/>
                  </a:lnTo>
                  <a:lnTo>
                    <a:pt x="2664265" y="34162"/>
                  </a:lnTo>
                  <a:close/>
                </a:path>
                <a:path w="4503420" h="76200">
                  <a:moveTo>
                    <a:pt x="2715248" y="34162"/>
                  </a:moveTo>
                  <a:lnTo>
                    <a:pt x="2685808" y="34162"/>
                  </a:lnTo>
                  <a:lnTo>
                    <a:pt x="2685808" y="41523"/>
                  </a:lnTo>
                  <a:lnTo>
                    <a:pt x="2715248" y="41523"/>
                  </a:lnTo>
                  <a:lnTo>
                    <a:pt x="2715248" y="34162"/>
                  </a:lnTo>
                  <a:close/>
                </a:path>
                <a:path w="4503420" h="76200">
                  <a:moveTo>
                    <a:pt x="2765724" y="34162"/>
                  </a:moveTo>
                  <a:lnTo>
                    <a:pt x="2736811" y="34162"/>
                  </a:lnTo>
                  <a:lnTo>
                    <a:pt x="2736811" y="41523"/>
                  </a:lnTo>
                  <a:lnTo>
                    <a:pt x="2765724" y="41523"/>
                  </a:lnTo>
                  <a:lnTo>
                    <a:pt x="2765724" y="34162"/>
                  </a:lnTo>
                  <a:close/>
                </a:path>
                <a:path w="4503420" h="76200">
                  <a:moveTo>
                    <a:pt x="2816183" y="34162"/>
                  </a:moveTo>
                  <a:lnTo>
                    <a:pt x="2787268" y="34162"/>
                  </a:lnTo>
                  <a:lnTo>
                    <a:pt x="2787268" y="41523"/>
                  </a:lnTo>
                  <a:lnTo>
                    <a:pt x="2816183" y="41523"/>
                  </a:lnTo>
                  <a:lnTo>
                    <a:pt x="2816183" y="34162"/>
                  </a:lnTo>
                  <a:close/>
                </a:path>
                <a:path w="4503420" h="76200">
                  <a:moveTo>
                    <a:pt x="2867186" y="34162"/>
                  </a:moveTo>
                  <a:lnTo>
                    <a:pt x="2838272" y="34162"/>
                  </a:lnTo>
                  <a:lnTo>
                    <a:pt x="2838272" y="41523"/>
                  </a:lnTo>
                  <a:lnTo>
                    <a:pt x="2867186" y="41523"/>
                  </a:lnTo>
                  <a:lnTo>
                    <a:pt x="2867186" y="34162"/>
                  </a:lnTo>
                  <a:close/>
                </a:path>
                <a:path w="4503420" h="76200">
                  <a:moveTo>
                    <a:pt x="2917643" y="34162"/>
                  </a:moveTo>
                  <a:lnTo>
                    <a:pt x="2888729" y="34162"/>
                  </a:lnTo>
                  <a:lnTo>
                    <a:pt x="2888729" y="41523"/>
                  </a:lnTo>
                  <a:lnTo>
                    <a:pt x="2917643" y="41523"/>
                  </a:lnTo>
                  <a:lnTo>
                    <a:pt x="2917643" y="34162"/>
                  </a:lnTo>
                  <a:close/>
                </a:path>
                <a:path w="4503420" h="76200">
                  <a:moveTo>
                    <a:pt x="2968646" y="34162"/>
                  </a:moveTo>
                  <a:lnTo>
                    <a:pt x="2939732" y="34162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2"/>
                  </a:lnTo>
                  <a:close/>
                </a:path>
                <a:path w="4503420" h="76200">
                  <a:moveTo>
                    <a:pt x="3019102" y="34162"/>
                  </a:moveTo>
                  <a:lnTo>
                    <a:pt x="2990189" y="34162"/>
                  </a:lnTo>
                  <a:lnTo>
                    <a:pt x="2990189" y="41523"/>
                  </a:lnTo>
                  <a:lnTo>
                    <a:pt x="3019102" y="41523"/>
                  </a:lnTo>
                  <a:lnTo>
                    <a:pt x="3019102" y="34162"/>
                  </a:lnTo>
                  <a:close/>
                </a:path>
                <a:path w="4503420" h="76200">
                  <a:moveTo>
                    <a:pt x="3069572" y="34162"/>
                  </a:moveTo>
                  <a:lnTo>
                    <a:pt x="3040659" y="34162"/>
                  </a:lnTo>
                  <a:lnTo>
                    <a:pt x="3040659" y="41523"/>
                  </a:lnTo>
                  <a:lnTo>
                    <a:pt x="3069572" y="41523"/>
                  </a:lnTo>
                  <a:lnTo>
                    <a:pt x="3069572" y="34162"/>
                  </a:lnTo>
                  <a:close/>
                </a:path>
                <a:path w="4503420" h="76200">
                  <a:moveTo>
                    <a:pt x="3120563" y="34162"/>
                  </a:moveTo>
                  <a:lnTo>
                    <a:pt x="3091649" y="34162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2"/>
                  </a:lnTo>
                  <a:close/>
                </a:path>
                <a:path w="4503420" h="76200">
                  <a:moveTo>
                    <a:pt x="3171033" y="34162"/>
                  </a:moveTo>
                  <a:lnTo>
                    <a:pt x="3142119" y="34162"/>
                  </a:lnTo>
                  <a:lnTo>
                    <a:pt x="3142119" y="41523"/>
                  </a:lnTo>
                  <a:lnTo>
                    <a:pt x="3171033" y="41523"/>
                  </a:lnTo>
                  <a:lnTo>
                    <a:pt x="3171033" y="34162"/>
                  </a:lnTo>
                  <a:close/>
                </a:path>
                <a:path w="4503420" h="76200">
                  <a:moveTo>
                    <a:pt x="3222036" y="34162"/>
                  </a:moveTo>
                  <a:lnTo>
                    <a:pt x="3193122" y="34162"/>
                  </a:lnTo>
                  <a:lnTo>
                    <a:pt x="3193122" y="41523"/>
                  </a:lnTo>
                  <a:lnTo>
                    <a:pt x="3222036" y="41523"/>
                  </a:lnTo>
                  <a:lnTo>
                    <a:pt x="3222036" y="34162"/>
                  </a:lnTo>
                  <a:close/>
                </a:path>
                <a:path w="4503420" h="76200">
                  <a:moveTo>
                    <a:pt x="3272492" y="34162"/>
                  </a:moveTo>
                  <a:lnTo>
                    <a:pt x="3243579" y="34162"/>
                  </a:lnTo>
                  <a:lnTo>
                    <a:pt x="3243579" y="41523"/>
                  </a:lnTo>
                  <a:lnTo>
                    <a:pt x="3272492" y="41523"/>
                  </a:lnTo>
                  <a:lnTo>
                    <a:pt x="3272492" y="34162"/>
                  </a:lnTo>
                  <a:close/>
                </a:path>
                <a:path w="4503420" h="76200">
                  <a:moveTo>
                    <a:pt x="3323489" y="34162"/>
                  </a:moveTo>
                  <a:lnTo>
                    <a:pt x="3294049" y="34162"/>
                  </a:lnTo>
                  <a:lnTo>
                    <a:pt x="3294049" y="41523"/>
                  </a:lnTo>
                  <a:lnTo>
                    <a:pt x="3323489" y="41523"/>
                  </a:lnTo>
                  <a:lnTo>
                    <a:pt x="3323489" y="34162"/>
                  </a:lnTo>
                  <a:close/>
                </a:path>
                <a:path w="4503420" h="76200">
                  <a:moveTo>
                    <a:pt x="3373953" y="34162"/>
                  </a:moveTo>
                  <a:lnTo>
                    <a:pt x="3345040" y="34162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2"/>
                  </a:lnTo>
                  <a:close/>
                </a:path>
                <a:path w="4503420" h="76200">
                  <a:moveTo>
                    <a:pt x="3424424" y="34162"/>
                  </a:moveTo>
                  <a:lnTo>
                    <a:pt x="3395510" y="34162"/>
                  </a:lnTo>
                  <a:lnTo>
                    <a:pt x="3395510" y="41523"/>
                  </a:lnTo>
                  <a:lnTo>
                    <a:pt x="3424424" y="41523"/>
                  </a:lnTo>
                  <a:lnTo>
                    <a:pt x="3424424" y="34162"/>
                  </a:lnTo>
                  <a:close/>
                </a:path>
                <a:path w="4503420" h="76200">
                  <a:moveTo>
                    <a:pt x="3475414" y="34162"/>
                  </a:moveTo>
                  <a:lnTo>
                    <a:pt x="3446500" y="34162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2"/>
                  </a:lnTo>
                  <a:close/>
                </a:path>
                <a:path w="4503420" h="76200">
                  <a:moveTo>
                    <a:pt x="3525883" y="34162"/>
                  </a:moveTo>
                  <a:lnTo>
                    <a:pt x="3496970" y="34162"/>
                  </a:lnTo>
                  <a:lnTo>
                    <a:pt x="3496970" y="41523"/>
                  </a:lnTo>
                  <a:lnTo>
                    <a:pt x="3525883" y="41523"/>
                  </a:lnTo>
                  <a:lnTo>
                    <a:pt x="3525883" y="34162"/>
                  </a:lnTo>
                  <a:close/>
                </a:path>
                <a:path w="4503420" h="76200">
                  <a:moveTo>
                    <a:pt x="3576880" y="34162"/>
                  </a:moveTo>
                  <a:lnTo>
                    <a:pt x="3547440" y="34162"/>
                  </a:lnTo>
                  <a:lnTo>
                    <a:pt x="3547440" y="41523"/>
                  </a:lnTo>
                  <a:lnTo>
                    <a:pt x="3576880" y="41523"/>
                  </a:lnTo>
                  <a:lnTo>
                    <a:pt x="3576880" y="34162"/>
                  </a:lnTo>
                  <a:close/>
                </a:path>
                <a:path w="4503420" h="76200">
                  <a:moveTo>
                    <a:pt x="3627344" y="34162"/>
                  </a:moveTo>
                  <a:lnTo>
                    <a:pt x="3598430" y="34162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2"/>
                  </a:lnTo>
                  <a:close/>
                </a:path>
                <a:path w="4503420" h="76200">
                  <a:moveTo>
                    <a:pt x="3677814" y="34162"/>
                  </a:moveTo>
                  <a:lnTo>
                    <a:pt x="3648900" y="34162"/>
                  </a:lnTo>
                  <a:lnTo>
                    <a:pt x="3648900" y="41523"/>
                  </a:lnTo>
                  <a:lnTo>
                    <a:pt x="3677814" y="41523"/>
                  </a:lnTo>
                  <a:lnTo>
                    <a:pt x="3677814" y="34162"/>
                  </a:lnTo>
                  <a:close/>
                </a:path>
                <a:path w="4503420" h="76200">
                  <a:moveTo>
                    <a:pt x="3728805" y="34162"/>
                  </a:moveTo>
                  <a:lnTo>
                    <a:pt x="3699891" y="34162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2"/>
                  </a:lnTo>
                  <a:close/>
                </a:path>
                <a:path w="4503420" h="76200">
                  <a:moveTo>
                    <a:pt x="3779273" y="34162"/>
                  </a:moveTo>
                  <a:lnTo>
                    <a:pt x="3750360" y="34162"/>
                  </a:lnTo>
                  <a:lnTo>
                    <a:pt x="3750360" y="41523"/>
                  </a:lnTo>
                  <a:lnTo>
                    <a:pt x="3779273" y="41523"/>
                  </a:lnTo>
                  <a:lnTo>
                    <a:pt x="3779273" y="34162"/>
                  </a:lnTo>
                  <a:close/>
                </a:path>
                <a:path w="4503420" h="76200">
                  <a:moveTo>
                    <a:pt x="3830265" y="34162"/>
                  </a:moveTo>
                  <a:lnTo>
                    <a:pt x="3801351" y="34162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2"/>
                  </a:lnTo>
                  <a:close/>
                </a:path>
                <a:path w="4503420" h="76200">
                  <a:moveTo>
                    <a:pt x="3880733" y="34162"/>
                  </a:moveTo>
                  <a:lnTo>
                    <a:pt x="3851821" y="34162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2"/>
                  </a:lnTo>
                  <a:close/>
                </a:path>
                <a:path w="4503420" h="76200">
                  <a:moveTo>
                    <a:pt x="3931203" y="34162"/>
                  </a:moveTo>
                  <a:lnTo>
                    <a:pt x="3902290" y="34162"/>
                  </a:lnTo>
                  <a:lnTo>
                    <a:pt x="3902290" y="41523"/>
                  </a:lnTo>
                  <a:lnTo>
                    <a:pt x="3931203" y="41523"/>
                  </a:lnTo>
                  <a:lnTo>
                    <a:pt x="3931203" y="34162"/>
                  </a:lnTo>
                  <a:close/>
                </a:path>
                <a:path w="4503420" h="76200">
                  <a:moveTo>
                    <a:pt x="3982195" y="34162"/>
                  </a:moveTo>
                  <a:lnTo>
                    <a:pt x="3953281" y="34162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2"/>
                  </a:lnTo>
                  <a:close/>
                </a:path>
                <a:path w="4503420" h="76200">
                  <a:moveTo>
                    <a:pt x="4032665" y="34162"/>
                  </a:moveTo>
                  <a:lnTo>
                    <a:pt x="4003751" y="34162"/>
                  </a:lnTo>
                  <a:lnTo>
                    <a:pt x="4003751" y="41523"/>
                  </a:lnTo>
                  <a:lnTo>
                    <a:pt x="4032665" y="41523"/>
                  </a:lnTo>
                  <a:lnTo>
                    <a:pt x="4032665" y="34162"/>
                  </a:lnTo>
                  <a:close/>
                </a:path>
                <a:path w="4503420" h="76200">
                  <a:moveTo>
                    <a:pt x="4083655" y="34162"/>
                  </a:moveTo>
                  <a:lnTo>
                    <a:pt x="4054741" y="34162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2"/>
                  </a:lnTo>
                  <a:close/>
                </a:path>
                <a:path w="4503420" h="76200">
                  <a:moveTo>
                    <a:pt x="4134125" y="34162"/>
                  </a:moveTo>
                  <a:lnTo>
                    <a:pt x="4105211" y="34162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2"/>
                  </a:lnTo>
                  <a:close/>
                </a:path>
                <a:path w="4503420" h="76200">
                  <a:moveTo>
                    <a:pt x="4185121" y="34162"/>
                  </a:moveTo>
                  <a:lnTo>
                    <a:pt x="4155681" y="34162"/>
                  </a:lnTo>
                  <a:lnTo>
                    <a:pt x="4155681" y="41523"/>
                  </a:lnTo>
                  <a:lnTo>
                    <a:pt x="4185121" y="41523"/>
                  </a:lnTo>
                  <a:lnTo>
                    <a:pt x="4185121" y="34162"/>
                  </a:lnTo>
                  <a:close/>
                </a:path>
                <a:path w="4503420" h="76200">
                  <a:moveTo>
                    <a:pt x="4235584" y="34162"/>
                  </a:moveTo>
                  <a:lnTo>
                    <a:pt x="4206671" y="34162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2"/>
                  </a:lnTo>
                  <a:close/>
                </a:path>
                <a:path w="4503420" h="76200">
                  <a:moveTo>
                    <a:pt x="4286055" y="34162"/>
                  </a:moveTo>
                  <a:lnTo>
                    <a:pt x="4257141" y="34162"/>
                  </a:lnTo>
                  <a:lnTo>
                    <a:pt x="4257141" y="41523"/>
                  </a:lnTo>
                  <a:lnTo>
                    <a:pt x="4286055" y="41523"/>
                  </a:lnTo>
                  <a:lnTo>
                    <a:pt x="4286055" y="34162"/>
                  </a:lnTo>
                  <a:close/>
                </a:path>
                <a:path w="4503420" h="76200">
                  <a:moveTo>
                    <a:pt x="4337046" y="34162"/>
                  </a:moveTo>
                  <a:lnTo>
                    <a:pt x="4308132" y="34162"/>
                  </a:lnTo>
                  <a:lnTo>
                    <a:pt x="4308132" y="41523"/>
                  </a:lnTo>
                  <a:lnTo>
                    <a:pt x="4337046" y="41523"/>
                  </a:lnTo>
                  <a:lnTo>
                    <a:pt x="4337046" y="34162"/>
                  </a:lnTo>
                  <a:close/>
                </a:path>
                <a:path w="4503420" h="76200">
                  <a:moveTo>
                    <a:pt x="4387515" y="34162"/>
                  </a:moveTo>
                  <a:lnTo>
                    <a:pt x="4358601" y="34162"/>
                  </a:lnTo>
                  <a:lnTo>
                    <a:pt x="4358601" y="41523"/>
                  </a:lnTo>
                  <a:lnTo>
                    <a:pt x="4387515" y="41523"/>
                  </a:lnTo>
                  <a:lnTo>
                    <a:pt x="4387515" y="34162"/>
                  </a:lnTo>
                  <a:close/>
                </a:path>
                <a:path w="4503420" h="76200">
                  <a:moveTo>
                    <a:pt x="4488291" y="37845"/>
                  </a:moveTo>
                  <a:lnTo>
                    <a:pt x="4435881" y="68338"/>
                  </a:lnTo>
                  <a:lnTo>
                    <a:pt x="4434306" y="69392"/>
                  </a:lnTo>
                  <a:lnTo>
                    <a:pt x="4433773" y="72021"/>
                  </a:lnTo>
                  <a:lnTo>
                    <a:pt x="4435881" y="75171"/>
                  </a:lnTo>
                  <a:lnTo>
                    <a:pt x="4437976" y="75691"/>
                  </a:lnTo>
                  <a:lnTo>
                    <a:pt x="4439564" y="74650"/>
                  </a:lnTo>
                  <a:lnTo>
                    <a:pt x="4496811" y="41523"/>
                  </a:lnTo>
                  <a:lnTo>
                    <a:pt x="4488976" y="41523"/>
                  </a:lnTo>
                  <a:lnTo>
                    <a:pt x="4488976" y="38244"/>
                  </a:lnTo>
                  <a:lnTo>
                    <a:pt x="4488291" y="37845"/>
                  </a:lnTo>
                  <a:close/>
                </a:path>
                <a:path w="4503420" h="76200">
                  <a:moveTo>
                    <a:pt x="4438511" y="34162"/>
                  </a:moveTo>
                  <a:lnTo>
                    <a:pt x="4409071" y="34162"/>
                  </a:lnTo>
                  <a:lnTo>
                    <a:pt x="4409071" y="41523"/>
                  </a:lnTo>
                  <a:lnTo>
                    <a:pt x="4438511" y="41523"/>
                  </a:lnTo>
                  <a:lnTo>
                    <a:pt x="4438511" y="34162"/>
                  </a:lnTo>
                  <a:close/>
                </a:path>
                <a:path w="4503420" h="76200">
                  <a:moveTo>
                    <a:pt x="4481960" y="34162"/>
                  </a:moveTo>
                  <a:lnTo>
                    <a:pt x="4460062" y="34162"/>
                  </a:lnTo>
                  <a:lnTo>
                    <a:pt x="4460062" y="41523"/>
                  </a:lnTo>
                  <a:lnTo>
                    <a:pt x="4481971" y="41523"/>
                  </a:lnTo>
                  <a:lnTo>
                    <a:pt x="4488291" y="37845"/>
                  </a:lnTo>
                  <a:lnTo>
                    <a:pt x="4481960" y="34162"/>
                  </a:lnTo>
                  <a:close/>
                </a:path>
                <a:path w="4503420" h="76200">
                  <a:moveTo>
                    <a:pt x="4488976" y="38244"/>
                  </a:moveTo>
                  <a:lnTo>
                    <a:pt x="4488976" y="41523"/>
                  </a:lnTo>
                  <a:lnTo>
                    <a:pt x="4496811" y="41523"/>
                  </a:lnTo>
                  <a:lnTo>
                    <a:pt x="4497723" y="40995"/>
                  </a:lnTo>
                  <a:lnTo>
                    <a:pt x="4493704" y="40995"/>
                  </a:lnTo>
                  <a:lnTo>
                    <a:pt x="4488976" y="38244"/>
                  </a:lnTo>
                  <a:close/>
                </a:path>
                <a:path w="4503420" h="76200">
                  <a:moveTo>
                    <a:pt x="4493704" y="34696"/>
                  </a:moveTo>
                  <a:lnTo>
                    <a:pt x="4488976" y="37447"/>
                  </a:lnTo>
                  <a:lnTo>
                    <a:pt x="4488976" y="38244"/>
                  </a:lnTo>
                  <a:lnTo>
                    <a:pt x="4493704" y="40995"/>
                  </a:lnTo>
                  <a:lnTo>
                    <a:pt x="4493704" y="34696"/>
                  </a:lnTo>
                  <a:close/>
                </a:path>
                <a:path w="4503420" h="76200">
                  <a:moveTo>
                    <a:pt x="4497721" y="34696"/>
                  </a:moveTo>
                  <a:lnTo>
                    <a:pt x="4493704" y="34696"/>
                  </a:lnTo>
                  <a:lnTo>
                    <a:pt x="4493704" y="40995"/>
                  </a:lnTo>
                  <a:lnTo>
                    <a:pt x="4497723" y="40995"/>
                  </a:lnTo>
                  <a:lnTo>
                    <a:pt x="4503166" y="37845"/>
                  </a:lnTo>
                  <a:lnTo>
                    <a:pt x="4497721" y="34696"/>
                  </a:lnTo>
                  <a:close/>
                </a:path>
                <a:path w="4503420" h="76200">
                  <a:moveTo>
                    <a:pt x="4488976" y="37447"/>
                  </a:moveTo>
                  <a:lnTo>
                    <a:pt x="4488291" y="37845"/>
                  </a:lnTo>
                  <a:lnTo>
                    <a:pt x="4488976" y="38244"/>
                  </a:lnTo>
                  <a:lnTo>
                    <a:pt x="4488976" y="37447"/>
                  </a:lnTo>
                  <a:close/>
                </a:path>
                <a:path w="4503420" h="76200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095"/>
                  </a:lnTo>
                  <a:lnTo>
                    <a:pt x="4433773" y="4203"/>
                  </a:lnTo>
                  <a:lnTo>
                    <a:pt x="4434306" y="6311"/>
                  </a:lnTo>
                  <a:lnTo>
                    <a:pt x="4435881" y="7353"/>
                  </a:lnTo>
                  <a:lnTo>
                    <a:pt x="4488291" y="37845"/>
                  </a:lnTo>
                  <a:lnTo>
                    <a:pt x="4488976" y="37447"/>
                  </a:lnTo>
                  <a:lnTo>
                    <a:pt x="4488976" y="34162"/>
                  </a:lnTo>
                  <a:lnTo>
                    <a:pt x="4496799" y="34162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200">
                  <a:moveTo>
                    <a:pt x="4496799" y="34162"/>
                  </a:moveTo>
                  <a:lnTo>
                    <a:pt x="4488976" y="34162"/>
                  </a:lnTo>
                  <a:lnTo>
                    <a:pt x="4488976" y="37447"/>
                  </a:lnTo>
                  <a:lnTo>
                    <a:pt x="4493704" y="34696"/>
                  </a:lnTo>
                  <a:lnTo>
                    <a:pt x="4497721" y="34696"/>
                  </a:lnTo>
                  <a:lnTo>
                    <a:pt x="4496799" y="3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36992" y="9714255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80017" y="247443"/>
                  </a:lnTo>
                  <a:lnTo>
                    <a:pt x="217680" y="229419"/>
                  </a:lnTo>
                  <a:lnTo>
                    <a:pt x="247392" y="201908"/>
                  </a:lnTo>
                  <a:lnTo>
                    <a:pt x="266885" y="166977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36992" y="9714255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977"/>
                  </a:lnTo>
                  <a:lnTo>
                    <a:pt x="247392" y="201908"/>
                  </a:lnTo>
                  <a:lnTo>
                    <a:pt x="217680" y="229419"/>
                  </a:lnTo>
                  <a:lnTo>
                    <a:pt x="180017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53654" y="8708593"/>
              <a:ext cx="4339590" cy="76200"/>
            </a:xfrm>
            <a:custGeom>
              <a:avLst/>
              <a:gdLst/>
              <a:ahLst/>
              <a:cxnLst/>
              <a:rect l="l" t="t" r="r" b="b"/>
              <a:pathLst>
                <a:path w="4339590" h="76200">
                  <a:moveTo>
                    <a:pt x="28914" y="34162"/>
                  </a:moveTo>
                  <a:lnTo>
                    <a:pt x="0" y="34162"/>
                  </a:lnTo>
                  <a:lnTo>
                    <a:pt x="0" y="41523"/>
                  </a:lnTo>
                  <a:lnTo>
                    <a:pt x="28914" y="41523"/>
                  </a:lnTo>
                  <a:lnTo>
                    <a:pt x="28914" y="34162"/>
                  </a:lnTo>
                  <a:close/>
                </a:path>
                <a:path w="4339590" h="76200">
                  <a:moveTo>
                    <a:pt x="79896" y="34162"/>
                  </a:moveTo>
                  <a:lnTo>
                    <a:pt x="50457" y="34162"/>
                  </a:lnTo>
                  <a:lnTo>
                    <a:pt x="50457" y="41523"/>
                  </a:lnTo>
                  <a:lnTo>
                    <a:pt x="79896" y="41523"/>
                  </a:lnTo>
                  <a:lnTo>
                    <a:pt x="79896" y="34162"/>
                  </a:lnTo>
                  <a:close/>
                </a:path>
                <a:path w="4339590" h="76200">
                  <a:moveTo>
                    <a:pt x="130374" y="34162"/>
                  </a:moveTo>
                  <a:lnTo>
                    <a:pt x="101460" y="34162"/>
                  </a:lnTo>
                  <a:lnTo>
                    <a:pt x="101460" y="41523"/>
                  </a:lnTo>
                  <a:lnTo>
                    <a:pt x="130374" y="41523"/>
                  </a:lnTo>
                  <a:lnTo>
                    <a:pt x="130374" y="34162"/>
                  </a:lnTo>
                  <a:close/>
                </a:path>
                <a:path w="4339590" h="76200">
                  <a:moveTo>
                    <a:pt x="180831" y="34162"/>
                  </a:moveTo>
                  <a:lnTo>
                    <a:pt x="151917" y="34162"/>
                  </a:lnTo>
                  <a:lnTo>
                    <a:pt x="151917" y="41523"/>
                  </a:lnTo>
                  <a:lnTo>
                    <a:pt x="180831" y="41523"/>
                  </a:lnTo>
                  <a:lnTo>
                    <a:pt x="180831" y="34162"/>
                  </a:lnTo>
                  <a:close/>
                </a:path>
                <a:path w="4339590" h="76200">
                  <a:moveTo>
                    <a:pt x="231834" y="34162"/>
                  </a:moveTo>
                  <a:lnTo>
                    <a:pt x="202920" y="34162"/>
                  </a:lnTo>
                  <a:lnTo>
                    <a:pt x="202920" y="41523"/>
                  </a:lnTo>
                  <a:lnTo>
                    <a:pt x="231834" y="41523"/>
                  </a:lnTo>
                  <a:lnTo>
                    <a:pt x="231834" y="34162"/>
                  </a:lnTo>
                  <a:close/>
                </a:path>
                <a:path w="4339590" h="76200">
                  <a:moveTo>
                    <a:pt x="282291" y="34162"/>
                  </a:moveTo>
                  <a:lnTo>
                    <a:pt x="253377" y="34162"/>
                  </a:lnTo>
                  <a:lnTo>
                    <a:pt x="253377" y="41523"/>
                  </a:lnTo>
                  <a:lnTo>
                    <a:pt x="282291" y="41523"/>
                  </a:lnTo>
                  <a:lnTo>
                    <a:pt x="282291" y="34162"/>
                  </a:lnTo>
                  <a:close/>
                </a:path>
                <a:path w="4339590" h="76200">
                  <a:moveTo>
                    <a:pt x="333287" y="34162"/>
                  </a:moveTo>
                  <a:lnTo>
                    <a:pt x="303847" y="34162"/>
                  </a:lnTo>
                  <a:lnTo>
                    <a:pt x="303847" y="41523"/>
                  </a:lnTo>
                  <a:lnTo>
                    <a:pt x="333287" y="41523"/>
                  </a:lnTo>
                  <a:lnTo>
                    <a:pt x="333287" y="34162"/>
                  </a:lnTo>
                  <a:close/>
                </a:path>
                <a:path w="4339590" h="76200">
                  <a:moveTo>
                    <a:pt x="383764" y="34162"/>
                  </a:moveTo>
                  <a:lnTo>
                    <a:pt x="354850" y="34162"/>
                  </a:lnTo>
                  <a:lnTo>
                    <a:pt x="354850" y="41523"/>
                  </a:lnTo>
                  <a:lnTo>
                    <a:pt x="383764" y="41523"/>
                  </a:lnTo>
                  <a:lnTo>
                    <a:pt x="383764" y="34162"/>
                  </a:lnTo>
                  <a:close/>
                </a:path>
                <a:path w="4339590" h="76200">
                  <a:moveTo>
                    <a:pt x="434221" y="34162"/>
                  </a:moveTo>
                  <a:lnTo>
                    <a:pt x="405307" y="34162"/>
                  </a:lnTo>
                  <a:lnTo>
                    <a:pt x="405307" y="41523"/>
                  </a:lnTo>
                  <a:lnTo>
                    <a:pt x="434221" y="41523"/>
                  </a:lnTo>
                  <a:lnTo>
                    <a:pt x="434221" y="34162"/>
                  </a:lnTo>
                  <a:close/>
                </a:path>
                <a:path w="4339590" h="76200">
                  <a:moveTo>
                    <a:pt x="485225" y="34162"/>
                  </a:moveTo>
                  <a:lnTo>
                    <a:pt x="456311" y="34162"/>
                  </a:lnTo>
                  <a:lnTo>
                    <a:pt x="456311" y="41523"/>
                  </a:lnTo>
                  <a:lnTo>
                    <a:pt x="485225" y="41523"/>
                  </a:lnTo>
                  <a:lnTo>
                    <a:pt x="485225" y="34162"/>
                  </a:lnTo>
                  <a:close/>
                </a:path>
                <a:path w="4339590" h="76200">
                  <a:moveTo>
                    <a:pt x="535682" y="34162"/>
                  </a:moveTo>
                  <a:lnTo>
                    <a:pt x="506768" y="34162"/>
                  </a:lnTo>
                  <a:lnTo>
                    <a:pt x="506768" y="41523"/>
                  </a:lnTo>
                  <a:lnTo>
                    <a:pt x="535682" y="41523"/>
                  </a:lnTo>
                  <a:lnTo>
                    <a:pt x="535682" y="34162"/>
                  </a:lnTo>
                  <a:close/>
                </a:path>
                <a:path w="4339590" h="76200">
                  <a:moveTo>
                    <a:pt x="586684" y="34162"/>
                  </a:moveTo>
                  <a:lnTo>
                    <a:pt x="557771" y="34162"/>
                  </a:lnTo>
                  <a:lnTo>
                    <a:pt x="557771" y="41523"/>
                  </a:lnTo>
                  <a:lnTo>
                    <a:pt x="586684" y="41523"/>
                  </a:lnTo>
                  <a:lnTo>
                    <a:pt x="586684" y="34162"/>
                  </a:lnTo>
                  <a:close/>
                </a:path>
                <a:path w="4339590" h="76200">
                  <a:moveTo>
                    <a:pt x="637142" y="34162"/>
                  </a:moveTo>
                  <a:lnTo>
                    <a:pt x="608228" y="34162"/>
                  </a:lnTo>
                  <a:lnTo>
                    <a:pt x="608228" y="41523"/>
                  </a:lnTo>
                  <a:lnTo>
                    <a:pt x="637142" y="41523"/>
                  </a:lnTo>
                  <a:lnTo>
                    <a:pt x="637142" y="34162"/>
                  </a:lnTo>
                  <a:close/>
                </a:path>
                <a:path w="4339590" h="76200">
                  <a:moveTo>
                    <a:pt x="687612" y="34162"/>
                  </a:moveTo>
                  <a:lnTo>
                    <a:pt x="658698" y="34162"/>
                  </a:lnTo>
                  <a:lnTo>
                    <a:pt x="658698" y="41523"/>
                  </a:lnTo>
                  <a:lnTo>
                    <a:pt x="687612" y="41523"/>
                  </a:lnTo>
                  <a:lnTo>
                    <a:pt x="687612" y="34162"/>
                  </a:lnTo>
                  <a:close/>
                </a:path>
                <a:path w="4339590" h="76200">
                  <a:moveTo>
                    <a:pt x="738602" y="34162"/>
                  </a:moveTo>
                  <a:lnTo>
                    <a:pt x="709688" y="34162"/>
                  </a:lnTo>
                  <a:lnTo>
                    <a:pt x="709688" y="41523"/>
                  </a:lnTo>
                  <a:lnTo>
                    <a:pt x="738602" y="41523"/>
                  </a:lnTo>
                  <a:lnTo>
                    <a:pt x="738602" y="34162"/>
                  </a:lnTo>
                  <a:close/>
                </a:path>
                <a:path w="4339590" h="76200">
                  <a:moveTo>
                    <a:pt x="789072" y="34162"/>
                  </a:moveTo>
                  <a:lnTo>
                    <a:pt x="760158" y="34162"/>
                  </a:lnTo>
                  <a:lnTo>
                    <a:pt x="760158" y="41523"/>
                  </a:lnTo>
                  <a:lnTo>
                    <a:pt x="789072" y="41523"/>
                  </a:lnTo>
                  <a:lnTo>
                    <a:pt x="789072" y="34162"/>
                  </a:lnTo>
                  <a:close/>
                </a:path>
                <a:path w="4339590" h="76200">
                  <a:moveTo>
                    <a:pt x="840063" y="34162"/>
                  </a:moveTo>
                  <a:lnTo>
                    <a:pt x="811149" y="34162"/>
                  </a:lnTo>
                  <a:lnTo>
                    <a:pt x="811149" y="41523"/>
                  </a:lnTo>
                  <a:lnTo>
                    <a:pt x="840063" y="41523"/>
                  </a:lnTo>
                  <a:lnTo>
                    <a:pt x="840063" y="34162"/>
                  </a:lnTo>
                  <a:close/>
                </a:path>
                <a:path w="4339590" h="76200">
                  <a:moveTo>
                    <a:pt x="890532" y="34162"/>
                  </a:moveTo>
                  <a:lnTo>
                    <a:pt x="861618" y="34162"/>
                  </a:lnTo>
                  <a:lnTo>
                    <a:pt x="861618" y="41523"/>
                  </a:lnTo>
                  <a:lnTo>
                    <a:pt x="890532" y="41523"/>
                  </a:lnTo>
                  <a:lnTo>
                    <a:pt x="890532" y="34162"/>
                  </a:lnTo>
                  <a:close/>
                </a:path>
                <a:path w="4339590" h="76200">
                  <a:moveTo>
                    <a:pt x="941528" y="34162"/>
                  </a:moveTo>
                  <a:lnTo>
                    <a:pt x="912088" y="34162"/>
                  </a:lnTo>
                  <a:lnTo>
                    <a:pt x="912088" y="41523"/>
                  </a:lnTo>
                  <a:lnTo>
                    <a:pt x="941528" y="41523"/>
                  </a:lnTo>
                  <a:lnTo>
                    <a:pt x="941528" y="34162"/>
                  </a:lnTo>
                  <a:close/>
                </a:path>
                <a:path w="4339590" h="76200">
                  <a:moveTo>
                    <a:pt x="991993" y="34162"/>
                  </a:moveTo>
                  <a:lnTo>
                    <a:pt x="963079" y="34162"/>
                  </a:lnTo>
                  <a:lnTo>
                    <a:pt x="963079" y="41523"/>
                  </a:lnTo>
                  <a:lnTo>
                    <a:pt x="991993" y="41523"/>
                  </a:lnTo>
                  <a:lnTo>
                    <a:pt x="991993" y="34162"/>
                  </a:lnTo>
                  <a:close/>
                </a:path>
                <a:path w="4339590" h="76200">
                  <a:moveTo>
                    <a:pt x="1042462" y="34162"/>
                  </a:moveTo>
                  <a:lnTo>
                    <a:pt x="1013548" y="34162"/>
                  </a:lnTo>
                  <a:lnTo>
                    <a:pt x="1013548" y="41523"/>
                  </a:lnTo>
                  <a:lnTo>
                    <a:pt x="1042462" y="41523"/>
                  </a:lnTo>
                  <a:lnTo>
                    <a:pt x="1042462" y="34162"/>
                  </a:lnTo>
                  <a:close/>
                </a:path>
                <a:path w="4339590" h="76200">
                  <a:moveTo>
                    <a:pt x="1093453" y="34162"/>
                  </a:moveTo>
                  <a:lnTo>
                    <a:pt x="1064539" y="34162"/>
                  </a:lnTo>
                  <a:lnTo>
                    <a:pt x="1064539" y="41523"/>
                  </a:lnTo>
                  <a:lnTo>
                    <a:pt x="1093453" y="41523"/>
                  </a:lnTo>
                  <a:lnTo>
                    <a:pt x="1093453" y="34162"/>
                  </a:lnTo>
                  <a:close/>
                </a:path>
                <a:path w="4339590" h="76200">
                  <a:moveTo>
                    <a:pt x="1143923" y="34162"/>
                  </a:moveTo>
                  <a:lnTo>
                    <a:pt x="1115009" y="34162"/>
                  </a:lnTo>
                  <a:lnTo>
                    <a:pt x="1115009" y="41523"/>
                  </a:lnTo>
                  <a:lnTo>
                    <a:pt x="1143923" y="41523"/>
                  </a:lnTo>
                  <a:lnTo>
                    <a:pt x="1143923" y="34162"/>
                  </a:lnTo>
                  <a:close/>
                </a:path>
                <a:path w="4339590" h="76200">
                  <a:moveTo>
                    <a:pt x="1194918" y="34162"/>
                  </a:moveTo>
                  <a:lnTo>
                    <a:pt x="1165479" y="34162"/>
                  </a:lnTo>
                  <a:lnTo>
                    <a:pt x="1165479" y="41523"/>
                  </a:lnTo>
                  <a:lnTo>
                    <a:pt x="1194918" y="41523"/>
                  </a:lnTo>
                  <a:lnTo>
                    <a:pt x="1194918" y="34162"/>
                  </a:lnTo>
                  <a:close/>
                </a:path>
                <a:path w="4339590" h="76200">
                  <a:moveTo>
                    <a:pt x="1245383" y="34162"/>
                  </a:moveTo>
                  <a:lnTo>
                    <a:pt x="1216469" y="34162"/>
                  </a:lnTo>
                  <a:lnTo>
                    <a:pt x="1216469" y="41523"/>
                  </a:lnTo>
                  <a:lnTo>
                    <a:pt x="1245383" y="41523"/>
                  </a:lnTo>
                  <a:lnTo>
                    <a:pt x="1245383" y="34162"/>
                  </a:lnTo>
                  <a:close/>
                </a:path>
                <a:path w="4339590" h="76200">
                  <a:moveTo>
                    <a:pt x="1295853" y="34162"/>
                  </a:moveTo>
                  <a:lnTo>
                    <a:pt x="1266939" y="34162"/>
                  </a:lnTo>
                  <a:lnTo>
                    <a:pt x="1266939" y="41523"/>
                  </a:lnTo>
                  <a:lnTo>
                    <a:pt x="1295853" y="41523"/>
                  </a:lnTo>
                  <a:lnTo>
                    <a:pt x="1295853" y="34162"/>
                  </a:lnTo>
                  <a:close/>
                </a:path>
                <a:path w="4339590" h="76200">
                  <a:moveTo>
                    <a:pt x="1346843" y="34162"/>
                  </a:moveTo>
                  <a:lnTo>
                    <a:pt x="1317929" y="34162"/>
                  </a:lnTo>
                  <a:lnTo>
                    <a:pt x="1317929" y="41523"/>
                  </a:lnTo>
                  <a:lnTo>
                    <a:pt x="1346843" y="41523"/>
                  </a:lnTo>
                  <a:lnTo>
                    <a:pt x="1346843" y="34162"/>
                  </a:lnTo>
                  <a:close/>
                </a:path>
                <a:path w="4339590" h="76200">
                  <a:moveTo>
                    <a:pt x="1397313" y="34162"/>
                  </a:moveTo>
                  <a:lnTo>
                    <a:pt x="1368399" y="34162"/>
                  </a:lnTo>
                  <a:lnTo>
                    <a:pt x="1368399" y="41523"/>
                  </a:lnTo>
                  <a:lnTo>
                    <a:pt x="1397313" y="41523"/>
                  </a:lnTo>
                  <a:lnTo>
                    <a:pt x="1397313" y="34162"/>
                  </a:lnTo>
                  <a:close/>
                </a:path>
                <a:path w="4339590" h="76200">
                  <a:moveTo>
                    <a:pt x="1448304" y="34162"/>
                  </a:moveTo>
                  <a:lnTo>
                    <a:pt x="1419390" y="34162"/>
                  </a:lnTo>
                  <a:lnTo>
                    <a:pt x="1419390" y="41523"/>
                  </a:lnTo>
                  <a:lnTo>
                    <a:pt x="1448304" y="41523"/>
                  </a:lnTo>
                  <a:lnTo>
                    <a:pt x="1448304" y="34162"/>
                  </a:lnTo>
                  <a:close/>
                </a:path>
                <a:path w="4339590" h="76200">
                  <a:moveTo>
                    <a:pt x="1498773" y="34162"/>
                  </a:moveTo>
                  <a:lnTo>
                    <a:pt x="1469859" y="34162"/>
                  </a:lnTo>
                  <a:lnTo>
                    <a:pt x="1469859" y="41523"/>
                  </a:lnTo>
                  <a:lnTo>
                    <a:pt x="1498773" y="41523"/>
                  </a:lnTo>
                  <a:lnTo>
                    <a:pt x="1498773" y="34162"/>
                  </a:lnTo>
                  <a:close/>
                </a:path>
                <a:path w="4339590" h="76200">
                  <a:moveTo>
                    <a:pt x="1549243" y="34162"/>
                  </a:moveTo>
                  <a:lnTo>
                    <a:pt x="1520329" y="34162"/>
                  </a:lnTo>
                  <a:lnTo>
                    <a:pt x="1520329" y="41523"/>
                  </a:lnTo>
                  <a:lnTo>
                    <a:pt x="1549243" y="41523"/>
                  </a:lnTo>
                  <a:lnTo>
                    <a:pt x="1549243" y="34162"/>
                  </a:lnTo>
                  <a:close/>
                </a:path>
                <a:path w="4339590" h="76200">
                  <a:moveTo>
                    <a:pt x="1600234" y="34162"/>
                  </a:moveTo>
                  <a:lnTo>
                    <a:pt x="1571320" y="34162"/>
                  </a:lnTo>
                  <a:lnTo>
                    <a:pt x="1571320" y="41523"/>
                  </a:lnTo>
                  <a:lnTo>
                    <a:pt x="1600234" y="41523"/>
                  </a:lnTo>
                  <a:lnTo>
                    <a:pt x="1600234" y="34162"/>
                  </a:lnTo>
                  <a:close/>
                </a:path>
                <a:path w="4339590" h="76200">
                  <a:moveTo>
                    <a:pt x="1650702" y="34162"/>
                  </a:moveTo>
                  <a:lnTo>
                    <a:pt x="1621790" y="34162"/>
                  </a:lnTo>
                  <a:lnTo>
                    <a:pt x="1621790" y="41523"/>
                  </a:lnTo>
                  <a:lnTo>
                    <a:pt x="1650702" y="41523"/>
                  </a:lnTo>
                  <a:lnTo>
                    <a:pt x="1650702" y="34162"/>
                  </a:lnTo>
                  <a:close/>
                </a:path>
                <a:path w="4339590" h="76200">
                  <a:moveTo>
                    <a:pt x="1701693" y="34162"/>
                  </a:moveTo>
                  <a:lnTo>
                    <a:pt x="1672780" y="34162"/>
                  </a:lnTo>
                  <a:lnTo>
                    <a:pt x="1672780" y="41523"/>
                  </a:lnTo>
                  <a:lnTo>
                    <a:pt x="1701693" y="41523"/>
                  </a:lnTo>
                  <a:lnTo>
                    <a:pt x="1701693" y="34162"/>
                  </a:lnTo>
                  <a:close/>
                </a:path>
                <a:path w="4339590" h="76200">
                  <a:moveTo>
                    <a:pt x="1752164" y="34162"/>
                  </a:moveTo>
                  <a:lnTo>
                    <a:pt x="1723250" y="34162"/>
                  </a:lnTo>
                  <a:lnTo>
                    <a:pt x="1723250" y="41523"/>
                  </a:lnTo>
                  <a:lnTo>
                    <a:pt x="1752164" y="41523"/>
                  </a:lnTo>
                  <a:lnTo>
                    <a:pt x="1752164" y="34162"/>
                  </a:lnTo>
                  <a:close/>
                </a:path>
                <a:path w="4339590" h="76200">
                  <a:moveTo>
                    <a:pt x="1803159" y="34162"/>
                  </a:moveTo>
                  <a:lnTo>
                    <a:pt x="1773720" y="34162"/>
                  </a:lnTo>
                  <a:lnTo>
                    <a:pt x="1773720" y="41523"/>
                  </a:lnTo>
                  <a:lnTo>
                    <a:pt x="1803159" y="41523"/>
                  </a:lnTo>
                  <a:lnTo>
                    <a:pt x="1803159" y="34162"/>
                  </a:lnTo>
                  <a:close/>
                </a:path>
                <a:path w="4339590" h="76200">
                  <a:moveTo>
                    <a:pt x="1853624" y="34162"/>
                  </a:moveTo>
                  <a:lnTo>
                    <a:pt x="1824710" y="34162"/>
                  </a:lnTo>
                  <a:lnTo>
                    <a:pt x="1824710" y="41523"/>
                  </a:lnTo>
                  <a:lnTo>
                    <a:pt x="1853624" y="41523"/>
                  </a:lnTo>
                  <a:lnTo>
                    <a:pt x="1853624" y="34162"/>
                  </a:lnTo>
                  <a:close/>
                </a:path>
                <a:path w="4339590" h="76200">
                  <a:moveTo>
                    <a:pt x="1904093" y="34162"/>
                  </a:moveTo>
                  <a:lnTo>
                    <a:pt x="1875180" y="34162"/>
                  </a:lnTo>
                  <a:lnTo>
                    <a:pt x="1875180" y="41523"/>
                  </a:lnTo>
                  <a:lnTo>
                    <a:pt x="1904093" y="41523"/>
                  </a:lnTo>
                  <a:lnTo>
                    <a:pt x="1904093" y="34162"/>
                  </a:lnTo>
                  <a:close/>
                </a:path>
                <a:path w="4339590" h="76200">
                  <a:moveTo>
                    <a:pt x="1955083" y="34162"/>
                  </a:moveTo>
                  <a:lnTo>
                    <a:pt x="1926170" y="34162"/>
                  </a:lnTo>
                  <a:lnTo>
                    <a:pt x="1926170" y="41523"/>
                  </a:lnTo>
                  <a:lnTo>
                    <a:pt x="1955083" y="41523"/>
                  </a:lnTo>
                  <a:lnTo>
                    <a:pt x="1955083" y="34162"/>
                  </a:lnTo>
                  <a:close/>
                </a:path>
                <a:path w="4339590" h="76200">
                  <a:moveTo>
                    <a:pt x="2005554" y="34162"/>
                  </a:moveTo>
                  <a:lnTo>
                    <a:pt x="1976640" y="34162"/>
                  </a:lnTo>
                  <a:lnTo>
                    <a:pt x="1976640" y="41523"/>
                  </a:lnTo>
                  <a:lnTo>
                    <a:pt x="2005554" y="41523"/>
                  </a:lnTo>
                  <a:lnTo>
                    <a:pt x="2005554" y="34162"/>
                  </a:lnTo>
                  <a:close/>
                </a:path>
                <a:path w="4339590" h="76200">
                  <a:moveTo>
                    <a:pt x="2056550" y="34162"/>
                  </a:moveTo>
                  <a:lnTo>
                    <a:pt x="2027110" y="34162"/>
                  </a:lnTo>
                  <a:lnTo>
                    <a:pt x="2027110" y="41523"/>
                  </a:lnTo>
                  <a:lnTo>
                    <a:pt x="2056550" y="41523"/>
                  </a:lnTo>
                  <a:lnTo>
                    <a:pt x="2056550" y="34162"/>
                  </a:lnTo>
                  <a:close/>
                </a:path>
                <a:path w="4339590" h="76200">
                  <a:moveTo>
                    <a:pt x="2107013" y="34162"/>
                  </a:moveTo>
                  <a:lnTo>
                    <a:pt x="2078101" y="34162"/>
                  </a:lnTo>
                  <a:lnTo>
                    <a:pt x="2078101" y="41523"/>
                  </a:lnTo>
                  <a:lnTo>
                    <a:pt x="2107013" y="41523"/>
                  </a:lnTo>
                  <a:lnTo>
                    <a:pt x="2107013" y="34162"/>
                  </a:lnTo>
                  <a:close/>
                </a:path>
                <a:path w="4339590" h="76200">
                  <a:moveTo>
                    <a:pt x="2157484" y="34162"/>
                  </a:moveTo>
                  <a:lnTo>
                    <a:pt x="2128570" y="34162"/>
                  </a:lnTo>
                  <a:lnTo>
                    <a:pt x="2128570" y="41523"/>
                  </a:lnTo>
                  <a:lnTo>
                    <a:pt x="2157484" y="41523"/>
                  </a:lnTo>
                  <a:lnTo>
                    <a:pt x="2157484" y="34162"/>
                  </a:lnTo>
                  <a:close/>
                </a:path>
                <a:path w="4339590" h="76200">
                  <a:moveTo>
                    <a:pt x="2208475" y="34162"/>
                  </a:moveTo>
                  <a:lnTo>
                    <a:pt x="2179561" y="34162"/>
                  </a:lnTo>
                  <a:lnTo>
                    <a:pt x="2179561" y="41523"/>
                  </a:lnTo>
                  <a:lnTo>
                    <a:pt x="2208475" y="41523"/>
                  </a:lnTo>
                  <a:lnTo>
                    <a:pt x="2208475" y="34162"/>
                  </a:lnTo>
                  <a:close/>
                </a:path>
                <a:path w="4339590" h="76200">
                  <a:moveTo>
                    <a:pt x="2258945" y="34162"/>
                  </a:moveTo>
                  <a:lnTo>
                    <a:pt x="2230031" y="34162"/>
                  </a:lnTo>
                  <a:lnTo>
                    <a:pt x="2230031" y="41523"/>
                  </a:lnTo>
                  <a:lnTo>
                    <a:pt x="2258945" y="41523"/>
                  </a:lnTo>
                  <a:lnTo>
                    <a:pt x="2258945" y="34162"/>
                  </a:lnTo>
                  <a:close/>
                </a:path>
                <a:path w="4339590" h="76200">
                  <a:moveTo>
                    <a:pt x="2309935" y="34162"/>
                  </a:moveTo>
                  <a:lnTo>
                    <a:pt x="2281021" y="34162"/>
                  </a:lnTo>
                  <a:lnTo>
                    <a:pt x="2281021" y="41523"/>
                  </a:lnTo>
                  <a:lnTo>
                    <a:pt x="2309935" y="41523"/>
                  </a:lnTo>
                  <a:lnTo>
                    <a:pt x="2309935" y="34162"/>
                  </a:lnTo>
                  <a:close/>
                </a:path>
                <a:path w="4339590" h="76200">
                  <a:moveTo>
                    <a:pt x="2360405" y="34162"/>
                  </a:moveTo>
                  <a:lnTo>
                    <a:pt x="2331491" y="34162"/>
                  </a:lnTo>
                  <a:lnTo>
                    <a:pt x="2331491" y="41523"/>
                  </a:lnTo>
                  <a:lnTo>
                    <a:pt x="2360405" y="41523"/>
                  </a:lnTo>
                  <a:lnTo>
                    <a:pt x="2360405" y="34162"/>
                  </a:lnTo>
                  <a:close/>
                </a:path>
                <a:path w="4339590" h="76200">
                  <a:moveTo>
                    <a:pt x="2410875" y="34162"/>
                  </a:moveTo>
                  <a:lnTo>
                    <a:pt x="2381961" y="34162"/>
                  </a:lnTo>
                  <a:lnTo>
                    <a:pt x="2381961" y="41523"/>
                  </a:lnTo>
                  <a:lnTo>
                    <a:pt x="2410875" y="41523"/>
                  </a:lnTo>
                  <a:lnTo>
                    <a:pt x="2410875" y="34162"/>
                  </a:lnTo>
                  <a:close/>
                </a:path>
                <a:path w="4339590" h="76200">
                  <a:moveTo>
                    <a:pt x="2461865" y="34162"/>
                  </a:moveTo>
                  <a:lnTo>
                    <a:pt x="2432951" y="34162"/>
                  </a:lnTo>
                  <a:lnTo>
                    <a:pt x="2432951" y="41523"/>
                  </a:lnTo>
                  <a:lnTo>
                    <a:pt x="2461865" y="41523"/>
                  </a:lnTo>
                  <a:lnTo>
                    <a:pt x="2461865" y="34162"/>
                  </a:lnTo>
                  <a:close/>
                </a:path>
                <a:path w="4339590" h="76200">
                  <a:moveTo>
                    <a:pt x="2512335" y="34162"/>
                  </a:moveTo>
                  <a:lnTo>
                    <a:pt x="2483421" y="34162"/>
                  </a:lnTo>
                  <a:lnTo>
                    <a:pt x="2483421" y="41523"/>
                  </a:lnTo>
                  <a:lnTo>
                    <a:pt x="2512335" y="41523"/>
                  </a:lnTo>
                  <a:lnTo>
                    <a:pt x="2512335" y="34162"/>
                  </a:lnTo>
                  <a:close/>
                </a:path>
                <a:path w="4339590" h="76200">
                  <a:moveTo>
                    <a:pt x="2563326" y="34162"/>
                  </a:moveTo>
                  <a:lnTo>
                    <a:pt x="2534411" y="34162"/>
                  </a:lnTo>
                  <a:lnTo>
                    <a:pt x="2534411" y="41523"/>
                  </a:lnTo>
                  <a:lnTo>
                    <a:pt x="2563326" y="41523"/>
                  </a:lnTo>
                  <a:lnTo>
                    <a:pt x="2563326" y="34162"/>
                  </a:lnTo>
                  <a:close/>
                </a:path>
                <a:path w="4339590" h="76200">
                  <a:moveTo>
                    <a:pt x="2613794" y="34162"/>
                  </a:moveTo>
                  <a:lnTo>
                    <a:pt x="2584881" y="34162"/>
                  </a:lnTo>
                  <a:lnTo>
                    <a:pt x="2584881" y="41523"/>
                  </a:lnTo>
                  <a:lnTo>
                    <a:pt x="2613794" y="41523"/>
                  </a:lnTo>
                  <a:lnTo>
                    <a:pt x="2613794" y="34162"/>
                  </a:lnTo>
                  <a:close/>
                </a:path>
                <a:path w="4339590" h="76200">
                  <a:moveTo>
                    <a:pt x="2664778" y="34162"/>
                  </a:moveTo>
                  <a:lnTo>
                    <a:pt x="2635338" y="34162"/>
                  </a:lnTo>
                  <a:lnTo>
                    <a:pt x="2635338" y="41523"/>
                  </a:lnTo>
                  <a:lnTo>
                    <a:pt x="2664778" y="41523"/>
                  </a:lnTo>
                  <a:lnTo>
                    <a:pt x="2664778" y="34162"/>
                  </a:lnTo>
                  <a:close/>
                </a:path>
                <a:path w="4339590" h="76200">
                  <a:moveTo>
                    <a:pt x="2715256" y="34162"/>
                  </a:moveTo>
                  <a:lnTo>
                    <a:pt x="2686342" y="34162"/>
                  </a:lnTo>
                  <a:lnTo>
                    <a:pt x="2686342" y="41523"/>
                  </a:lnTo>
                  <a:lnTo>
                    <a:pt x="2715256" y="41523"/>
                  </a:lnTo>
                  <a:lnTo>
                    <a:pt x="2715256" y="34162"/>
                  </a:lnTo>
                  <a:close/>
                </a:path>
                <a:path w="4339590" h="76200">
                  <a:moveTo>
                    <a:pt x="2765713" y="34162"/>
                  </a:moveTo>
                  <a:lnTo>
                    <a:pt x="2736799" y="34162"/>
                  </a:lnTo>
                  <a:lnTo>
                    <a:pt x="2736799" y="41523"/>
                  </a:lnTo>
                  <a:lnTo>
                    <a:pt x="2765713" y="41523"/>
                  </a:lnTo>
                  <a:lnTo>
                    <a:pt x="2765713" y="34162"/>
                  </a:lnTo>
                  <a:close/>
                </a:path>
                <a:path w="4339590" h="76200">
                  <a:moveTo>
                    <a:pt x="2816716" y="34162"/>
                  </a:moveTo>
                  <a:lnTo>
                    <a:pt x="2787802" y="34162"/>
                  </a:lnTo>
                  <a:lnTo>
                    <a:pt x="2787802" y="41523"/>
                  </a:lnTo>
                  <a:lnTo>
                    <a:pt x="2816716" y="41523"/>
                  </a:lnTo>
                  <a:lnTo>
                    <a:pt x="2816716" y="34162"/>
                  </a:lnTo>
                  <a:close/>
                </a:path>
                <a:path w="4339590" h="76200">
                  <a:moveTo>
                    <a:pt x="2867185" y="34162"/>
                  </a:moveTo>
                  <a:lnTo>
                    <a:pt x="2838272" y="34162"/>
                  </a:lnTo>
                  <a:lnTo>
                    <a:pt x="2838272" y="41523"/>
                  </a:lnTo>
                  <a:lnTo>
                    <a:pt x="2867185" y="41523"/>
                  </a:lnTo>
                  <a:lnTo>
                    <a:pt x="2867185" y="34162"/>
                  </a:lnTo>
                  <a:close/>
                </a:path>
                <a:path w="4339590" h="76200">
                  <a:moveTo>
                    <a:pt x="2918169" y="34162"/>
                  </a:moveTo>
                  <a:lnTo>
                    <a:pt x="2888729" y="34162"/>
                  </a:lnTo>
                  <a:lnTo>
                    <a:pt x="2888729" y="41523"/>
                  </a:lnTo>
                  <a:lnTo>
                    <a:pt x="2918169" y="41523"/>
                  </a:lnTo>
                  <a:lnTo>
                    <a:pt x="2918169" y="34162"/>
                  </a:lnTo>
                  <a:close/>
                </a:path>
                <a:path w="4339590" h="76200">
                  <a:moveTo>
                    <a:pt x="2968646" y="34162"/>
                  </a:moveTo>
                  <a:lnTo>
                    <a:pt x="2939732" y="34162"/>
                  </a:lnTo>
                  <a:lnTo>
                    <a:pt x="2939732" y="41523"/>
                  </a:lnTo>
                  <a:lnTo>
                    <a:pt x="2968646" y="41523"/>
                  </a:lnTo>
                  <a:lnTo>
                    <a:pt x="2968646" y="34162"/>
                  </a:lnTo>
                  <a:close/>
                </a:path>
                <a:path w="4339590" h="76200">
                  <a:moveTo>
                    <a:pt x="3019103" y="34162"/>
                  </a:moveTo>
                  <a:lnTo>
                    <a:pt x="2990189" y="34162"/>
                  </a:lnTo>
                  <a:lnTo>
                    <a:pt x="2990189" y="41523"/>
                  </a:lnTo>
                  <a:lnTo>
                    <a:pt x="3019103" y="41523"/>
                  </a:lnTo>
                  <a:lnTo>
                    <a:pt x="3019103" y="34162"/>
                  </a:lnTo>
                  <a:close/>
                </a:path>
                <a:path w="4339590" h="76200">
                  <a:moveTo>
                    <a:pt x="3070106" y="34162"/>
                  </a:moveTo>
                  <a:lnTo>
                    <a:pt x="3041192" y="34162"/>
                  </a:lnTo>
                  <a:lnTo>
                    <a:pt x="3041192" y="41523"/>
                  </a:lnTo>
                  <a:lnTo>
                    <a:pt x="3070106" y="41523"/>
                  </a:lnTo>
                  <a:lnTo>
                    <a:pt x="3070106" y="34162"/>
                  </a:lnTo>
                  <a:close/>
                </a:path>
                <a:path w="4339590" h="76200">
                  <a:moveTo>
                    <a:pt x="3120563" y="34162"/>
                  </a:moveTo>
                  <a:lnTo>
                    <a:pt x="3091649" y="34162"/>
                  </a:lnTo>
                  <a:lnTo>
                    <a:pt x="3091649" y="41523"/>
                  </a:lnTo>
                  <a:lnTo>
                    <a:pt x="3120563" y="41523"/>
                  </a:lnTo>
                  <a:lnTo>
                    <a:pt x="3120563" y="34162"/>
                  </a:lnTo>
                  <a:close/>
                </a:path>
                <a:path w="4339590" h="76200">
                  <a:moveTo>
                    <a:pt x="3171565" y="34162"/>
                  </a:moveTo>
                  <a:lnTo>
                    <a:pt x="3142653" y="34162"/>
                  </a:lnTo>
                  <a:lnTo>
                    <a:pt x="3142653" y="41523"/>
                  </a:lnTo>
                  <a:lnTo>
                    <a:pt x="3171565" y="41523"/>
                  </a:lnTo>
                  <a:lnTo>
                    <a:pt x="3171565" y="34162"/>
                  </a:lnTo>
                  <a:close/>
                </a:path>
                <a:path w="4339590" h="76200">
                  <a:moveTo>
                    <a:pt x="3222024" y="34162"/>
                  </a:moveTo>
                  <a:lnTo>
                    <a:pt x="3193110" y="34162"/>
                  </a:lnTo>
                  <a:lnTo>
                    <a:pt x="3193110" y="41523"/>
                  </a:lnTo>
                  <a:lnTo>
                    <a:pt x="3222024" y="41523"/>
                  </a:lnTo>
                  <a:lnTo>
                    <a:pt x="3222024" y="34162"/>
                  </a:lnTo>
                  <a:close/>
                </a:path>
                <a:path w="4339590" h="76200">
                  <a:moveTo>
                    <a:pt x="3272492" y="34162"/>
                  </a:moveTo>
                  <a:lnTo>
                    <a:pt x="3243580" y="34162"/>
                  </a:lnTo>
                  <a:lnTo>
                    <a:pt x="3243580" y="41523"/>
                  </a:lnTo>
                  <a:lnTo>
                    <a:pt x="3272492" y="41523"/>
                  </a:lnTo>
                  <a:lnTo>
                    <a:pt x="3272492" y="34162"/>
                  </a:lnTo>
                  <a:close/>
                </a:path>
                <a:path w="4339590" h="76200">
                  <a:moveTo>
                    <a:pt x="3323484" y="34162"/>
                  </a:moveTo>
                  <a:lnTo>
                    <a:pt x="3294570" y="34162"/>
                  </a:lnTo>
                  <a:lnTo>
                    <a:pt x="3294570" y="41523"/>
                  </a:lnTo>
                  <a:lnTo>
                    <a:pt x="3323484" y="41523"/>
                  </a:lnTo>
                  <a:lnTo>
                    <a:pt x="3323484" y="34162"/>
                  </a:lnTo>
                  <a:close/>
                </a:path>
                <a:path w="4339590" h="76200">
                  <a:moveTo>
                    <a:pt x="3373953" y="34162"/>
                  </a:moveTo>
                  <a:lnTo>
                    <a:pt x="3345040" y="34162"/>
                  </a:lnTo>
                  <a:lnTo>
                    <a:pt x="3345040" y="41523"/>
                  </a:lnTo>
                  <a:lnTo>
                    <a:pt x="3373953" y="41523"/>
                  </a:lnTo>
                  <a:lnTo>
                    <a:pt x="3373953" y="34162"/>
                  </a:lnTo>
                  <a:close/>
                </a:path>
                <a:path w="4339590" h="76200">
                  <a:moveTo>
                    <a:pt x="3424956" y="34162"/>
                  </a:moveTo>
                  <a:lnTo>
                    <a:pt x="3396043" y="34162"/>
                  </a:lnTo>
                  <a:lnTo>
                    <a:pt x="3396043" y="41523"/>
                  </a:lnTo>
                  <a:lnTo>
                    <a:pt x="3424956" y="41523"/>
                  </a:lnTo>
                  <a:lnTo>
                    <a:pt x="3424956" y="34162"/>
                  </a:lnTo>
                  <a:close/>
                </a:path>
                <a:path w="4339590" h="76200">
                  <a:moveTo>
                    <a:pt x="3475414" y="34162"/>
                  </a:moveTo>
                  <a:lnTo>
                    <a:pt x="3446500" y="34162"/>
                  </a:lnTo>
                  <a:lnTo>
                    <a:pt x="3446500" y="41523"/>
                  </a:lnTo>
                  <a:lnTo>
                    <a:pt x="3475414" y="41523"/>
                  </a:lnTo>
                  <a:lnTo>
                    <a:pt x="3475414" y="34162"/>
                  </a:lnTo>
                  <a:close/>
                </a:path>
                <a:path w="4339590" h="76200">
                  <a:moveTo>
                    <a:pt x="3526410" y="34162"/>
                  </a:moveTo>
                  <a:lnTo>
                    <a:pt x="3496970" y="34162"/>
                  </a:lnTo>
                  <a:lnTo>
                    <a:pt x="3496970" y="41523"/>
                  </a:lnTo>
                  <a:lnTo>
                    <a:pt x="3526410" y="41523"/>
                  </a:lnTo>
                  <a:lnTo>
                    <a:pt x="3526410" y="34162"/>
                  </a:lnTo>
                  <a:close/>
                </a:path>
                <a:path w="4339590" h="76200">
                  <a:moveTo>
                    <a:pt x="3576873" y="34162"/>
                  </a:moveTo>
                  <a:lnTo>
                    <a:pt x="3547960" y="34162"/>
                  </a:lnTo>
                  <a:lnTo>
                    <a:pt x="3547960" y="41523"/>
                  </a:lnTo>
                  <a:lnTo>
                    <a:pt x="3576873" y="41523"/>
                  </a:lnTo>
                  <a:lnTo>
                    <a:pt x="3576873" y="34162"/>
                  </a:lnTo>
                  <a:close/>
                </a:path>
                <a:path w="4339590" h="76200">
                  <a:moveTo>
                    <a:pt x="3627344" y="34162"/>
                  </a:moveTo>
                  <a:lnTo>
                    <a:pt x="3598430" y="34162"/>
                  </a:lnTo>
                  <a:lnTo>
                    <a:pt x="3598430" y="41523"/>
                  </a:lnTo>
                  <a:lnTo>
                    <a:pt x="3627344" y="41523"/>
                  </a:lnTo>
                  <a:lnTo>
                    <a:pt x="3627344" y="34162"/>
                  </a:lnTo>
                  <a:close/>
                </a:path>
                <a:path w="4339590" h="76200">
                  <a:moveTo>
                    <a:pt x="3678335" y="34162"/>
                  </a:moveTo>
                  <a:lnTo>
                    <a:pt x="3649421" y="34162"/>
                  </a:lnTo>
                  <a:lnTo>
                    <a:pt x="3649421" y="41523"/>
                  </a:lnTo>
                  <a:lnTo>
                    <a:pt x="3678335" y="41523"/>
                  </a:lnTo>
                  <a:lnTo>
                    <a:pt x="3678335" y="34162"/>
                  </a:lnTo>
                  <a:close/>
                </a:path>
                <a:path w="4339590" h="76200">
                  <a:moveTo>
                    <a:pt x="3728805" y="34162"/>
                  </a:moveTo>
                  <a:lnTo>
                    <a:pt x="3699891" y="34162"/>
                  </a:lnTo>
                  <a:lnTo>
                    <a:pt x="3699891" y="41523"/>
                  </a:lnTo>
                  <a:lnTo>
                    <a:pt x="3728805" y="41523"/>
                  </a:lnTo>
                  <a:lnTo>
                    <a:pt x="3728805" y="34162"/>
                  </a:lnTo>
                  <a:close/>
                </a:path>
                <a:path w="4339590" h="76200">
                  <a:moveTo>
                    <a:pt x="3779800" y="34162"/>
                  </a:moveTo>
                  <a:lnTo>
                    <a:pt x="3750360" y="34162"/>
                  </a:lnTo>
                  <a:lnTo>
                    <a:pt x="3750360" y="41523"/>
                  </a:lnTo>
                  <a:lnTo>
                    <a:pt x="3779800" y="41523"/>
                  </a:lnTo>
                  <a:lnTo>
                    <a:pt x="3779800" y="34162"/>
                  </a:lnTo>
                  <a:close/>
                </a:path>
                <a:path w="4339590" h="76200">
                  <a:moveTo>
                    <a:pt x="3830265" y="34162"/>
                  </a:moveTo>
                  <a:lnTo>
                    <a:pt x="3801351" y="34162"/>
                  </a:lnTo>
                  <a:lnTo>
                    <a:pt x="3801351" y="41523"/>
                  </a:lnTo>
                  <a:lnTo>
                    <a:pt x="3830265" y="41523"/>
                  </a:lnTo>
                  <a:lnTo>
                    <a:pt x="3830265" y="34162"/>
                  </a:lnTo>
                  <a:close/>
                </a:path>
                <a:path w="4339590" h="76200">
                  <a:moveTo>
                    <a:pt x="3880733" y="34162"/>
                  </a:moveTo>
                  <a:lnTo>
                    <a:pt x="3851821" y="34162"/>
                  </a:lnTo>
                  <a:lnTo>
                    <a:pt x="3851821" y="41523"/>
                  </a:lnTo>
                  <a:lnTo>
                    <a:pt x="3880733" y="41523"/>
                  </a:lnTo>
                  <a:lnTo>
                    <a:pt x="3880733" y="34162"/>
                  </a:lnTo>
                  <a:close/>
                </a:path>
                <a:path w="4339590" h="76200">
                  <a:moveTo>
                    <a:pt x="3931725" y="34162"/>
                  </a:moveTo>
                  <a:lnTo>
                    <a:pt x="3902811" y="34162"/>
                  </a:lnTo>
                  <a:lnTo>
                    <a:pt x="3902811" y="41523"/>
                  </a:lnTo>
                  <a:lnTo>
                    <a:pt x="3931725" y="41523"/>
                  </a:lnTo>
                  <a:lnTo>
                    <a:pt x="3931725" y="34162"/>
                  </a:lnTo>
                  <a:close/>
                </a:path>
                <a:path w="4339590" h="76200">
                  <a:moveTo>
                    <a:pt x="3982195" y="34162"/>
                  </a:moveTo>
                  <a:lnTo>
                    <a:pt x="3953281" y="34162"/>
                  </a:lnTo>
                  <a:lnTo>
                    <a:pt x="3953281" y="41523"/>
                  </a:lnTo>
                  <a:lnTo>
                    <a:pt x="3982195" y="41523"/>
                  </a:lnTo>
                  <a:lnTo>
                    <a:pt x="3982195" y="34162"/>
                  </a:lnTo>
                  <a:close/>
                </a:path>
                <a:path w="4339590" h="76200">
                  <a:moveTo>
                    <a:pt x="4033185" y="34162"/>
                  </a:moveTo>
                  <a:lnTo>
                    <a:pt x="4004271" y="34162"/>
                  </a:lnTo>
                  <a:lnTo>
                    <a:pt x="4004271" y="41523"/>
                  </a:lnTo>
                  <a:lnTo>
                    <a:pt x="4033185" y="41523"/>
                  </a:lnTo>
                  <a:lnTo>
                    <a:pt x="4033185" y="34162"/>
                  </a:lnTo>
                  <a:close/>
                </a:path>
                <a:path w="4339590" h="76200">
                  <a:moveTo>
                    <a:pt x="4083655" y="34162"/>
                  </a:moveTo>
                  <a:lnTo>
                    <a:pt x="4054741" y="34162"/>
                  </a:lnTo>
                  <a:lnTo>
                    <a:pt x="4054741" y="41523"/>
                  </a:lnTo>
                  <a:lnTo>
                    <a:pt x="4083655" y="41523"/>
                  </a:lnTo>
                  <a:lnTo>
                    <a:pt x="4083655" y="34162"/>
                  </a:lnTo>
                  <a:close/>
                </a:path>
                <a:path w="4339590" h="76200">
                  <a:moveTo>
                    <a:pt x="4134125" y="34162"/>
                  </a:moveTo>
                  <a:lnTo>
                    <a:pt x="4105211" y="34162"/>
                  </a:lnTo>
                  <a:lnTo>
                    <a:pt x="4105211" y="41523"/>
                  </a:lnTo>
                  <a:lnTo>
                    <a:pt x="4134125" y="41523"/>
                  </a:lnTo>
                  <a:lnTo>
                    <a:pt x="4134125" y="34162"/>
                  </a:lnTo>
                  <a:close/>
                </a:path>
                <a:path w="4339590" h="76200">
                  <a:moveTo>
                    <a:pt x="4185114" y="34162"/>
                  </a:moveTo>
                  <a:lnTo>
                    <a:pt x="4156202" y="34162"/>
                  </a:lnTo>
                  <a:lnTo>
                    <a:pt x="4156202" y="41523"/>
                  </a:lnTo>
                  <a:lnTo>
                    <a:pt x="4185114" y="41523"/>
                  </a:lnTo>
                  <a:lnTo>
                    <a:pt x="4185114" y="34162"/>
                  </a:lnTo>
                  <a:close/>
                </a:path>
                <a:path w="4339590" h="76200">
                  <a:moveTo>
                    <a:pt x="4235584" y="34162"/>
                  </a:moveTo>
                  <a:lnTo>
                    <a:pt x="4206671" y="34162"/>
                  </a:lnTo>
                  <a:lnTo>
                    <a:pt x="4206671" y="41523"/>
                  </a:lnTo>
                  <a:lnTo>
                    <a:pt x="4235584" y="41523"/>
                  </a:lnTo>
                  <a:lnTo>
                    <a:pt x="4235584" y="34162"/>
                  </a:lnTo>
                  <a:close/>
                </a:path>
                <a:path w="4339590" h="76200">
                  <a:moveTo>
                    <a:pt x="4324312" y="37821"/>
                  </a:moveTo>
                  <a:lnTo>
                    <a:pt x="4271860" y="68338"/>
                  </a:lnTo>
                  <a:lnTo>
                    <a:pt x="4270286" y="69392"/>
                  </a:lnTo>
                  <a:lnTo>
                    <a:pt x="4269752" y="71488"/>
                  </a:lnTo>
                  <a:lnTo>
                    <a:pt x="4270806" y="73063"/>
                  </a:lnTo>
                  <a:lnTo>
                    <a:pt x="4271860" y="75171"/>
                  </a:lnTo>
                  <a:lnTo>
                    <a:pt x="4273956" y="75691"/>
                  </a:lnTo>
                  <a:lnTo>
                    <a:pt x="4275543" y="74650"/>
                  </a:lnTo>
                  <a:lnTo>
                    <a:pt x="4332791" y="41523"/>
                  </a:lnTo>
                  <a:lnTo>
                    <a:pt x="4332314" y="41523"/>
                  </a:lnTo>
                  <a:lnTo>
                    <a:pt x="4332314" y="40995"/>
                  </a:lnTo>
                  <a:lnTo>
                    <a:pt x="4329683" y="40995"/>
                  </a:lnTo>
                  <a:lnTo>
                    <a:pt x="4324312" y="37821"/>
                  </a:lnTo>
                  <a:close/>
                </a:path>
                <a:path w="4339590" h="76200">
                  <a:moveTo>
                    <a:pt x="4286576" y="34162"/>
                  </a:moveTo>
                  <a:lnTo>
                    <a:pt x="4257662" y="34162"/>
                  </a:lnTo>
                  <a:lnTo>
                    <a:pt x="4257662" y="41523"/>
                  </a:lnTo>
                  <a:lnTo>
                    <a:pt x="4286576" y="41523"/>
                  </a:lnTo>
                  <a:lnTo>
                    <a:pt x="4286576" y="34162"/>
                  </a:lnTo>
                  <a:close/>
                </a:path>
                <a:path w="4339590" h="76200">
                  <a:moveTo>
                    <a:pt x="4318119" y="34162"/>
                  </a:moveTo>
                  <a:lnTo>
                    <a:pt x="4308132" y="34162"/>
                  </a:lnTo>
                  <a:lnTo>
                    <a:pt x="4308132" y="41523"/>
                  </a:lnTo>
                  <a:lnTo>
                    <a:pt x="4317950" y="41523"/>
                  </a:lnTo>
                  <a:lnTo>
                    <a:pt x="4324312" y="37821"/>
                  </a:lnTo>
                  <a:lnTo>
                    <a:pt x="4318119" y="34162"/>
                  </a:lnTo>
                  <a:close/>
                </a:path>
                <a:path w="4339590" h="76200">
                  <a:moveTo>
                    <a:pt x="4332869" y="34162"/>
                  </a:moveTo>
                  <a:lnTo>
                    <a:pt x="4332314" y="34162"/>
                  </a:lnTo>
                  <a:lnTo>
                    <a:pt x="4332314" y="41523"/>
                  </a:lnTo>
                  <a:lnTo>
                    <a:pt x="4332791" y="41523"/>
                  </a:lnTo>
                  <a:lnTo>
                    <a:pt x="4339145" y="37845"/>
                  </a:lnTo>
                  <a:lnTo>
                    <a:pt x="4332869" y="34162"/>
                  </a:lnTo>
                  <a:close/>
                </a:path>
                <a:path w="4339590" h="76200">
                  <a:moveTo>
                    <a:pt x="4329683" y="34696"/>
                  </a:moveTo>
                  <a:lnTo>
                    <a:pt x="4324312" y="37821"/>
                  </a:lnTo>
                  <a:lnTo>
                    <a:pt x="4329683" y="40995"/>
                  </a:lnTo>
                  <a:lnTo>
                    <a:pt x="4329683" y="34696"/>
                  </a:lnTo>
                  <a:close/>
                </a:path>
                <a:path w="4339590" h="76200">
                  <a:moveTo>
                    <a:pt x="4332314" y="34696"/>
                  </a:moveTo>
                  <a:lnTo>
                    <a:pt x="4329683" y="34696"/>
                  </a:lnTo>
                  <a:lnTo>
                    <a:pt x="4329683" y="40995"/>
                  </a:lnTo>
                  <a:lnTo>
                    <a:pt x="4332314" y="40995"/>
                  </a:lnTo>
                  <a:lnTo>
                    <a:pt x="4332314" y="34696"/>
                  </a:lnTo>
                  <a:close/>
                </a:path>
                <a:path w="4339590" h="76200">
                  <a:moveTo>
                    <a:pt x="4273956" y="0"/>
                  </a:moveTo>
                  <a:lnTo>
                    <a:pt x="4271860" y="520"/>
                  </a:lnTo>
                  <a:lnTo>
                    <a:pt x="4269752" y="3670"/>
                  </a:lnTo>
                  <a:lnTo>
                    <a:pt x="4270286" y="5778"/>
                  </a:lnTo>
                  <a:lnTo>
                    <a:pt x="4271860" y="6832"/>
                  </a:lnTo>
                  <a:lnTo>
                    <a:pt x="4324312" y="37821"/>
                  </a:lnTo>
                  <a:lnTo>
                    <a:pt x="4329683" y="34696"/>
                  </a:lnTo>
                  <a:lnTo>
                    <a:pt x="4332314" y="34696"/>
                  </a:lnTo>
                  <a:lnTo>
                    <a:pt x="4332314" y="34162"/>
                  </a:lnTo>
                  <a:lnTo>
                    <a:pt x="4332869" y="34162"/>
                  </a:lnTo>
                  <a:lnTo>
                    <a:pt x="4275543" y="520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27542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027542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075821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147914" y="8615413"/>
            <a:ext cx="281305" cy="261620"/>
            <a:chOff x="1147914" y="8615413"/>
            <a:chExt cx="281305" cy="261620"/>
          </a:xfrm>
        </p:grpSpPr>
        <p:sp>
          <p:nvSpPr>
            <p:cNvPr id="102" name="object 102"/>
            <p:cNvSpPr/>
            <p:nvPr/>
          </p:nvSpPr>
          <p:spPr>
            <a:xfrm>
              <a:off x="1151724" y="8619223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79963" y="247446"/>
                  </a:lnTo>
                  <a:lnTo>
                    <a:pt x="217496" y="229449"/>
                  </a:lnTo>
                  <a:lnTo>
                    <a:pt x="247055" y="202015"/>
                  </a:lnTo>
                  <a:lnTo>
                    <a:pt x="266419" y="167238"/>
                  </a:lnTo>
                  <a:lnTo>
                    <a:pt x="273367" y="127215"/>
                  </a:lnTo>
                  <a:lnTo>
                    <a:pt x="266419" y="86933"/>
                  </a:lnTo>
                  <a:lnTo>
                    <a:pt x="247055" y="52002"/>
                  </a:lnTo>
                  <a:lnTo>
                    <a:pt x="217496" y="24491"/>
                  </a:lnTo>
                  <a:lnTo>
                    <a:pt x="179963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51724" y="8619223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79963" y="6467"/>
                  </a:lnTo>
                  <a:lnTo>
                    <a:pt x="217496" y="24491"/>
                  </a:lnTo>
                  <a:lnTo>
                    <a:pt x="247055" y="52002"/>
                  </a:lnTo>
                  <a:lnTo>
                    <a:pt x="266419" y="86933"/>
                  </a:lnTo>
                  <a:lnTo>
                    <a:pt x="273367" y="127215"/>
                  </a:lnTo>
                  <a:lnTo>
                    <a:pt x="266419" y="167238"/>
                  </a:lnTo>
                  <a:lnTo>
                    <a:pt x="247055" y="202015"/>
                  </a:lnTo>
                  <a:lnTo>
                    <a:pt x="217496" y="229449"/>
                  </a:lnTo>
                  <a:lnTo>
                    <a:pt x="179963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217348" y="8623868"/>
            <a:ext cx="1416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516314" y="8396719"/>
            <a:ext cx="226695" cy="226695"/>
            <a:chOff x="2516314" y="8396719"/>
            <a:chExt cx="226695" cy="226695"/>
          </a:xfrm>
        </p:grpSpPr>
        <p:sp>
          <p:nvSpPr>
            <p:cNvPr id="106" name="object 106"/>
            <p:cNvSpPr/>
            <p:nvPr/>
          </p:nvSpPr>
          <p:spPr>
            <a:xfrm>
              <a:off x="2520124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520124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568406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172917" y="8396719"/>
            <a:ext cx="227329" cy="226695"/>
            <a:chOff x="3172917" y="8396719"/>
            <a:chExt cx="227329" cy="226695"/>
          </a:xfrm>
        </p:grpSpPr>
        <p:sp>
          <p:nvSpPr>
            <p:cNvPr id="110" name="object 110"/>
            <p:cNvSpPr/>
            <p:nvPr/>
          </p:nvSpPr>
          <p:spPr>
            <a:xfrm>
              <a:off x="3176727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176727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225008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3727538" y="8396719"/>
            <a:ext cx="227329" cy="226695"/>
            <a:chOff x="3727538" y="8396719"/>
            <a:chExt cx="227329" cy="226695"/>
          </a:xfrm>
        </p:grpSpPr>
        <p:sp>
          <p:nvSpPr>
            <p:cNvPr id="114" name="object 114"/>
            <p:cNvSpPr/>
            <p:nvPr/>
          </p:nvSpPr>
          <p:spPr>
            <a:xfrm>
              <a:off x="3731348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731348" y="840052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779625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213288" y="8396719"/>
            <a:ext cx="226695" cy="226695"/>
            <a:chOff x="4213288" y="8396719"/>
            <a:chExt cx="226695" cy="226695"/>
          </a:xfrm>
        </p:grpSpPr>
        <p:sp>
          <p:nvSpPr>
            <p:cNvPr id="118" name="object 118"/>
            <p:cNvSpPr/>
            <p:nvPr/>
          </p:nvSpPr>
          <p:spPr>
            <a:xfrm>
              <a:off x="4217098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3" y="218693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17098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0"/>
                  </a:lnTo>
                  <a:lnTo>
                    <a:pt x="218693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265376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815217" y="8396719"/>
            <a:ext cx="226695" cy="226695"/>
            <a:chOff x="4815217" y="8396719"/>
            <a:chExt cx="226695" cy="226695"/>
          </a:xfrm>
        </p:grpSpPr>
        <p:sp>
          <p:nvSpPr>
            <p:cNvPr id="122" name="object 122"/>
            <p:cNvSpPr/>
            <p:nvPr/>
          </p:nvSpPr>
          <p:spPr>
            <a:xfrm>
              <a:off x="4819027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8694" y="218693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819027" y="8400529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4" y="0"/>
                  </a:lnTo>
                  <a:lnTo>
                    <a:pt x="218694" y="218693"/>
                  </a:lnTo>
                  <a:lnTo>
                    <a:pt x="0" y="218693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867305" y="8387302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406446" y="8998648"/>
            <a:ext cx="227329" cy="227329"/>
            <a:chOff x="2406446" y="8998648"/>
            <a:chExt cx="227329" cy="227329"/>
          </a:xfrm>
        </p:grpSpPr>
        <p:sp>
          <p:nvSpPr>
            <p:cNvPr id="126" name="object 126"/>
            <p:cNvSpPr/>
            <p:nvPr/>
          </p:nvSpPr>
          <p:spPr>
            <a:xfrm>
              <a:off x="2410256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410256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458533" y="8989758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2351773" y="8998648"/>
            <a:ext cx="3401695" cy="721995"/>
            <a:chOff x="2351773" y="8998648"/>
            <a:chExt cx="3401695" cy="721995"/>
          </a:xfrm>
        </p:grpSpPr>
        <p:sp>
          <p:nvSpPr>
            <p:cNvPr id="130" name="object 130"/>
            <p:cNvSpPr/>
            <p:nvPr/>
          </p:nvSpPr>
          <p:spPr>
            <a:xfrm>
              <a:off x="3122053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122053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59962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559962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52492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52492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983048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83048" y="900245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09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30824" y="900245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530824" y="9002458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09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9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55583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55583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1149532" y="9175960"/>
            <a:ext cx="1376680" cy="7772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350" spc="5" dirty="0">
                <a:latin typeface="Arial MT"/>
                <a:cs typeface="Arial MT"/>
              </a:rPr>
              <a:t>C1</a:t>
            </a:r>
            <a:endParaRPr sz="13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350" spc="5" dirty="0">
                <a:latin typeface="Arial MT"/>
                <a:cs typeface="Arial MT"/>
              </a:rPr>
              <a:t>C2</a:t>
            </a:r>
            <a:endParaRPr sz="1350">
              <a:latin typeface="Arial MT"/>
              <a:cs typeface="Arial MT"/>
            </a:endParaRPr>
          </a:p>
        </p:txBody>
      </p:sp>
      <p:graphicFrame>
        <p:nvGraphicFramePr>
          <p:cNvPr id="143" name="object 143"/>
          <p:cNvGraphicFramePr>
            <a:graphicFrameLocks noGrp="1"/>
          </p:cNvGraphicFramePr>
          <p:nvPr/>
        </p:nvGraphicFramePr>
        <p:xfrm>
          <a:off x="2812795" y="8998839"/>
          <a:ext cx="2973701" cy="721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540"/>
                <a:gridCol w="333375"/>
                <a:gridCol w="268604"/>
                <a:gridCol w="410844"/>
                <a:gridCol w="414655"/>
                <a:gridCol w="407034"/>
                <a:gridCol w="306705"/>
                <a:gridCol w="194944"/>
              </a:tblGrid>
              <a:tr h="364643"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3565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44" name="object 144"/>
          <p:cNvGrpSpPr/>
          <p:nvPr/>
        </p:nvGrpSpPr>
        <p:grpSpPr>
          <a:xfrm>
            <a:off x="2844355" y="9493859"/>
            <a:ext cx="2745105" cy="226695"/>
            <a:chOff x="2844355" y="9493859"/>
            <a:chExt cx="2745105" cy="226695"/>
          </a:xfrm>
        </p:grpSpPr>
        <p:sp>
          <p:nvSpPr>
            <p:cNvPr id="145" name="object 145"/>
            <p:cNvSpPr/>
            <p:nvPr/>
          </p:nvSpPr>
          <p:spPr>
            <a:xfrm>
              <a:off x="2848165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848165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723982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723982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61891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161891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45126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45126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66283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4"/>
                  </a:lnTo>
                  <a:lnTo>
                    <a:pt x="219214" y="21869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66283" y="9497669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157" name="object 157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3182" y="3843464"/>
            <a:ext cx="4959985" cy="261620"/>
            <a:chOff x="1133182" y="3843464"/>
            <a:chExt cx="4959985" cy="261620"/>
          </a:xfrm>
        </p:grpSpPr>
        <p:sp>
          <p:nvSpPr>
            <p:cNvPr id="19" name="object 19"/>
            <p:cNvSpPr/>
            <p:nvPr/>
          </p:nvSpPr>
          <p:spPr>
            <a:xfrm>
              <a:off x="1589633" y="3936123"/>
              <a:ext cx="4503420" cy="76835"/>
            </a:xfrm>
            <a:custGeom>
              <a:avLst/>
              <a:gdLst/>
              <a:ahLst/>
              <a:cxnLst/>
              <a:rect l="l" t="t" r="r" b="b"/>
              <a:pathLst>
                <a:path w="4503420" h="76835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4503420" h="76835">
                  <a:moveTo>
                    <a:pt x="79383" y="34696"/>
                  </a:moveTo>
                  <a:lnTo>
                    <a:pt x="50469" y="34696"/>
                  </a:lnTo>
                  <a:lnTo>
                    <a:pt x="50469" y="41530"/>
                  </a:lnTo>
                  <a:lnTo>
                    <a:pt x="79383" y="41530"/>
                  </a:lnTo>
                  <a:lnTo>
                    <a:pt x="79383" y="34696"/>
                  </a:lnTo>
                  <a:close/>
                </a:path>
                <a:path w="4503420" h="76835">
                  <a:moveTo>
                    <a:pt x="130366" y="34696"/>
                  </a:moveTo>
                  <a:lnTo>
                    <a:pt x="100926" y="34696"/>
                  </a:lnTo>
                  <a:lnTo>
                    <a:pt x="100926" y="41530"/>
                  </a:lnTo>
                  <a:lnTo>
                    <a:pt x="130366" y="41530"/>
                  </a:lnTo>
                  <a:lnTo>
                    <a:pt x="130366" y="34696"/>
                  </a:lnTo>
                  <a:close/>
                </a:path>
                <a:path w="4503420" h="76835">
                  <a:moveTo>
                    <a:pt x="180844" y="34696"/>
                  </a:moveTo>
                  <a:lnTo>
                    <a:pt x="151930" y="34696"/>
                  </a:lnTo>
                  <a:lnTo>
                    <a:pt x="151930" y="41530"/>
                  </a:lnTo>
                  <a:lnTo>
                    <a:pt x="180844" y="41530"/>
                  </a:lnTo>
                  <a:lnTo>
                    <a:pt x="180844" y="34696"/>
                  </a:lnTo>
                  <a:close/>
                </a:path>
                <a:path w="4503420" h="76835">
                  <a:moveTo>
                    <a:pt x="231301" y="34696"/>
                  </a:moveTo>
                  <a:lnTo>
                    <a:pt x="202387" y="34696"/>
                  </a:lnTo>
                  <a:lnTo>
                    <a:pt x="202387" y="41530"/>
                  </a:lnTo>
                  <a:lnTo>
                    <a:pt x="231301" y="41530"/>
                  </a:lnTo>
                  <a:lnTo>
                    <a:pt x="231301" y="34696"/>
                  </a:lnTo>
                  <a:close/>
                </a:path>
                <a:path w="4503420" h="76835">
                  <a:moveTo>
                    <a:pt x="282304" y="34696"/>
                  </a:moveTo>
                  <a:lnTo>
                    <a:pt x="253390" y="34696"/>
                  </a:lnTo>
                  <a:lnTo>
                    <a:pt x="253390" y="41530"/>
                  </a:lnTo>
                  <a:lnTo>
                    <a:pt x="282304" y="41530"/>
                  </a:lnTo>
                  <a:lnTo>
                    <a:pt x="282304" y="34696"/>
                  </a:lnTo>
                  <a:close/>
                </a:path>
                <a:path w="4503420" h="76835">
                  <a:moveTo>
                    <a:pt x="332761" y="34696"/>
                  </a:moveTo>
                  <a:lnTo>
                    <a:pt x="303847" y="34696"/>
                  </a:lnTo>
                  <a:lnTo>
                    <a:pt x="303847" y="41530"/>
                  </a:lnTo>
                  <a:lnTo>
                    <a:pt x="332761" y="41530"/>
                  </a:lnTo>
                  <a:lnTo>
                    <a:pt x="332761" y="34696"/>
                  </a:lnTo>
                  <a:close/>
                </a:path>
                <a:path w="4503420" h="76835">
                  <a:moveTo>
                    <a:pt x="383764" y="34696"/>
                  </a:moveTo>
                  <a:lnTo>
                    <a:pt x="354850" y="34696"/>
                  </a:lnTo>
                  <a:lnTo>
                    <a:pt x="354850" y="41530"/>
                  </a:lnTo>
                  <a:lnTo>
                    <a:pt x="383764" y="41530"/>
                  </a:lnTo>
                  <a:lnTo>
                    <a:pt x="383764" y="34696"/>
                  </a:lnTo>
                  <a:close/>
                </a:path>
                <a:path w="4503420" h="76835">
                  <a:moveTo>
                    <a:pt x="434221" y="34696"/>
                  </a:moveTo>
                  <a:lnTo>
                    <a:pt x="405307" y="34696"/>
                  </a:lnTo>
                  <a:lnTo>
                    <a:pt x="405307" y="41530"/>
                  </a:lnTo>
                  <a:lnTo>
                    <a:pt x="434221" y="41530"/>
                  </a:lnTo>
                  <a:lnTo>
                    <a:pt x="434221" y="34696"/>
                  </a:lnTo>
                  <a:close/>
                </a:path>
                <a:path w="4503420" h="76835">
                  <a:moveTo>
                    <a:pt x="484691" y="34696"/>
                  </a:moveTo>
                  <a:lnTo>
                    <a:pt x="455777" y="34696"/>
                  </a:lnTo>
                  <a:lnTo>
                    <a:pt x="455777" y="41530"/>
                  </a:lnTo>
                  <a:lnTo>
                    <a:pt x="484691" y="41530"/>
                  </a:lnTo>
                  <a:lnTo>
                    <a:pt x="484691" y="34696"/>
                  </a:lnTo>
                  <a:close/>
                </a:path>
                <a:path w="4503420" h="76835">
                  <a:moveTo>
                    <a:pt x="535682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5682" y="41530"/>
                  </a:lnTo>
                  <a:lnTo>
                    <a:pt x="535682" y="34696"/>
                  </a:lnTo>
                  <a:close/>
                </a:path>
                <a:path w="4503420" h="76835">
                  <a:moveTo>
                    <a:pt x="586151" y="34696"/>
                  </a:moveTo>
                  <a:lnTo>
                    <a:pt x="557237" y="34696"/>
                  </a:lnTo>
                  <a:lnTo>
                    <a:pt x="557237" y="41530"/>
                  </a:lnTo>
                  <a:lnTo>
                    <a:pt x="586151" y="41530"/>
                  </a:lnTo>
                  <a:lnTo>
                    <a:pt x="586151" y="34696"/>
                  </a:lnTo>
                  <a:close/>
                </a:path>
                <a:path w="4503420" h="76835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4503420" h="76835">
                  <a:moveTo>
                    <a:pt x="687612" y="34696"/>
                  </a:moveTo>
                  <a:lnTo>
                    <a:pt x="658698" y="34696"/>
                  </a:lnTo>
                  <a:lnTo>
                    <a:pt x="658698" y="41530"/>
                  </a:lnTo>
                  <a:lnTo>
                    <a:pt x="687612" y="41530"/>
                  </a:lnTo>
                  <a:lnTo>
                    <a:pt x="687612" y="34696"/>
                  </a:lnTo>
                  <a:close/>
                </a:path>
                <a:path w="4503420" h="76835">
                  <a:moveTo>
                    <a:pt x="738082" y="34696"/>
                  </a:moveTo>
                  <a:lnTo>
                    <a:pt x="709168" y="34696"/>
                  </a:lnTo>
                  <a:lnTo>
                    <a:pt x="709168" y="41530"/>
                  </a:lnTo>
                  <a:lnTo>
                    <a:pt x="738082" y="41530"/>
                  </a:lnTo>
                  <a:lnTo>
                    <a:pt x="738082" y="34696"/>
                  </a:lnTo>
                  <a:close/>
                </a:path>
                <a:path w="4503420" h="76835">
                  <a:moveTo>
                    <a:pt x="789072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072" y="41530"/>
                  </a:lnTo>
                  <a:lnTo>
                    <a:pt x="789072" y="34696"/>
                  </a:lnTo>
                  <a:close/>
                </a:path>
                <a:path w="4503420" h="76835">
                  <a:moveTo>
                    <a:pt x="839542" y="34696"/>
                  </a:moveTo>
                  <a:lnTo>
                    <a:pt x="810628" y="34696"/>
                  </a:lnTo>
                  <a:lnTo>
                    <a:pt x="810628" y="41530"/>
                  </a:lnTo>
                  <a:lnTo>
                    <a:pt x="839542" y="41530"/>
                  </a:lnTo>
                  <a:lnTo>
                    <a:pt x="839542" y="34696"/>
                  </a:lnTo>
                  <a:close/>
                </a:path>
                <a:path w="4503420" h="76835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4503420" h="76835">
                  <a:moveTo>
                    <a:pt x="941002" y="34696"/>
                  </a:moveTo>
                  <a:lnTo>
                    <a:pt x="912088" y="34696"/>
                  </a:lnTo>
                  <a:lnTo>
                    <a:pt x="912088" y="41530"/>
                  </a:lnTo>
                  <a:lnTo>
                    <a:pt x="941002" y="41530"/>
                  </a:lnTo>
                  <a:lnTo>
                    <a:pt x="941002" y="34696"/>
                  </a:lnTo>
                  <a:close/>
                </a:path>
                <a:path w="4503420" h="76835">
                  <a:moveTo>
                    <a:pt x="991998" y="34696"/>
                  </a:moveTo>
                  <a:lnTo>
                    <a:pt x="962558" y="34696"/>
                  </a:lnTo>
                  <a:lnTo>
                    <a:pt x="962558" y="41530"/>
                  </a:lnTo>
                  <a:lnTo>
                    <a:pt x="991998" y="41530"/>
                  </a:lnTo>
                  <a:lnTo>
                    <a:pt x="991998" y="34696"/>
                  </a:lnTo>
                  <a:close/>
                </a:path>
                <a:path w="4503420" h="76835">
                  <a:moveTo>
                    <a:pt x="1042462" y="34696"/>
                  </a:moveTo>
                  <a:lnTo>
                    <a:pt x="1013548" y="34696"/>
                  </a:lnTo>
                  <a:lnTo>
                    <a:pt x="1013548" y="41530"/>
                  </a:lnTo>
                  <a:lnTo>
                    <a:pt x="1042462" y="41530"/>
                  </a:lnTo>
                  <a:lnTo>
                    <a:pt x="1042462" y="34696"/>
                  </a:lnTo>
                  <a:close/>
                </a:path>
                <a:path w="4503420" h="76835">
                  <a:moveTo>
                    <a:pt x="1092932" y="34696"/>
                  </a:moveTo>
                  <a:lnTo>
                    <a:pt x="1064018" y="34696"/>
                  </a:lnTo>
                  <a:lnTo>
                    <a:pt x="1064018" y="41530"/>
                  </a:lnTo>
                  <a:lnTo>
                    <a:pt x="1092932" y="41530"/>
                  </a:lnTo>
                  <a:lnTo>
                    <a:pt x="1092932" y="34696"/>
                  </a:lnTo>
                  <a:close/>
                </a:path>
                <a:path w="4503420" h="76835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4503420" h="76835">
                  <a:moveTo>
                    <a:pt x="1194393" y="34696"/>
                  </a:moveTo>
                  <a:lnTo>
                    <a:pt x="1165478" y="34696"/>
                  </a:lnTo>
                  <a:lnTo>
                    <a:pt x="1165478" y="41530"/>
                  </a:lnTo>
                  <a:lnTo>
                    <a:pt x="1194393" y="41530"/>
                  </a:lnTo>
                  <a:lnTo>
                    <a:pt x="1194393" y="34696"/>
                  </a:lnTo>
                  <a:close/>
                </a:path>
                <a:path w="4503420" h="76835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4503420" h="76835">
                  <a:moveTo>
                    <a:pt x="1295853" y="34696"/>
                  </a:moveTo>
                  <a:lnTo>
                    <a:pt x="1266939" y="34696"/>
                  </a:lnTo>
                  <a:lnTo>
                    <a:pt x="1266939" y="41530"/>
                  </a:lnTo>
                  <a:lnTo>
                    <a:pt x="1295853" y="41530"/>
                  </a:lnTo>
                  <a:lnTo>
                    <a:pt x="1295853" y="34696"/>
                  </a:lnTo>
                  <a:close/>
                </a:path>
                <a:path w="4503420" h="76835">
                  <a:moveTo>
                    <a:pt x="1346323" y="34696"/>
                  </a:moveTo>
                  <a:lnTo>
                    <a:pt x="1317409" y="34696"/>
                  </a:lnTo>
                  <a:lnTo>
                    <a:pt x="1317409" y="41530"/>
                  </a:lnTo>
                  <a:lnTo>
                    <a:pt x="1346323" y="41530"/>
                  </a:lnTo>
                  <a:lnTo>
                    <a:pt x="1346323" y="34696"/>
                  </a:lnTo>
                  <a:close/>
                </a:path>
                <a:path w="4503420" h="76835">
                  <a:moveTo>
                    <a:pt x="1397313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313" y="41530"/>
                  </a:lnTo>
                  <a:lnTo>
                    <a:pt x="1397313" y="34696"/>
                  </a:lnTo>
                  <a:close/>
                </a:path>
                <a:path w="4503420" h="76835">
                  <a:moveTo>
                    <a:pt x="1447783" y="34696"/>
                  </a:moveTo>
                  <a:lnTo>
                    <a:pt x="1418869" y="34696"/>
                  </a:lnTo>
                  <a:lnTo>
                    <a:pt x="1418869" y="41530"/>
                  </a:lnTo>
                  <a:lnTo>
                    <a:pt x="1447783" y="41530"/>
                  </a:lnTo>
                  <a:lnTo>
                    <a:pt x="1447783" y="34696"/>
                  </a:lnTo>
                  <a:close/>
                </a:path>
                <a:path w="4503420" h="76835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4503420" h="76835">
                  <a:moveTo>
                    <a:pt x="1549242" y="34696"/>
                  </a:moveTo>
                  <a:lnTo>
                    <a:pt x="1520329" y="34696"/>
                  </a:lnTo>
                  <a:lnTo>
                    <a:pt x="1520329" y="41530"/>
                  </a:lnTo>
                  <a:lnTo>
                    <a:pt x="1549242" y="41530"/>
                  </a:lnTo>
                  <a:lnTo>
                    <a:pt x="1549242" y="34696"/>
                  </a:lnTo>
                  <a:close/>
                </a:path>
                <a:path w="4503420" h="76835">
                  <a:moveTo>
                    <a:pt x="1600239" y="34696"/>
                  </a:moveTo>
                  <a:lnTo>
                    <a:pt x="1570799" y="34696"/>
                  </a:lnTo>
                  <a:lnTo>
                    <a:pt x="1570799" y="41530"/>
                  </a:lnTo>
                  <a:lnTo>
                    <a:pt x="1600239" y="41530"/>
                  </a:lnTo>
                  <a:lnTo>
                    <a:pt x="1600239" y="34696"/>
                  </a:lnTo>
                  <a:close/>
                </a:path>
                <a:path w="4503420" h="76835">
                  <a:moveTo>
                    <a:pt x="1650702" y="34696"/>
                  </a:moveTo>
                  <a:lnTo>
                    <a:pt x="1621789" y="34696"/>
                  </a:lnTo>
                  <a:lnTo>
                    <a:pt x="1621789" y="41530"/>
                  </a:lnTo>
                  <a:lnTo>
                    <a:pt x="1650702" y="41530"/>
                  </a:lnTo>
                  <a:lnTo>
                    <a:pt x="1650702" y="34696"/>
                  </a:lnTo>
                  <a:close/>
                </a:path>
                <a:path w="4503420" h="76835">
                  <a:moveTo>
                    <a:pt x="1701173" y="34696"/>
                  </a:moveTo>
                  <a:lnTo>
                    <a:pt x="1672259" y="34696"/>
                  </a:lnTo>
                  <a:lnTo>
                    <a:pt x="1672259" y="41530"/>
                  </a:lnTo>
                  <a:lnTo>
                    <a:pt x="1701173" y="41530"/>
                  </a:lnTo>
                  <a:lnTo>
                    <a:pt x="1701173" y="34696"/>
                  </a:lnTo>
                  <a:close/>
                </a:path>
                <a:path w="4503420" h="76835">
                  <a:moveTo>
                    <a:pt x="1752164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4" y="41530"/>
                  </a:lnTo>
                  <a:lnTo>
                    <a:pt x="1752164" y="34696"/>
                  </a:lnTo>
                  <a:close/>
                </a:path>
                <a:path w="4503420" h="76835">
                  <a:moveTo>
                    <a:pt x="1802632" y="34696"/>
                  </a:moveTo>
                  <a:lnTo>
                    <a:pt x="1773720" y="34696"/>
                  </a:lnTo>
                  <a:lnTo>
                    <a:pt x="1773720" y="41530"/>
                  </a:lnTo>
                  <a:lnTo>
                    <a:pt x="1802632" y="41530"/>
                  </a:lnTo>
                  <a:lnTo>
                    <a:pt x="1802632" y="34696"/>
                  </a:lnTo>
                  <a:close/>
                </a:path>
                <a:path w="4503420" h="76835">
                  <a:moveTo>
                    <a:pt x="1853629" y="34696"/>
                  </a:moveTo>
                  <a:lnTo>
                    <a:pt x="1824189" y="34696"/>
                  </a:lnTo>
                  <a:lnTo>
                    <a:pt x="1824189" y="41530"/>
                  </a:lnTo>
                  <a:lnTo>
                    <a:pt x="1853629" y="41530"/>
                  </a:lnTo>
                  <a:lnTo>
                    <a:pt x="1853629" y="34696"/>
                  </a:lnTo>
                  <a:close/>
                </a:path>
                <a:path w="4503420" h="76835">
                  <a:moveTo>
                    <a:pt x="1904094" y="34696"/>
                  </a:moveTo>
                  <a:lnTo>
                    <a:pt x="1875180" y="34696"/>
                  </a:lnTo>
                  <a:lnTo>
                    <a:pt x="1875180" y="41530"/>
                  </a:lnTo>
                  <a:lnTo>
                    <a:pt x="1904094" y="41530"/>
                  </a:lnTo>
                  <a:lnTo>
                    <a:pt x="1904094" y="34696"/>
                  </a:lnTo>
                  <a:close/>
                </a:path>
                <a:path w="4503420" h="76835">
                  <a:moveTo>
                    <a:pt x="1954564" y="34696"/>
                  </a:moveTo>
                  <a:lnTo>
                    <a:pt x="1925650" y="34696"/>
                  </a:lnTo>
                  <a:lnTo>
                    <a:pt x="1925650" y="41530"/>
                  </a:lnTo>
                  <a:lnTo>
                    <a:pt x="1954564" y="41530"/>
                  </a:lnTo>
                  <a:lnTo>
                    <a:pt x="1954564" y="34696"/>
                  </a:lnTo>
                  <a:close/>
                </a:path>
                <a:path w="4503420" h="76835">
                  <a:moveTo>
                    <a:pt x="2005554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4" y="41530"/>
                  </a:lnTo>
                  <a:lnTo>
                    <a:pt x="2005554" y="34696"/>
                  </a:lnTo>
                  <a:close/>
                </a:path>
                <a:path w="4503420" h="76835">
                  <a:moveTo>
                    <a:pt x="2056023" y="34696"/>
                  </a:moveTo>
                  <a:lnTo>
                    <a:pt x="2027110" y="34696"/>
                  </a:lnTo>
                  <a:lnTo>
                    <a:pt x="2027110" y="41530"/>
                  </a:lnTo>
                  <a:lnTo>
                    <a:pt x="2056023" y="41530"/>
                  </a:lnTo>
                  <a:lnTo>
                    <a:pt x="2056023" y="34696"/>
                  </a:lnTo>
                  <a:close/>
                </a:path>
                <a:path w="4503420" h="76835">
                  <a:moveTo>
                    <a:pt x="2107013" y="34696"/>
                  </a:moveTo>
                  <a:lnTo>
                    <a:pt x="2078101" y="34696"/>
                  </a:lnTo>
                  <a:lnTo>
                    <a:pt x="2078101" y="41530"/>
                  </a:lnTo>
                  <a:lnTo>
                    <a:pt x="2107013" y="41530"/>
                  </a:lnTo>
                  <a:lnTo>
                    <a:pt x="2107013" y="34696"/>
                  </a:lnTo>
                  <a:close/>
                </a:path>
                <a:path w="4503420" h="76835">
                  <a:moveTo>
                    <a:pt x="2157484" y="34696"/>
                  </a:moveTo>
                  <a:lnTo>
                    <a:pt x="2128570" y="34696"/>
                  </a:lnTo>
                  <a:lnTo>
                    <a:pt x="2128570" y="41530"/>
                  </a:lnTo>
                  <a:lnTo>
                    <a:pt x="2157484" y="41530"/>
                  </a:lnTo>
                  <a:lnTo>
                    <a:pt x="2157484" y="34696"/>
                  </a:lnTo>
                  <a:close/>
                </a:path>
                <a:path w="4503420" h="76835">
                  <a:moveTo>
                    <a:pt x="2207953" y="34696"/>
                  </a:moveTo>
                  <a:lnTo>
                    <a:pt x="2179040" y="34696"/>
                  </a:lnTo>
                  <a:lnTo>
                    <a:pt x="2179040" y="41530"/>
                  </a:lnTo>
                  <a:lnTo>
                    <a:pt x="2207953" y="41530"/>
                  </a:lnTo>
                  <a:lnTo>
                    <a:pt x="2207953" y="34696"/>
                  </a:lnTo>
                  <a:close/>
                </a:path>
                <a:path w="4503420" h="76835">
                  <a:moveTo>
                    <a:pt x="2258945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8945" y="41530"/>
                  </a:lnTo>
                  <a:lnTo>
                    <a:pt x="2258945" y="34696"/>
                  </a:lnTo>
                  <a:close/>
                </a:path>
                <a:path w="4503420" h="76835">
                  <a:moveTo>
                    <a:pt x="2309413" y="34696"/>
                  </a:moveTo>
                  <a:lnTo>
                    <a:pt x="2280500" y="34696"/>
                  </a:lnTo>
                  <a:lnTo>
                    <a:pt x="2280500" y="41530"/>
                  </a:lnTo>
                  <a:lnTo>
                    <a:pt x="2309413" y="41530"/>
                  </a:lnTo>
                  <a:lnTo>
                    <a:pt x="2309413" y="34696"/>
                  </a:lnTo>
                  <a:close/>
                </a:path>
                <a:path w="4503420" h="76835">
                  <a:moveTo>
                    <a:pt x="236040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60405" y="41530"/>
                  </a:lnTo>
                  <a:lnTo>
                    <a:pt x="2360405" y="34696"/>
                  </a:lnTo>
                  <a:close/>
                </a:path>
                <a:path w="4503420" h="76835">
                  <a:moveTo>
                    <a:pt x="2410875" y="34696"/>
                  </a:moveTo>
                  <a:lnTo>
                    <a:pt x="2381961" y="34696"/>
                  </a:lnTo>
                  <a:lnTo>
                    <a:pt x="2381961" y="41530"/>
                  </a:lnTo>
                  <a:lnTo>
                    <a:pt x="2410875" y="41530"/>
                  </a:lnTo>
                  <a:lnTo>
                    <a:pt x="2410875" y="34696"/>
                  </a:lnTo>
                  <a:close/>
                </a:path>
                <a:path w="4503420" h="76835">
                  <a:moveTo>
                    <a:pt x="2461870" y="34696"/>
                  </a:moveTo>
                  <a:lnTo>
                    <a:pt x="2432430" y="34696"/>
                  </a:lnTo>
                  <a:lnTo>
                    <a:pt x="2432430" y="41530"/>
                  </a:lnTo>
                  <a:lnTo>
                    <a:pt x="2461870" y="41530"/>
                  </a:lnTo>
                  <a:lnTo>
                    <a:pt x="2461870" y="34696"/>
                  </a:lnTo>
                  <a:close/>
                </a:path>
                <a:path w="4503420" h="76835">
                  <a:moveTo>
                    <a:pt x="2512335" y="34696"/>
                  </a:moveTo>
                  <a:lnTo>
                    <a:pt x="2483421" y="34696"/>
                  </a:lnTo>
                  <a:lnTo>
                    <a:pt x="2483421" y="41530"/>
                  </a:lnTo>
                  <a:lnTo>
                    <a:pt x="2512335" y="41530"/>
                  </a:lnTo>
                  <a:lnTo>
                    <a:pt x="2512335" y="34696"/>
                  </a:lnTo>
                  <a:close/>
                </a:path>
                <a:path w="4503420" h="76835">
                  <a:moveTo>
                    <a:pt x="2562805" y="34696"/>
                  </a:moveTo>
                  <a:lnTo>
                    <a:pt x="2533891" y="34696"/>
                  </a:lnTo>
                  <a:lnTo>
                    <a:pt x="2533891" y="41530"/>
                  </a:lnTo>
                  <a:lnTo>
                    <a:pt x="2562805" y="41530"/>
                  </a:lnTo>
                  <a:lnTo>
                    <a:pt x="2562805" y="34696"/>
                  </a:lnTo>
                  <a:close/>
                </a:path>
                <a:path w="4503420" h="76835">
                  <a:moveTo>
                    <a:pt x="2613794" y="34696"/>
                  </a:moveTo>
                  <a:lnTo>
                    <a:pt x="2584881" y="34696"/>
                  </a:lnTo>
                  <a:lnTo>
                    <a:pt x="2584881" y="41530"/>
                  </a:lnTo>
                  <a:lnTo>
                    <a:pt x="2613794" y="41530"/>
                  </a:lnTo>
                  <a:lnTo>
                    <a:pt x="2613794" y="34696"/>
                  </a:lnTo>
                  <a:close/>
                </a:path>
                <a:path w="4503420" h="76835">
                  <a:moveTo>
                    <a:pt x="2664265" y="34696"/>
                  </a:moveTo>
                  <a:lnTo>
                    <a:pt x="2635351" y="34696"/>
                  </a:lnTo>
                  <a:lnTo>
                    <a:pt x="2635351" y="41530"/>
                  </a:lnTo>
                  <a:lnTo>
                    <a:pt x="2664265" y="41530"/>
                  </a:lnTo>
                  <a:lnTo>
                    <a:pt x="2664265" y="34696"/>
                  </a:lnTo>
                  <a:close/>
                </a:path>
                <a:path w="4503420" h="76835">
                  <a:moveTo>
                    <a:pt x="2715248" y="34696"/>
                  </a:moveTo>
                  <a:lnTo>
                    <a:pt x="2685808" y="34696"/>
                  </a:lnTo>
                  <a:lnTo>
                    <a:pt x="2685808" y="41530"/>
                  </a:lnTo>
                  <a:lnTo>
                    <a:pt x="2715248" y="41530"/>
                  </a:lnTo>
                  <a:lnTo>
                    <a:pt x="2715248" y="34696"/>
                  </a:lnTo>
                  <a:close/>
                </a:path>
                <a:path w="4503420" h="76835">
                  <a:moveTo>
                    <a:pt x="2765724" y="34696"/>
                  </a:moveTo>
                  <a:lnTo>
                    <a:pt x="2736811" y="34696"/>
                  </a:lnTo>
                  <a:lnTo>
                    <a:pt x="2736811" y="41530"/>
                  </a:lnTo>
                  <a:lnTo>
                    <a:pt x="2765724" y="41530"/>
                  </a:lnTo>
                  <a:lnTo>
                    <a:pt x="2765724" y="34696"/>
                  </a:lnTo>
                  <a:close/>
                </a:path>
                <a:path w="4503420" h="76835">
                  <a:moveTo>
                    <a:pt x="2816183" y="34696"/>
                  </a:moveTo>
                  <a:lnTo>
                    <a:pt x="2787268" y="34696"/>
                  </a:lnTo>
                  <a:lnTo>
                    <a:pt x="2787268" y="41530"/>
                  </a:lnTo>
                  <a:lnTo>
                    <a:pt x="2816183" y="41530"/>
                  </a:lnTo>
                  <a:lnTo>
                    <a:pt x="2816183" y="34696"/>
                  </a:lnTo>
                  <a:close/>
                </a:path>
                <a:path w="4503420" h="76835">
                  <a:moveTo>
                    <a:pt x="2867186" y="34696"/>
                  </a:moveTo>
                  <a:lnTo>
                    <a:pt x="2838272" y="34696"/>
                  </a:lnTo>
                  <a:lnTo>
                    <a:pt x="2838272" y="41530"/>
                  </a:lnTo>
                  <a:lnTo>
                    <a:pt x="2867186" y="41530"/>
                  </a:lnTo>
                  <a:lnTo>
                    <a:pt x="2867186" y="34696"/>
                  </a:lnTo>
                  <a:close/>
                </a:path>
                <a:path w="4503420" h="76835">
                  <a:moveTo>
                    <a:pt x="2917643" y="34696"/>
                  </a:moveTo>
                  <a:lnTo>
                    <a:pt x="2888729" y="34696"/>
                  </a:lnTo>
                  <a:lnTo>
                    <a:pt x="2888729" y="41530"/>
                  </a:lnTo>
                  <a:lnTo>
                    <a:pt x="2917643" y="41530"/>
                  </a:lnTo>
                  <a:lnTo>
                    <a:pt x="2917643" y="34696"/>
                  </a:lnTo>
                  <a:close/>
                </a:path>
                <a:path w="4503420" h="76835">
                  <a:moveTo>
                    <a:pt x="2968646" y="34696"/>
                  </a:moveTo>
                  <a:lnTo>
                    <a:pt x="2939732" y="34696"/>
                  </a:lnTo>
                  <a:lnTo>
                    <a:pt x="2939732" y="41530"/>
                  </a:lnTo>
                  <a:lnTo>
                    <a:pt x="2968646" y="41530"/>
                  </a:lnTo>
                  <a:lnTo>
                    <a:pt x="2968646" y="34696"/>
                  </a:lnTo>
                  <a:close/>
                </a:path>
                <a:path w="4503420" h="76835">
                  <a:moveTo>
                    <a:pt x="3019102" y="34696"/>
                  </a:moveTo>
                  <a:lnTo>
                    <a:pt x="2990189" y="34696"/>
                  </a:lnTo>
                  <a:lnTo>
                    <a:pt x="2990189" y="41530"/>
                  </a:lnTo>
                  <a:lnTo>
                    <a:pt x="3019102" y="41530"/>
                  </a:lnTo>
                  <a:lnTo>
                    <a:pt x="3019102" y="34696"/>
                  </a:lnTo>
                  <a:close/>
                </a:path>
                <a:path w="4503420" h="76835">
                  <a:moveTo>
                    <a:pt x="3069572" y="34696"/>
                  </a:moveTo>
                  <a:lnTo>
                    <a:pt x="3040659" y="34696"/>
                  </a:lnTo>
                  <a:lnTo>
                    <a:pt x="3040659" y="41530"/>
                  </a:lnTo>
                  <a:lnTo>
                    <a:pt x="3069572" y="41530"/>
                  </a:lnTo>
                  <a:lnTo>
                    <a:pt x="3069572" y="34696"/>
                  </a:lnTo>
                  <a:close/>
                </a:path>
                <a:path w="4503420" h="76835">
                  <a:moveTo>
                    <a:pt x="3120563" y="34696"/>
                  </a:moveTo>
                  <a:lnTo>
                    <a:pt x="3091649" y="34696"/>
                  </a:lnTo>
                  <a:lnTo>
                    <a:pt x="3091649" y="41530"/>
                  </a:lnTo>
                  <a:lnTo>
                    <a:pt x="3120563" y="41530"/>
                  </a:lnTo>
                  <a:lnTo>
                    <a:pt x="3120563" y="34696"/>
                  </a:lnTo>
                  <a:close/>
                </a:path>
                <a:path w="4503420" h="76835">
                  <a:moveTo>
                    <a:pt x="3171033" y="34696"/>
                  </a:moveTo>
                  <a:lnTo>
                    <a:pt x="3142119" y="34696"/>
                  </a:lnTo>
                  <a:lnTo>
                    <a:pt x="3142119" y="41530"/>
                  </a:lnTo>
                  <a:lnTo>
                    <a:pt x="3171033" y="41530"/>
                  </a:lnTo>
                  <a:lnTo>
                    <a:pt x="3171033" y="34696"/>
                  </a:lnTo>
                  <a:close/>
                </a:path>
                <a:path w="4503420" h="76835">
                  <a:moveTo>
                    <a:pt x="3222036" y="34696"/>
                  </a:moveTo>
                  <a:lnTo>
                    <a:pt x="3193122" y="34696"/>
                  </a:lnTo>
                  <a:lnTo>
                    <a:pt x="3193122" y="41530"/>
                  </a:lnTo>
                  <a:lnTo>
                    <a:pt x="3222036" y="41530"/>
                  </a:lnTo>
                  <a:lnTo>
                    <a:pt x="3222036" y="34696"/>
                  </a:lnTo>
                  <a:close/>
                </a:path>
                <a:path w="4503420" h="76835">
                  <a:moveTo>
                    <a:pt x="3272492" y="34696"/>
                  </a:moveTo>
                  <a:lnTo>
                    <a:pt x="3243579" y="34696"/>
                  </a:lnTo>
                  <a:lnTo>
                    <a:pt x="3243579" y="41530"/>
                  </a:lnTo>
                  <a:lnTo>
                    <a:pt x="3272492" y="41530"/>
                  </a:lnTo>
                  <a:lnTo>
                    <a:pt x="3272492" y="34696"/>
                  </a:lnTo>
                  <a:close/>
                </a:path>
                <a:path w="4503420" h="76835">
                  <a:moveTo>
                    <a:pt x="3323489" y="34696"/>
                  </a:moveTo>
                  <a:lnTo>
                    <a:pt x="3294049" y="34696"/>
                  </a:lnTo>
                  <a:lnTo>
                    <a:pt x="3294049" y="41530"/>
                  </a:lnTo>
                  <a:lnTo>
                    <a:pt x="3323489" y="41530"/>
                  </a:lnTo>
                  <a:lnTo>
                    <a:pt x="3323489" y="34696"/>
                  </a:lnTo>
                  <a:close/>
                </a:path>
                <a:path w="4503420" h="76835">
                  <a:moveTo>
                    <a:pt x="3373953" y="34696"/>
                  </a:moveTo>
                  <a:lnTo>
                    <a:pt x="3345040" y="34696"/>
                  </a:lnTo>
                  <a:lnTo>
                    <a:pt x="3345040" y="41530"/>
                  </a:lnTo>
                  <a:lnTo>
                    <a:pt x="3373953" y="41530"/>
                  </a:lnTo>
                  <a:lnTo>
                    <a:pt x="3373953" y="34696"/>
                  </a:lnTo>
                  <a:close/>
                </a:path>
                <a:path w="4503420" h="76835">
                  <a:moveTo>
                    <a:pt x="3424424" y="34696"/>
                  </a:moveTo>
                  <a:lnTo>
                    <a:pt x="3395510" y="34696"/>
                  </a:lnTo>
                  <a:lnTo>
                    <a:pt x="3395510" y="41530"/>
                  </a:lnTo>
                  <a:lnTo>
                    <a:pt x="3424424" y="41530"/>
                  </a:lnTo>
                  <a:lnTo>
                    <a:pt x="3424424" y="34696"/>
                  </a:lnTo>
                  <a:close/>
                </a:path>
                <a:path w="4503420" h="76835">
                  <a:moveTo>
                    <a:pt x="3475414" y="34696"/>
                  </a:moveTo>
                  <a:lnTo>
                    <a:pt x="3446500" y="34696"/>
                  </a:lnTo>
                  <a:lnTo>
                    <a:pt x="3446500" y="41530"/>
                  </a:lnTo>
                  <a:lnTo>
                    <a:pt x="3475414" y="41530"/>
                  </a:lnTo>
                  <a:lnTo>
                    <a:pt x="3475414" y="34696"/>
                  </a:lnTo>
                  <a:close/>
                </a:path>
                <a:path w="4503420" h="76835">
                  <a:moveTo>
                    <a:pt x="3525883" y="34696"/>
                  </a:moveTo>
                  <a:lnTo>
                    <a:pt x="3496970" y="34696"/>
                  </a:lnTo>
                  <a:lnTo>
                    <a:pt x="3496970" y="41530"/>
                  </a:lnTo>
                  <a:lnTo>
                    <a:pt x="3525883" y="41530"/>
                  </a:lnTo>
                  <a:lnTo>
                    <a:pt x="3525883" y="34696"/>
                  </a:lnTo>
                  <a:close/>
                </a:path>
                <a:path w="4503420" h="76835">
                  <a:moveTo>
                    <a:pt x="3576880" y="34696"/>
                  </a:moveTo>
                  <a:lnTo>
                    <a:pt x="3547440" y="34696"/>
                  </a:lnTo>
                  <a:lnTo>
                    <a:pt x="3547440" y="41530"/>
                  </a:lnTo>
                  <a:lnTo>
                    <a:pt x="3576880" y="41530"/>
                  </a:lnTo>
                  <a:lnTo>
                    <a:pt x="3576880" y="34696"/>
                  </a:lnTo>
                  <a:close/>
                </a:path>
                <a:path w="4503420" h="76835">
                  <a:moveTo>
                    <a:pt x="3627344" y="34696"/>
                  </a:moveTo>
                  <a:lnTo>
                    <a:pt x="3598430" y="34696"/>
                  </a:lnTo>
                  <a:lnTo>
                    <a:pt x="3598430" y="41530"/>
                  </a:lnTo>
                  <a:lnTo>
                    <a:pt x="3627344" y="41530"/>
                  </a:lnTo>
                  <a:lnTo>
                    <a:pt x="3627344" y="34696"/>
                  </a:lnTo>
                  <a:close/>
                </a:path>
                <a:path w="4503420" h="76835">
                  <a:moveTo>
                    <a:pt x="3677814" y="34696"/>
                  </a:moveTo>
                  <a:lnTo>
                    <a:pt x="3648900" y="34696"/>
                  </a:lnTo>
                  <a:lnTo>
                    <a:pt x="3648900" y="41530"/>
                  </a:lnTo>
                  <a:lnTo>
                    <a:pt x="3677814" y="41530"/>
                  </a:lnTo>
                  <a:lnTo>
                    <a:pt x="3677814" y="34696"/>
                  </a:lnTo>
                  <a:close/>
                </a:path>
                <a:path w="4503420" h="76835">
                  <a:moveTo>
                    <a:pt x="3728805" y="34696"/>
                  </a:moveTo>
                  <a:lnTo>
                    <a:pt x="3699891" y="34696"/>
                  </a:lnTo>
                  <a:lnTo>
                    <a:pt x="3699891" y="41530"/>
                  </a:lnTo>
                  <a:lnTo>
                    <a:pt x="3728805" y="41530"/>
                  </a:lnTo>
                  <a:lnTo>
                    <a:pt x="3728805" y="34696"/>
                  </a:lnTo>
                  <a:close/>
                </a:path>
                <a:path w="4503420" h="76835">
                  <a:moveTo>
                    <a:pt x="3779273" y="34696"/>
                  </a:moveTo>
                  <a:lnTo>
                    <a:pt x="3750360" y="34696"/>
                  </a:lnTo>
                  <a:lnTo>
                    <a:pt x="3750360" y="41530"/>
                  </a:lnTo>
                  <a:lnTo>
                    <a:pt x="3779273" y="41530"/>
                  </a:lnTo>
                  <a:lnTo>
                    <a:pt x="3779273" y="34696"/>
                  </a:lnTo>
                  <a:close/>
                </a:path>
                <a:path w="4503420" h="76835">
                  <a:moveTo>
                    <a:pt x="3830265" y="34696"/>
                  </a:moveTo>
                  <a:lnTo>
                    <a:pt x="3801351" y="34696"/>
                  </a:lnTo>
                  <a:lnTo>
                    <a:pt x="3801351" y="41530"/>
                  </a:lnTo>
                  <a:lnTo>
                    <a:pt x="3830265" y="41530"/>
                  </a:lnTo>
                  <a:lnTo>
                    <a:pt x="3830265" y="34696"/>
                  </a:lnTo>
                  <a:close/>
                </a:path>
                <a:path w="4503420" h="76835">
                  <a:moveTo>
                    <a:pt x="3880733" y="34696"/>
                  </a:moveTo>
                  <a:lnTo>
                    <a:pt x="3851821" y="34696"/>
                  </a:lnTo>
                  <a:lnTo>
                    <a:pt x="3851821" y="41530"/>
                  </a:lnTo>
                  <a:lnTo>
                    <a:pt x="3880733" y="41530"/>
                  </a:lnTo>
                  <a:lnTo>
                    <a:pt x="3880733" y="34696"/>
                  </a:lnTo>
                  <a:close/>
                </a:path>
                <a:path w="4503420" h="76835">
                  <a:moveTo>
                    <a:pt x="3931203" y="34696"/>
                  </a:moveTo>
                  <a:lnTo>
                    <a:pt x="3902290" y="34696"/>
                  </a:lnTo>
                  <a:lnTo>
                    <a:pt x="3902290" y="41530"/>
                  </a:lnTo>
                  <a:lnTo>
                    <a:pt x="3931203" y="41530"/>
                  </a:lnTo>
                  <a:lnTo>
                    <a:pt x="3931203" y="34696"/>
                  </a:lnTo>
                  <a:close/>
                </a:path>
                <a:path w="4503420" h="76835">
                  <a:moveTo>
                    <a:pt x="3982195" y="34696"/>
                  </a:moveTo>
                  <a:lnTo>
                    <a:pt x="3953281" y="34696"/>
                  </a:lnTo>
                  <a:lnTo>
                    <a:pt x="3953281" y="41530"/>
                  </a:lnTo>
                  <a:lnTo>
                    <a:pt x="3982195" y="41530"/>
                  </a:lnTo>
                  <a:lnTo>
                    <a:pt x="3982195" y="34696"/>
                  </a:lnTo>
                  <a:close/>
                </a:path>
                <a:path w="4503420" h="76835">
                  <a:moveTo>
                    <a:pt x="4032665" y="34696"/>
                  </a:moveTo>
                  <a:lnTo>
                    <a:pt x="4003751" y="34696"/>
                  </a:lnTo>
                  <a:lnTo>
                    <a:pt x="4003751" y="41530"/>
                  </a:lnTo>
                  <a:lnTo>
                    <a:pt x="4032665" y="41530"/>
                  </a:lnTo>
                  <a:lnTo>
                    <a:pt x="4032665" y="34696"/>
                  </a:lnTo>
                  <a:close/>
                </a:path>
                <a:path w="4503420" h="76835">
                  <a:moveTo>
                    <a:pt x="4083655" y="34696"/>
                  </a:moveTo>
                  <a:lnTo>
                    <a:pt x="4054741" y="34696"/>
                  </a:lnTo>
                  <a:lnTo>
                    <a:pt x="4054741" y="41530"/>
                  </a:lnTo>
                  <a:lnTo>
                    <a:pt x="4083655" y="41530"/>
                  </a:lnTo>
                  <a:lnTo>
                    <a:pt x="4083655" y="34696"/>
                  </a:lnTo>
                  <a:close/>
                </a:path>
                <a:path w="4503420" h="76835">
                  <a:moveTo>
                    <a:pt x="4134125" y="34696"/>
                  </a:moveTo>
                  <a:lnTo>
                    <a:pt x="4105211" y="34696"/>
                  </a:lnTo>
                  <a:lnTo>
                    <a:pt x="4105211" y="41530"/>
                  </a:lnTo>
                  <a:lnTo>
                    <a:pt x="4134125" y="41530"/>
                  </a:lnTo>
                  <a:lnTo>
                    <a:pt x="4134125" y="34696"/>
                  </a:lnTo>
                  <a:close/>
                </a:path>
                <a:path w="4503420" h="76835">
                  <a:moveTo>
                    <a:pt x="4185121" y="34696"/>
                  </a:moveTo>
                  <a:lnTo>
                    <a:pt x="4155681" y="34696"/>
                  </a:lnTo>
                  <a:lnTo>
                    <a:pt x="4155681" y="41530"/>
                  </a:lnTo>
                  <a:lnTo>
                    <a:pt x="4185121" y="41530"/>
                  </a:lnTo>
                  <a:lnTo>
                    <a:pt x="4185121" y="34696"/>
                  </a:lnTo>
                  <a:close/>
                </a:path>
                <a:path w="4503420" h="76835">
                  <a:moveTo>
                    <a:pt x="4235584" y="34696"/>
                  </a:moveTo>
                  <a:lnTo>
                    <a:pt x="4206671" y="34696"/>
                  </a:lnTo>
                  <a:lnTo>
                    <a:pt x="4206671" y="41530"/>
                  </a:lnTo>
                  <a:lnTo>
                    <a:pt x="4235584" y="41530"/>
                  </a:lnTo>
                  <a:lnTo>
                    <a:pt x="4235584" y="34696"/>
                  </a:lnTo>
                  <a:close/>
                </a:path>
                <a:path w="4503420" h="76835">
                  <a:moveTo>
                    <a:pt x="4286055" y="34696"/>
                  </a:moveTo>
                  <a:lnTo>
                    <a:pt x="4257141" y="34696"/>
                  </a:lnTo>
                  <a:lnTo>
                    <a:pt x="4257141" y="41530"/>
                  </a:lnTo>
                  <a:lnTo>
                    <a:pt x="4286055" y="41530"/>
                  </a:lnTo>
                  <a:lnTo>
                    <a:pt x="4286055" y="34696"/>
                  </a:lnTo>
                  <a:close/>
                </a:path>
                <a:path w="4503420" h="76835">
                  <a:moveTo>
                    <a:pt x="4337046" y="34696"/>
                  </a:moveTo>
                  <a:lnTo>
                    <a:pt x="4308132" y="34696"/>
                  </a:lnTo>
                  <a:lnTo>
                    <a:pt x="4308132" y="41530"/>
                  </a:lnTo>
                  <a:lnTo>
                    <a:pt x="4337046" y="41530"/>
                  </a:lnTo>
                  <a:lnTo>
                    <a:pt x="4337046" y="34696"/>
                  </a:lnTo>
                  <a:close/>
                </a:path>
                <a:path w="4503420" h="76835">
                  <a:moveTo>
                    <a:pt x="4387515" y="34696"/>
                  </a:moveTo>
                  <a:lnTo>
                    <a:pt x="4358601" y="34696"/>
                  </a:lnTo>
                  <a:lnTo>
                    <a:pt x="4358601" y="41530"/>
                  </a:lnTo>
                  <a:lnTo>
                    <a:pt x="4387515" y="41530"/>
                  </a:lnTo>
                  <a:lnTo>
                    <a:pt x="4387515" y="34696"/>
                  </a:lnTo>
                  <a:close/>
                </a:path>
                <a:path w="4503420" h="76835">
                  <a:moveTo>
                    <a:pt x="4488322" y="37877"/>
                  </a:moveTo>
                  <a:lnTo>
                    <a:pt x="4435881" y="68872"/>
                  </a:lnTo>
                  <a:lnTo>
                    <a:pt x="4434306" y="69913"/>
                  </a:lnTo>
                  <a:lnTo>
                    <a:pt x="4433773" y="72021"/>
                  </a:lnTo>
                  <a:lnTo>
                    <a:pt x="4435881" y="75171"/>
                  </a:lnTo>
                  <a:lnTo>
                    <a:pt x="4437976" y="76225"/>
                  </a:lnTo>
                  <a:lnTo>
                    <a:pt x="4439564" y="75171"/>
                  </a:lnTo>
                  <a:lnTo>
                    <a:pt x="4496886" y="41530"/>
                  </a:lnTo>
                  <a:lnTo>
                    <a:pt x="4488976" y="41530"/>
                  </a:lnTo>
                  <a:lnTo>
                    <a:pt x="4488976" y="38257"/>
                  </a:lnTo>
                  <a:lnTo>
                    <a:pt x="4488322" y="37877"/>
                  </a:lnTo>
                  <a:close/>
                </a:path>
                <a:path w="4503420" h="76835">
                  <a:moveTo>
                    <a:pt x="4438511" y="34696"/>
                  </a:moveTo>
                  <a:lnTo>
                    <a:pt x="4409071" y="34696"/>
                  </a:lnTo>
                  <a:lnTo>
                    <a:pt x="4409071" y="41530"/>
                  </a:lnTo>
                  <a:lnTo>
                    <a:pt x="4438511" y="41530"/>
                  </a:lnTo>
                  <a:lnTo>
                    <a:pt x="4438511" y="34696"/>
                  </a:lnTo>
                  <a:close/>
                </a:path>
                <a:path w="4503420" h="76835">
                  <a:moveTo>
                    <a:pt x="4482855" y="34696"/>
                  </a:moveTo>
                  <a:lnTo>
                    <a:pt x="4460062" y="34696"/>
                  </a:lnTo>
                  <a:lnTo>
                    <a:pt x="4460062" y="41530"/>
                  </a:lnTo>
                  <a:lnTo>
                    <a:pt x="4482140" y="41530"/>
                  </a:lnTo>
                  <a:lnTo>
                    <a:pt x="4488322" y="37877"/>
                  </a:lnTo>
                  <a:lnTo>
                    <a:pt x="4482855" y="34696"/>
                  </a:lnTo>
                  <a:close/>
                </a:path>
                <a:path w="4503420" h="76835">
                  <a:moveTo>
                    <a:pt x="4488976" y="38257"/>
                  </a:moveTo>
                  <a:lnTo>
                    <a:pt x="4488976" y="41530"/>
                  </a:lnTo>
                  <a:lnTo>
                    <a:pt x="4496886" y="41530"/>
                  </a:lnTo>
                  <a:lnTo>
                    <a:pt x="4497777" y="41008"/>
                  </a:lnTo>
                  <a:lnTo>
                    <a:pt x="4493704" y="41008"/>
                  </a:lnTo>
                  <a:lnTo>
                    <a:pt x="4488976" y="38257"/>
                  </a:lnTo>
                  <a:close/>
                </a:path>
                <a:path w="4503420" h="76835">
                  <a:moveTo>
                    <a:pt x="4493704" y="34696"/>
                  </a:moveTo>
                  <a:lnTo>
                    <a:pt x="4488976" y="37490"/>
                  </a:lnTo>
                  <a:lnTo>
                    <a:pt x="4488976" y="38257"/>
                  </a:lnTo>
                  <a:lnTo>
                    <a:pt x="4493704" y="41008"/>
                  </a:lnTo>
                  <a:lnTo>
                    <a:pt x="4493704" y="34696"/>
                  </a:lnTo>
                  <a:close/>
                </a:path>
                <a:path w="4503420" h="76835">
                  <a:moveTo>
                    <a:pt x="4497721" y="34696"/>
                  </a:moveTo>
                  <a:lnTo>
                    <a:pt x="4493704" y="34696"/>
                  </a:lnTo>
                  <a:lnTo>
                    <a:pt x="4493704" y="41008"/>
                  </a:lnTo>
                  <a:lnTo>
                    <a:pt x="4497777" y="41008"/>
                  </a:lnTo>
                  <a:lnTo>
                    <a:pt x="4503166" y="37845"/>
                  </a:lnTo>
                  <a:lnTo>
                    <a:pt x="4497721" y="34696"/>
                  </a:lnTo>
                  <a:close/>
                </a:path>
                <a:path w="4503420" h="76835">
                  <a:moveTo>
                    <a:pt x="4488976" y="37490"/>
                  </a:moveTo>
                  <a:lnTo>
                    <a:pt x="4488322" y="37877"/>
                  </a:lnTo>
                  <a:lnTo>
                    <a:pt x="4488976" y="38257"/>
                  </a:lnTo>
                  <a:lnTo>
                    <a:pt x="4488976" y="37490"/>
                  </a:lnTo>
                  <a:close/>
                </a:path>
                <a:path w="4503420" h="76835">
                  <a:moveTo>
                    <a:pt x="4437976" y="0"/>
                  </a:moveTo>
                  <a:lnTo>
                    <a:pt x="4435881" y="520"/>
                  </a:lnTo>
                  <a:lnTo>
                    <a:pt x="4434827" y="2628"/>
                  </a:lnTo>
                  <a:lnTo>
                    <a:pt x="4433773" y="4203"/>
                  </a:lnTo>
                  <a:lnTo>
                    <a:pt x="4434306" y="6311"/>
                  </a:lnTo>
                  <a:lnTo>
                    <a:pt x="4435881" y="7365"/>
                  </a:lnTo>
                  <a:lnTo>
                    <a:pt x="4488322" y="37877"/>
                  </a:lnTo>
                  <a:lnTo>
                    <a:pt x="4488976" y="37490"/>
                  </a:lnTo>
                  <a:lnTo>
                    <a:pt x="4488976" y="34696"/>
                  </a:lnTo>
                  <a:lnTo>
                    <a:pt x="4497721" y="34696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835">
                  <a:moveTo>
                    <a:pt x="4493704" y="34696"/>
                  </a:moveTo>
                  <a:lnTo>
                    <a:pt x="4488976" y="34696"/>
                  </a:lnTo>
                  <a:lnTo>
                    <a:pt x="4488976" y="37490"/>
                  </a:lnTo>
                  <a:lnTo>
                    <a:pt x="4493704" y="34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6992" y="3847274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977"/>
                  </a:lnTo>
                  <a:lnTo>
                    <a:pt x="26311" y="201908"/>
                  </a:lnTo>
                  <a:lnTo>
                    <a:pt x="55868" y="229419"/>
                  </a:lnTo>
                  <a:lnTo>
                    <a:pt x="93397" y="247443"/>
                  </a:lnTo>
                  <a:lnTo>
                    <a:pt x="136677" y="253911"/>
                  </a:lnTo>
                  <a:lnTo>
                    <a:pt x="180017" y="247443"/>
                  </a:lnTo>
                  <a:lnTo>
                    <a:pt x="217680" y="229419"/>
                  </a:lnTo>
                  <a:lnTo>
                    <a:pt x="247392" y="201908"/>
                  </a:lnTo>
                  <a:lnTo>
                    <a:pt x="266885" y="166977"/>
                  </a:lnTo>
                  <a:lnTo>
                    <a:pt x="273888" y="126695"/>
                  </a:lnTo>
                  <a:lnTo>
                    <a:pt x="266885" y="86672"/>
                  </a:lnTo>
                  <a:lnTo>
                    <a:pt x="247392" y="51895"/>
                  </a:lnTo>
                  <a:lnTo>
                    <a:pt x="217680" y="24461"/>
                  </a:lnTo>
                  <a:lnTo>
                    <a:pt x="180017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6992" y="3847274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80017" y="6464"/>
                  </a:lnTo>
                  <a:lnTo>
                    <a:pt x="217680" y="24461"/>
                  </a:lnTo>
                  <a:lnTo>
                    <a:pt x="247392" y="51895"/>
                  </a:lnTo>
                  <a:lnTo>
                    <a:pt x="266885" y="86672"/>
                  </a:lnTo>
                  <a:lnTo>
                    <a:pt x="273888" y="126695"/>
                  </a:lnTo>
                  <a:lnTo>
                    <a:pt x="266885" y="166977"/>
                  </a:lnTo>
                  <a:lnTo>
                    <a:pt x="247392" y="201908"/>
                  </a:lnTo>
                  <a:lnTo>
                    <a:pt x="217680" y="229419"/>
                  </a:lnTo>
                  <a:lnTo>
                    <a:pt x="180017" y="247443"/>
                  </a:lnTo>
                  <a:lnTo>
                    <a:pt x="136677" y="253911"/>
                  </a:lnTo>
                  <a:lnTo>
                    <a:pt x="93397" y="247443"/>
                  </a:lnTo>
                  <a:lnTo>
                    <a:pt x="55868" y="229419"/>
                  </a:lnTo>
                  <a:lnTo>
                    <a:pt x="26311" y="201908"/>
                  </a:lnTo>
                  <a:lnTo>
                    <a:pt x="6948" y="166977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9532" y="3851931"/>
            <a:ext cx="2482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33182" y="4336059"/>
            <a:ext cx="4959985" cy="261620"/>
            <a:chOff x="1133182" y="4336059"/>
            <a:chExt cx="4959985" cy="261620"/>
          </a:xfrm>
        </p:grpSpPr>
        <p:sp>
          <p:nvSpPr>
            <p:cNvPr id="24" name="object 24"/>
            <p:cNvSpPr/>
            <p:nvPr/>
          </p:nvSpPr>
          <p:spPr>
            <a:xfrm>
              <a:off x="1589633" y="4428705"/>
              <a:ext cx="4503420" cy="76835"/>
            </a:xfrm>
            <a:custGeom>
              <a:avLst/>
              <a:gdLst/>
              <a:ahLst/>
              <a:cxnLst/>
              <a:rect l="l" t="t" r="r" b="b"/>
              <a:pathLst>
                <a:path w="4503420" h="76835">
                  <a:moveTo>
                    <a:pt x="28914" y="34696"/>
                  </a:moveTo>
                  <a:lnTo>
                    <a:pt x="0" y="34696"/>
                  </a:lnTo>
                  <a:lnTo>
                    <a:pt x="0" y="41530"/>
                  </a:lnTo>
                  <a:lnTo>
                    <a:pt x="28914" y="41530"/>
                  </a:lnTo>
                  <a:lnTo>
                    <a:pt x="28914" y="34696"/>
                  </a:lnTo>
                  <a:close/>
                </a:path>
                <a:path w="4503420" h="76835">
                  <a:moveTo>
                    <a:pt x="79383" y="34696"/>
                  </a:moveTo>
                  <a:lnTo>
                    <a:pt x="50469" y="34696"/>
                  </a:lnTo>
                  <a:lnTo>
                    <a:pt x="50469" y="41530"/>
                  </a:lnTo>
                  <a:lnTo>
                    <a:pt x="79383" y="41530"/>
                  </a:lnTo>
                  <a:lnTo>
                    <a:pt x="79383" y="34696"/>
                  </a:lnTo>
                  <a:close/>
                </a:path>
                <a:path w="4503420" h="76835">
                  <a:moveTo>
                    <a:pt x="130366" y="34696"/>
                  </a:moveTo>
                  <a:lnTo>
                    <a:pt x="100926" y="34696"/>
                  </a:lnTo>
                  <a:lnTo>
                    <a:pt x="100926" y="41530"/>
                  </a:lnTo>
                  <a:lnTo>
                    <a:pt x="130366" y="41530"/>
                  </a:lnTo>
                  <a:lnTo>
                    <a:pt x="130366" y="34696"/>
                  </a:lnTo>
                  <a:close/>
                </a:path>
                <a:path w="4503420" h="76835">
                  <a:moveTo>
                    <a:pt x="180844" y="34696"/>
                  </a:moveTo>
                  <a:lnTo>
                    <a:pt x="151930" y="34696"/>
                  </a:lnTo>
                  <a:lnTo>
                    <a:pt x="151930" y="41530"/>
                  </a:lnTo>
                  <a:lnTo>
                    <a:pt x="180844" y="41530"/>
                  </a:lnTo>
                  <a:lnTo>
                    <a:pt x="180844" y="34696"/>
                  </a:lnTo>
                  <a:close/>
                </a:path>
                <a:path w="4503420" h="76835">
                  <a:moveTo>
                    <a:pt x="231301" y="34696"/>
                  </a:moveTo>
                  <a:lnTo>
                    <a:pt x="202387" y="34696"/>
                  </a:lnTo>
                  <a:lnTo>
                    <a:pt x="202387" y="41530"/>
                  </a:lnTo>
                  <a:lnTo>
                    <a:pt x="231301" y="41530"/>
                  </a:lnTo>
                  <a:lnTo>
                    <a:pt x="231301" y="34696"/>
                  </a:lnTo>
                  <a:close/>
                </a:path>
                <a:path w="4503420" h="76835">
                  <a:moveTo>
                    <a:pt x="282304" y="34696"/>
                  </a:moveTo>
                  <a:lnTo>
                    <a:pt x="253390" y="34696"/>
                  </a:lnTo>
                  <a:lnTo>
                    <a:pt x="253390" y="41530"/>
                  </a:lnTo>
                  <a:lnTo>
                    <a:pt x="282304" y="41530"/>
                  </a:lnTo>
                  <a:lnTo>
                    <a:pt x="282304" y="34696"/>
                  </a:lnTo>
                  <a:close/>
                </a:path>
                <a:path w="4503420" h="76835">
                  <a:moveTo>
                    <a:pt x="332761" y="34696"/>
                  </a:moveTo>
                  <a:lnTo>
                    <a:pt x="303847" y="34696"/>
                  </a:lnTo>
                  <a:lnTo>
                    <a:pt x="303847" y="41530"/>
                  </a:lnTo>
                  <a:lnTo>
                    <a:pt x="332761" y="41530"/>
                  </a:lnTo>
                  <a:lnTo>
                    <a:pt x="332761" y="34696"/>
                  </a:lnTo>
                  <a:close/>
                </a:path>
                <a:path w="4503420" h="76835">
                  <a:moveTo>
                    <a:pt x="383764" y="34696"/>
                  </a:moveTo>
                  <a:lnTo>
                    <a:pt x="354850" y="34696"/>
                  </a:lnTo>
                  <a:lnTo>
                    <a:pt x="354850" y="41530"/>
                  </a:lnTo>
                  <a:lnTo>
                    <a:pt x="383764" y="41530"/>
                  </a:lnTo>
                  <a:lnTo>
                    <a:pt x="383764" y="34696"/>
                  </a:lnTo>
                  <a:close/>
                </a:path>
                <a:path w="4503420" h="76835">
                  <a:moveTo>
                    <a:pt x="434221" y="34696"/>
                  </a:moveTo>
                  <a:lnTo>
                    <a:pt x="405307" y="34696"/>
                  </a:lnTo>
                  <a:lnTo>
                    <a:pt x="405307" y="41530"/>
                  </a:lnTo>
                  <a:lnTo>
                    <a:pt x="434221" y="41530"/>
                  </a:lnTo>
                  <a:lnTo>
                    <a:pt x="434221" y="34696"/>
                  </a:lnTo>
                  <a:close/>
                </a:path>
                <a:path w="4503420" h="76835">
                  <a:moveTo>
                    <a:pt x="484691" y="34696"/>
                  </a:moveTo>
                  <a:lnTo>
                    <a:pt x="455777" y="34696"/>
                  </a:lnTo>
                  <a:lnTo>
                    <a:pt x="455777" y="41530"/>
                  </a:lnTo>
                  <a:lnTo>
                    <a:pt x="484691" y="41530"/>
                  </a:lnTo>
                  <a:lnTo>
                    <a:pt x="484691" y="34696"/>
                  </a:lnTo>
                  <a:close/>
                </a:path>
                <a:path w="4503420" h="76835">
                  <a:moveTo>
                    <a:pt x="535682" y="34696"/>
                  </a:moveTo>
                  <a:lnTo>
                    <a:pt x="506768" y="34696"/>
                  </a:lnTo>
                  <a:lnTo>
                    <a:pt x="506768" y="41530"/>
                  </a:lnTo>
                  <a:lnTo>
                    <a:pt x="535682" y="41530"/>
                  </a:lnTo>
                  <a:lnTo>
                    <a:pt x="535682" y="34696"/>
                  </a:lnTo>
                  <a:close/>
                </a:path>
                <a:path w="4503420" h="76835">
                  <a:moveTo>
                    <a:pt x="586151" y="34696"/>
                  </a:moveTo>
                  <a:lnTo>
                    <a:pt x="557237" y="34696"/>
                  </a:lnTo>
                  <a:lnTo>
                    <a:pt x="557237" y="41530"/>
                  </a:lnTo>
                  <a:lnTo>
                    <a:pt x="586151" y="41530"/>
                  </a:lnTo>
                  <a:lnTo>
                    <a:pt x="586151" y="34696"/>
                  </a:lnTo>
                  <a:close/>
                </a:path>
                <a:path w="4503420" h="76835">
                  <a:moveTo>
                    <a:pt x="637142" y="34696"/>
                  </a:moveTo>
                  <a:lnTo>
                    <a:pt x="608228" y="34696"/>
                  </a:lnTo>
                  <a:lnTo>
                    <a:pt x="608228" y="41530"/>
                  </a:lnTo>
                  <a:lnTo>
                    <a:pt x="637142" y="41530"/>
                  </a:lnTo>
                  <a:lnTo>
                    <a:pt x="637142" y="34696"/>
                  </a:lnTo>
                  <a:close/>
                </a:path>
                <a:path w="4503420" h="76835">
                  <a:moveTo>
                    <a:pt x="687612" y="34696"/>
                  </a:moveTo>
                  <a:lnTo>
                    <a:pt x="658698" y="34696"/>
                  </a:lnTo>
                  <a:lnTo>
                    <a:pt x="658698" y="41530"/>
                  </a:lnTo>
                  <a:lnTo>
                    <a:pt x="687612" y="41530"/>
                  </a:lnTo>
                  <a:lnTo>
                    <a:pt x="687612" y="34696"/>
                  </a:lnTo>
                  <a:close/>
                </a:path>
                <a:path w="4503420" h="76835">
                  <a:moveTo>
                    <a:pt x="738082" y="34696"/>
                  </a:moveTo>
                  <a:lnTo>
                    <a:pt x="709168" y="34696"/>
                  </a:lnTo>
                  <a:lnTo>
                    <a:pt x="709168" y="41530"/>
                  </a:lnTo>
                  <a:lnTo>
                    <a:pt x="738082" y="41530"/>
                  </a:lnTo>
                  <a:lnTo>
                    <a:pt x="738082" y="34696"/>
                  </a:lnTo>
                  <a:close/>
                </a:path>
                <a:path w="4503420" h="76835">
                  <a:moveTo>
                    <a:pt x="789072" y="34696"/>
                  </a:moveTo>
                  <a:lnTo>
                    <a:pt x="760158" y="34696"/>
                  </a:lnTo>
                  <a:lnTo>
                    <a:pt x="760158" y="41530"/>
                  </a:lnTo>
                  <a:lnTo>
                    <a:pt x="789072" y="41530"/>
                  </a:lnTo>
                  <a:lnTo>
                    <a:pt x="789072" y="34696"/>
                  </a:lnTo>
                  <a:close/>
                </a:path>
                <a:path w="4503420" h="76835">
                  <a:moveTo>
                    <a:pt x="839542" y="34696"/>
                  </a:moveTo>
                  <a:lnTo>
                    <a:pt x="810628" y="34696"/>
                  </a:lnTo>
                  <a:lnTo>
                    <a:pt x="810628" y="41530"/>
                  </a:lnTo>
                  <a:lnTo>
                    <a:pt x="839542" y="41530"/>
                  </a:lnTo>
                  <a:lnTo>
                    <a:pt x="839542" y="34696"/>
                  </a:lnTo>
                  <a:close/>
                </a:path>
                <a:path w="4503420" h="76835">
                  <a:moveTo>
                    <a:pt x="890532" y="34696"/>
                  </a:moveTo>
                  <a:lnTo>
                    <a:pt x="861618" y="34696"/>
                  </a:lnTo>
                  <a:lnTo>
                    <a:pt x="861618" y="41530"/>
                  </a:lnTo>
                  <a:lnTo>
                    <a:pt x="890532" y="41530"/>
                  </a:lnTo>
                  <a:lnTo>
                    <a:pt x="890532" y="34696"/>
                  </a:lnTo>
                  <a:close/>
                </a:path>
                <a:path w="4503420" h="76835">
                  <a:moveTo>
                    <a:pt x="941002" y="34696"/>
                  </a:moveTo>
                  <a:lnTo>
                    <a:pt x="912088" y="34696"/>
                  </a:lnTo>
                  <a:lnTo>
                    <a:pt x="912088" y="41530"/>
                  </a:lnTo>
                  <a:lnTo>
                    <a:pt x="941002" y="41530"/>
                  </a:lnTo>
                  <a:lnTo>
                    <a:pt x="941002" y="34696"/>
                  </a:lnTo>
                  <a:close/>
                </a:path>
                <a:path w="4503420" h="76835">
                  <a:moveTo>
                    <a:pt x="991998" y="34696"/>
                  </a:moveTo>
                  <a:lnTo>
                    <a:pt x="962558" y="34696"/>
                  </a:lnTo>
                  <a:lnTo>
                    <a:pt x="962558" y="41530"/>
                  </a:lnTo>
                  <a:lnTo>
                    <a:pt x="991998" y="41530"/>
                  </a:lnTo>
                  <a:lnTo>
                    <a:pt x="991998" y="34696"/>
                  </a:lnTo>
                  <a:close/>
                </a:path>
                <a:path w="4503420" h="76835">
                  <a:moveTo>
                    <a:pt x="1042462" y="34696"/>
                  </a:moveTo>
                  <a:lnTo>
                    <a:pt x="1013548" y="34696"/>
                  </a:lnTo>
                  <a:lnTo>
                    <a:pt x="1013548" y="41530"/>
                  </a:lnTo>
                  <a:lnTo>
                    <a:pt x="1042462" y="41530"/>
                  </a:lnTo>
                  <a:lnTo>
                    <a:pt x="1042462" y="34696"/>
                  </a:lnTo>
                  <a:close/>
                </a:path>
                <a:path w="4503420" h="76835">
                  <a:moveTo>
                    <a:pt x="1092932" y="34696"/>
                  </a:moveTo>
                  <a:lnTo>
                    <a:pt x="1064018" y="34696"/>
                  </a:lnTo>
                  <a:lnTo>
                    <a:pt x="1064018" y="41530"/>
                  </a:lnTo>
                  <a:lnTo>
                    <a:pt x="1092932" y="41530"/>
                  </a:lnTo>
                  <a:lnTo>
                    <a:pt x="1092932" y="34696"/>
                  </a:lnTo>
                  <a:close/>
                </a:path>
                <a:path w="4503420" h="76835">
                  <a:moveTo>
                    <a:pt x="1143923" y="34696"/>
                  </a:moveTo>
                  <a:lnTo>
                    <a:pt x="1115009" y="34696"/>
                  </a:lnTo>
                  <a:lnTo>
                    <a:pt x="1115009" y="41530"/>
                  </a:lnTo>
                  <a:lnTo>
                    <a:pt x="1143923" y="41530"/>
                  </a:lnTo>
                  <a:lnTo>
                    <a:pt x="1143923" y="34696"/>
                  </a:lnTo>
                  <a:close/>
                </a:path>
                <a:path w="4503420" h="76835">
                  <a:moveTo>
                    <a:pt x="1194393" y="34696"/>
                  </a:moveTo>
                  <a:lnTo>
                    <a:pt x="1165478" y="34696"/>
                  </a:lnTo>
                  <a:lnTo>
                    <a:pt x="1165478" y="41530"/>
                  </a:lnTo>
                  <a:lnTo>
                    <a:pt x="1194393" y="41530"/>
                  </a:lnTo>
                  <a:lnTo>
                    <a:pt x="1194393" y="34696"/>
                  </a:lnTo>
                  <a:close/>
                </a:path>
                <a:path w="4503420" h="76835">
                  <a:moveTo>
                    <a:pt x="1245383" y="34696"/>
                  </a:moveTo>
                  <a:lnTo>
                    <a:pt x="1216469" y="34696"/>
                  </a:lnTo>
                  <a:lnTo>
                    <a:pt x="1216469" y="41530"/>
                  </a:lnTo>
                  <a:lnTo>
                    <a:pt x="1245383" y="41530"/>
                  </a:lnTo>
                  <a:lnTo>
                    <a:pt x="1245383" y="34696"/>
                  </a:lnTo>
                  <a:close/>
                </a:path>
                <a:path w="4503420" h="76835">
                  <a:moveTo>
                    <a:pt x="1295853" y="34696"/>
                  </a:moveTo>
                  <a:lnTo>
                    <a:pt x="1266939" y="34696"/>
                  </a:lnTo>
                  <a:lnTo>
                    <a:pt x="1266939" y="41530"/>
                  </a:lnTo>
                  <a:lnTo>
                    <a:pt x="1295853" y="41530"/>
                  </a:lnTo>
                  <a:lnTo>
                    <a:pt x="1295853" y="34696"/>
                  </a:lnTo>
                  <a:close/>
                </a:path>
                <a:path w="4503420" h="76835">
                  <a:moveTo>
                    <a:pt x="1346323" y="34696"/>
                  </a:moveTo>
                  <a:lnTo>
                    <a:pt x="1317409" y="34696"/>
                  </a:lnTo>
                  <a:lnTo>
                    <a:pt x="1317409" y="41530"/>
                  </a:lnTo>
                  <a:lnTo>
                    <a:pt x="1346323" y="41530"/>
                  </a:lnTo>
                  <a:lnTo>
                    <a:pt x="1346323" y="34696"/>
                  </a:lnTo>
                  <a:close/>
                </a:path>
                <a:path w="4503420" h="76835">
                  <a:moveTo>
                    <a:pt x="1397313" y="34696"/>
                  </a:moveTo>
                  <a:lnTo>
                    <a:pt x="1368399" y="34696"/>
                  </a:lnTo>
                  <a:lnTo>
                    <a:pt x="1368399" y="41530"/>
                  </a:lnTo>
                  <a:lnTo>
                    <a:pt x="1397313" y="41530"/>
                  </a:lnTo>
                  <a:lnTo>
                    <a:pt x="1397313" y="34696"/>
                  </a:lnTo>
                  <a:close/>
                </a:path>
                <a:path w="4503420" h="76835">
                  <a:moveTo>
                    <a:pt x="1447783" y="34696"/>
                  </a:moveTo>
                  <a:lnTo>
                    <a:pt x="1418869" y="34696"/>
                  </a:lnTo>
                  <a:lnTo>
                    <a:pt x="1418869" y="41530"/>
                  </a:lnTo>
                  <a:lnTo>
                    <a:pt x="1447783" y="41530"/>
                  </a:lnTo>
                  <a:lnTo>
                    <a:pt x="1447783" y="34696"/>
                  </a:lnTo>
                  <a:close/>
                </a:path>
                <a:path w="4503420" h="76835">
                  <a:moveTo>
                    <a:pt x="1498773" y="34696"/>
                  </a:moveTo>
                  <a:lnTo>
                    <a:pt x="1469859" y="34696"/>
                  </a:lnTo>
                  <a:lnTo>
                    <a:pt x="1469859" y="41530"/>
                  </a:lnTo>
                  <a:lnTo>
                    <a:pt x="1498773" y="41530"/>
                  </a:lnTo>
                  <a:lnTo>
                    <a:pt x="1498773" y="34696"/>
                  </a:lnTo>
                  <a:close/>
                </a:path>
                <a:path w="4503420" h="76835">
                  <a:moveTo>
                    <a:pt x="1549242" y="34696"/>
                  </a:moveTo>
                  <a:lnTo>
                    <a:pt x="1520329" y="34696"/>
                  </a:lnTo>
                  <a:lnTo>
                    <a:pt x="1520329" y="41530"/>
                  </a:lnTo>
                  <a:lnTo>
                    <a:pt x="1549242" y="41530"/>
                  </a:lnTo>
                  <a:lnTo>
                    <a:pt x="1549242" y="34696"/>
                  </a:lnTo>
                  <a:close/>
                </a:path>
                <a:path w="4503420" h="76835">
                  <a:moveTo>
                    <a:pt x="1600239" y="34696"/>
                  </a:moveTo>
                  <a:lnTo>
                    <a:pt x="1570799" y="34696"/>
                  </a:lnTo>
                  <a:lnTo>
                    <a:pt x="1570799" y="41530"/>
                  </a:lnTo>
                  <a:lnTo>
                    <a:pt x="1600239" y="41530"/>
                  </a:lnTo>
                  <a:lnTo>
                    <a:pt x="1600239" y="34696"/>
                  </a:lnTo>
                  <a:close/>
                </a:path>
                <a:path w="4503420" h="76835">
                  <a:moveTo>
                    <a:pt x="1650702" y="34696"/>
                  </a:moveTo>
                  <a:lnTo>
                    <a:pt x="1621789" y="34696"/>
                  </a:lnTo>
                  <a:lnTo>
                    <a:pt x="1621789" y="41530"/>
                  </a:lnTo>
                  <a:lnTo>
                    <a:pt x="1650702" y="41530"/>
                  </a:lnTo>
                  <a:lnTo>
                    <a:pt x="1650702" y="34696"/>
                  </a:lnTo>
                  <a:close/>
                </a:path>
                <a:path w="4503420" h="76835">
                  <a:moveTo>
                    <a:pt x="1701173" y="34696"/>
                  </a:moveTo>
                  <a:lnTo>
                    <a:pt x="1672259" y="34696"/>
                  </a:lnTo>
                  <a:lnTo>
                    <a:pt x="1672259" y="41530"/>
                  </a:lnTo>
                  <a:lnTo>
                    <a:pt x="1701173" y="41530"/>
                  </a:lnTo>
                  <a:lnTo>
                    <a:pt x="1701173" y="34696"/>
                  </a:lnTo>
                  <a:close/>
                </a:path>
                <a:path w="4503420" h="76835">
                  <a:moveTo>
                    <a:pt x="1752164" y="34696"/>
                  </a:moveTo>
                  <a:lnTo>
                    <a:pt x="1723250" y="34696"/>
                  </a:lnTo>
                  <a:lnTo>
                    <a:pt x="1723250" y="41530"/>
                  </a:lnTo>
                  <a:lnTo>
                    <a:pt x="1752164" y="41530"/>
                  </a:lnTo>
                  <a:lnTo>
                    <a:pt x="1752164" y="34696"/>
                  </a:lnTo>
                  <a:close/>
                </a:path>
                <a:path w="4503420" h="76835">
                  <a:moveTo>
                    <a:pt x="1802632" y="34696"/>
                  </a:moveTo>
                  <a:lnTo>
                    <a:pt x="1773720" y="34696"/>
                  </a:lnTo>
                  <a:lnTo>
                    <a:pt x="1773720" y="41530"/>
                  </a:lnTo>
                  <a:lnTo>
                    <a:pt x="1802632" y="41530"/>
                  </a:lnTo>
                  <a:lnTo>
                    <a:pt x="1802632" y="34696"/>
                  </a:lnTo>
                  <a:close/>
                </a:path>
                <a:path w="4503420" h="76835">
                  <a:moveTo>
                    <a:pt x="1853629" y="34696"/>
                  </a:moveTo>
                  <a:lnTo>
                    <a:pt x="1824189" y="34696"/>
                  </a:lnTo>
                  <a:lnTo>
                    <a:pt x="1824189" y="41530"/>
                  </a:lnTo>
                  <a:lnTo>
                    <a:pt x="1853629" y="41530"/>
                  </a:lnTo>
                  <a:lnTo>
                    <a:pt x="1853629" y="34696"/>
                  </a:lnTo>
                  <a:close/>
                </a:path>
                <a:path w="4503420" h="76835">
                  <a:moveTo>
                    <a:pt x="1904094" y="34696"/>
                  </a:moveTo>
                  <a:lnTo>
                    <a:pt x="1875180" y="34696"/>
                  </a:lnTo>
                  <a:lnTo>
                    <a:pt x="1875180" y="41530"/>
                  </a:lnTo>
                  <a:lnTo>
                    <a:pt x="1904094" y="41530"/>
                  </a:lnTo>
                  <a:lnTo>
                    <a:pt x="1904094" y="34696"/>
                  </a:lnTo>
                  <a:close/>
                </a:path>
                <a:path w="4503420" h="76835">
                  <a:moveTo>
                    <a:pt x="1954564" y="34696"/>
                  </a:moveTo>
                  <a:lnTo>
                    <a:pt x="1925650" y="34696"/>
                  </a:lnTo>
                  <a:lnTo>
                    <a:pt x="1925650" y="41530"/>
                  </a:lnTo>
                  <a:lnTo>
                    <a:pt x="1954564" y="41530"/>
                  </a:lnTo>
                  <a:lnTo>
                    <a:pt x="1954564" y="34696"/>
                  </a:lnTo>
                  <a:close/>
                </a:path>
                <a:path w="4503420" h="76835">
                  <a:moveTo>
                    <a:pt x="2005554" y="34696"/>
                  </a:moveTo>
                  <a:lnTo>
                    <a:pt x="1976640" y="34696"/>
                  </a:lnTo>
                  <a:lnTo>
                    <a:pt x="1976640" y="41530"/>
                  </a:lnTo>
                  <a:lnTo>
                    <a:pt x="2005554" y="41530"/>
                  </a:lnTo>
                  <a:lnTo>
                    <a:pt x="2005554" y="34696"/>
                  </a:lnTo>
                  <a:close/>
                </a:path>
                <a:path w="4503420" h="76835">
                  <a:moveTo>
                    <a:pt x="2056023" y="34696"/>
                  </a:moveTo>
                  <a:lnTo>
                    <a:pt x="2027110" y="34696"/>
                  </a:lnTo>
                  <a:lnTo>
                    <a:pt x="2027110" y="41530"/>
                  </a:lnTo>
                  <a:lnTo>
                    <a:pt x="2056023" y="41530"/>
                  </a:lnTo>
                  <a:lnTo>
                    <a:pt x="2056023" y="34696"/>
                  </a:lnTo>
                  <a:close/>
                </a:path>
                <a:path w="4503420" h="76835">
                  <a:moveTo>
                    <a:pt x="2107013" y="34696"/>
                  </a:moveTo>
                  <a:lnTo>
                    <a:pt x="2078101" y="34696"/>
                  </a:lnTo>
                  <a:lnTo>
                    <a:pt x="2078101" y="41530"/>
                  </a:lnTo>
                  <a:lnTo>
                    <a:pt x="2107013" y="41530"/>
                  </a:lnTo>
                  <a:lnTo>
                    <a:pt x="2107013" y="34696"/>
                  </a:lnTo>
                  <a:close/>
                </a:path>
                <a:path w="4503420" h="76835">
                  <a:moveTo>
                    <a:pt x="2157484" y="34696"/>
                  </a:moveTo>
                  <a:lnTo>
                    <a:pt x="2128570" y="34696"/>
                  </a:lnTo>
                  <a:lnTo>
                    <a:pt x="2128570" y="41530"/>
                  </a:lnTo>
                  <a:lnTo>
                    <a:pt x="2157484" y="41530"/>
                  </a:lnTo>
                  <a:lnTo>
                    <a:pt x="2157484" y="34696"/>
                  </a:lnTo>
                  <a:close/>
                </a:path>
                <a:path w="4503420" h="76835">
                  <a:moveTo>
                    <a:pt x="2207953" y="34696"/>
                  </a:moveTo>
                  <a:lnTo>
                    <a:pt x="2179040" y="34696"/>
                  </a:lnTo>
                  <a:lnTo>
                    <a:pt x="2179040" y="41530"/>
                  </a:lnTo>
                  <a:lnTo>
                    <a:pt x="2207953" y="41530"/>
                  </a:lnTo>
                  <a:lnTo>
                    <a:pt x="2207953" y="34696"/>
                  </a:lnTo>
                  <a:close/>
                </a:path>
                <a:path w="4503420" h="76835">
                  <a:moveTo>
                    <a:pt x="2258945" y="34696"/>
                  </a:moveTo>
                  <a:lnTo>
                    <a:pt x="2230031" y="34696"/>
                  </a:lnTo>
                  <a:lnTo>
                    <a:pt x="2230031" y="41530"/>
                  </a:lnTo>
                  <a:lnTo>
                    <a:pt x="2258945" y="41530"/>
                  </a:lnTo>
                  <a:lnTo>
                    <a:pt x="2258945" y="34696"/>
                  </a:lnTo>
                  <a:close/>
                </a:path>
                <a:path w="4503420" h="76835">
                  <a:moveTo>
                    <a:pt x="2309413" y="34696"/>
                  </a:moveTo>
                  <a:lnTo>
                    <a:pt x="2280500" y="34696"/>
                  </a:lnTo>
                  <a:lnTo>
                    <a:pt x="2280500" y="41530"/>
                  </a:lnTo>
                  <a:lnTo>
                    <a:pt x="2309413" y="41530"/>
                  </a:lnTo>
                  <a:lnTo>
                    <a:pt x="2309413" y="34696"/>
                  </a:lnTo>
                  <a:close/>
                </a:path>
                <a:path w="4503420" h="76835">
                  <a:moveTo>
                    <a:pt x="2360405" y="34696"/>
                  </a:moveTo>
                  <a:lnTo>
                    <a:pt x="2331491" y="34696"/>
                  </a:lnTo>
                  <a:lnTo>
                    <a:pt x="2331491" y="41530"/>
                  </a:lnTo>
                  <a:lnTo>
                    <a:pt x="2360405" y="41530"/>
                  </a:lnTo>
                  <a:lnTo>
                    <a:pt x="2360405" y="34696"/>
                  </a:lnTo>
                  <a:close/>
                </a:path>
                <a:path w="4503420" h="76835">
                  <a:moveTo>
                    <a:pt x="2410875" y="34696"/>
                  </a:moveTo>
                  <a:lnTo>
                    <a:pt x="2381961" y="34696"/>
                  </a:lnTo>
                  <a:lnTo>
                    <a:pt x="2381961" y="41530"/>
                  </a:lnTo>
                  <a:lnTo>
                    <a:pt x="2410875" y="41530"/>
                  </a:lnTo>
                  <a:lnTo>
                    <a:pt x="2410875" y="34696"/>
                  </a:lnTo>
                  <a:close/>
                </a:path>
                <a:path w="4503420" h="76835">
                  <a:moveTo>
                    <a:pt x="2461870" y="34696"/>
                  </a:moveTo>
                  <a:lnTo>
                    <a:pt x="2432430" y="34696"/>
                  </a:lnTo>
                  <a:lnTo>
                    <a:pt x="2432430" y="41530"/>
                  </a:lnTo>
                  <a:lnTo>
                    <a:pt x="2461870" y="41530"/>
                  </a:lnTo>
                  <a:lnTo>
                    <a:pt x="2461870" y="34696"/>
                  </a:lnTo>
                  <a:close/>
                </a:path>
                <a:path w="4503420" h="76835">
                  <a:moveTo>
                    <a:pt x="2512335" y="34696"/>
                  </a:moveTo>
                  <a:lnTo>
                    <a:pt x="2483421" y="34696"/>
                  </a:lnTo>
                  <a:lnTo>
                    <a:pt x="2483421" y="41530"/>
                  </a:lnTo>
                  <a:lnTo>
                    <a:pt x="2512335" y="41530"/>
                  </a:lnTo>
                  <a:lnTo>
                    <a:pt x="2512335" y="34696"/>
                  </a:lnTo>
                  <a:close/>
                </a:path>
                <a:path w="4503420" h="76835">
                  <a:moveTo>
                    <a:pt x="2562805" y="34696"/>
                  </a:moveTo>
                  <a:lnTo>
                    <a:pt x="2533891" y="34696"/>
                  </a:lnTo>
                  <a:lnTo>
                    <a:pt x="2533891" y="41530"/>
                  </a:lnTo>
                  <a:lnTo>
                    <a:pt x="2562805" y="41530"/>
                  </a:lnTo>
                  <a:lnTo>
                    <a:pt x="2562805" y="34696"/>
                  </a:lnTo>
                  <a:close/>
                </a:path>
                <a:path w="4503420" h="76835">
                  <a:moveTo>
                    <a:pt x="2613794" y="34696"/>
                  </a:moveTo>
                  <a:lnTo>
                    <a:pt x="2584881" y="34696"/>
                  </a:lnTo>
                  <a:lnTo>
                    <a:pt x="2584881" y="41530"/>
                  </a:lnTo>
                  <a:lnTo>
                    <a:pt x="2613794" y="41530"/>
                  </a:lnTo>
                  <a:lnTo>
                    <a:pt x="2613794" y="34696"/>
                  </a:lnTo>
                  <a:close/>
                </a:path>
                <a:path w="4503420" h="76835">
                  <a:moveTo>
                    <a:pt x="2664265" y="34696"/>
                  </a:moveTo>
                  <a:lnTo>
                    <a:pt x="2635351" y="34696"/>
                  </a:lnTo>
                  <a:lnTo>
                    <a:pt x="2635351" y="41530"/>
                  </a:lnTo>
                  <a:lnTo>
                    <a:pt x="2664265" y="41530"/>
                  </a:lnTo>
                  <a:lnTo>
                    <a:pt x="2664265" y="34696"/>
                  </a:lnTo>
                  <a:close/>
                </a:path>
                <a:path w="4503420" h="76835">
                  <a:moveTo>
                    <a:pt x="2715248" y="34696"/>
                  </a:moveTo>
                  <a:lnTo>
                    <a:pt x="2685808" y="34696"/>
                  </a:lnTo>
                  <a:lnTo>
                    <a:pt x="2685808" y="41530"/>
                  </a:lnTo>
                  <a:lnTo>
                    <a:pt x="2715248" y="41530"/>
                  </a:lnTo>
                  <a:lnTo>
                    <a:pt x="2715248" y="34696"/>
                  </a:lnTo>
                  <a:close/>
                </a:path>
                <a:path w="4503420" h="76835">
                  <a:moveTo>
                    <a:pt x="2765724" y="34696"/>
                  </a:moveTo>
                  <a:lnTo>
                    <a:pt x="2736811" y="34696"/>
                  </a:lnTo>
                  <a:lnTo>
                    <a:pt x="2736811" y="41530"/>
                  </a:lnTo>
                  <a:lnTo>
                    <a:pt x="2765724" y="41530"/>
                  </a:lnTo>
                  <a:lnTo>
                    <a:pt x="2765724" y="34696"/>
                  </a:lnTo>
                  <a:close/>
                </a:path>
                <a:path w="4503420" h="76835">
                  <a:moveTo>
                    <a:pt x="2816183" y="34696"/>
                  </a:moveTo>
                  <a:lnTo>
                    <a:pt x="2787268" y="34696"/>
                  </a:lnTo>
                  <a:lnTo>
                    <a:pt x="2787268" y="41530"/>
                  </a:lnTo>
                  <a:lnTo>
                    <a:pt x="2816183" y="41530"/>
                  </a:lnTo>
                  <a:lnTo>
                    <a:pt x="2816183" y="34696"/>
                  </a:lnTo>
                  <a:close/>
                </a:path>
                <a:path w="4503420" h="76835">
                  <a:moveTo>
                    <a:pt x="2867186" y="34696"/>
                  </a:moveTo>
                  <a:lnTo>
                    <a:pt x="2838272" y="34696"/>
                  </a:lnTo>
                  <a:lnTo>
                    <a:pt x="2838272" y="41530"/>
                  </a:lnTo>
                  <a:lnTo>
                    <a:pt x="2867186" y="41530"/>
                  </a:lnTo>
                  <a:lnTo>
                    <a:pt x="2867186" y="34696"/>
                  </a:lnTo>
                  <a:close/>
                </a:path>
                <a:path w="4503420" h="76835">
                  <a:moveTo>
                    <a:pt x="2917643" y="34696"/>
                  </a:moveTo>
                  <a:lnTo>
                    <a:pt x="2888729" y="34696"/>
                  </a:lnTo>
                  <a:lnTo>
                    <a:pt x="2888729" y="41530"/>
                  </a:lnTo>
                  <a:lnTo>
                    <a:pt x="2917643" y="41530"/>
                  </a:lnTo>
                  <a:lnTo>
                    <a:pt x="2917643" y="34696"/>
                  </a:lnTo>
                  <a:close/>
                </a:path>
                <a:path w="4503420" h="76835">
                  <a:moveTo>
                    <a:pt x="2968646" y="34696"/>
                  </a:moveTo>
                  <a:lnTo>
                    <a:pt x="2939732" y="34696"/>
                  </a:lnTo>
                  <a:lnTo>
                    <a:pt x="2939732" y="41530"/>
                  </a:lnTo>
                  <a:lnTo>
                    <a:pt x="2968646" y="41530"/>
                  </a:lnTo>
                  <a:lnTo>
                    <a:pt x="2968646" y="34696"/>
                  </a:lnTo>
                  <a:close/>
                </a:path>
                <a:path w="4503420" h="76835">
                  <a:moveTo>
                    <a:pt x="3019102" y="34696"/>
                  </a:moveTo>
                  <a:lnTo>
                    <a:pt x="2990189" y="34696"/>
                  </a:lnTo>
                  <a:lnTo>
                    <a:pt x="2990189" y="41530"/>
                  </a:lnTo>
                  <a:lnTo>
                    <a:pt x="3019102" y="41530"/>
                  </a:lnTo>
                  <a:lnTo>
                    <a:pt x="3019102" y="34696"/>
                  </a:lnTo>
                  <a:close/>
                </a:path>
                <a:path w="4503420" h="76835">
                  <a:moveTo>
                    <a:pt x="3069572" y="34696"/>
                  </a:moveTo>
                  <a:lnTo>
                    <a:pt x="3040659" y="34696"/>
                  </a:lnTo>
                  <a:lnTo>
                    <a:pt x="3040659" y="41530"/>
                  </a:lnTo>
                  <a:lnTo>
                    <a:pt x="3069572" y="41530"/>
                  </a:lnTo>
                  <a:lnTo>
                    <a:pt x="3069572" y="34696"/>
                  </a:lnTo>
                  <a:close/>
                </a:path>
                <a:path w="4503420" h="76835">
                  <a:moveTo>
                    <a:pt x="3120563" y="34696"/>
                  </a:moveTo>
                  <a:lnTo>
                    <a:pt x="3091649" y="34696"/>
                  </a:lnTo>
                  <a:lnTo>
                    <a:pt x="3091649" y="41530"/>
                  </a:lnTo>
                  <a:lnTo>
                    <a:pt x="3120563" y="41530"/>
                  </a:lnTo>
                  <a:lnTo>
                    <a:pt x="3120563" y="34696"/>
                  </a:lnTo>
                  <a:close/>
                </a:path>
                <a:path w="4503420" h="76835">
                  <a:moveTo>
                    <a:pt x="3171033" y="34696"/>
                  </a:moveTo>
                  <a:lnTo>
                    <a:pt x="3142119" y="34696"/>
                  </a:lnTo>
                  <a:lnTo>
                    <a:pt x="3142119" y="41530"/>
                  </a:lnTo>
                  <a:lnTo>
                    <a:pt x="3171033" y="41530"/>
                  </a:lnTo>
                  <a:lnTo>
                    <a:pt x="3171033" y="34696"/>
                  </a:lnTo>
                  <a:close/>
                </a:path>
                <a:path w="4503420" h="76835">
                  <a:moveTo>
                    <a:pt x="3222036" y="34696"/>
                  </a:moveTo>
                  <a:lnTo>
                    <a:pt x="3193122" y="34696"/>
                  </a:lnTo>
                  <a:lnTo>
                    <a:pt x="3193122" y="41530"/>
                  </a:lnTo>
                  <a:lnTo>
                    <a:pt x="3222036" y="41530"/>
                  </a:lnTo>
                  <a:lnTo>
                    <a:pt x="3222036" y="34696"/>
                  </a:lnTo>
                  <a:close/>
                </a:path>
                <a:path w="4503420" h="76835">
                  <a:moveTo>
                    <a:pt x="3272492" y="34696"/>
                  </a:moveTo>
                  <a:lnTo>
                    <a:pt x="3243579" y="34696"/>
                  </a:lnTo>
                  <a:lnTo>
                    <a:pt x="3243579" y="41530"/>
                  </a:lnTo>
                  <a:lnTo>
                    <a:pt x="3272492" y="41530"/>
                  </a:lnTo>
                  <a:lnTo>
                    <a:pt x="3272492" y="34696"/>
                  </a:lnTo>
                  <a:close/>
                </a:path>
                <a:path w="4503420" h="76835">
                  <a:moveTo>
                    <a:pt x="3323489" y="34696"/>
                  </a:moveTo>
                  <a:lnTo>
                    <a:pt x="3294049" y="34696"/>
                  </a:lnTo>
                  <a:lnTo>
                    <a:pt x="3294049" y="41530"/>
                  </a:lnTo>
                  <a:lnTo>
                    <a:pt x="3323489" y="41530"/>
                  </a:lnTo>
                  <a:lnTo>
                    <a:pt x="3323489" y="34696"/>
                  </a:lnTo>
                  <a:close/>
                </a:path>
                <a:path w="4503420" h="76835">
                  <a:moveTo>
                    <a:pt x="3373953" y="34696"/>
                  </a:moveTo>
                  <a:lnTo>
                    <a:pt x="3345040" y="34696"/>
                  </a:lnTo>
                  <a:lnTo>
                    <a:pt x="3345040" y="41530"/>
                  </a:lnTo>
                  <a:lnTo>
                    <a:pt x="3373953" y="41530"/>
                  </a:lnTo>
                  <a:lnTo>
                    <a:pt x="3373953" y="34696"/>
                  </a:lnTo>
                  <a:close/>
                </a:path>
                <a:path w="4503420" h="76835">
                  <a:moveTo>
                    <a:pt x="3424424" y="34696"/>
                  </a:moveTo>
                  <a:lnTo>
                    <a:pt x="3395510" y="34696"/>
                  </a:lnTo>
                  <a:lnTo>
                    <a:pt x="3395510" y="41530"/>
                  </a:lnTo>
                  <a:lnTo>
                    <a:pt x="3424424" y="41530"/>
                  </a:lnTo>
                  <a:lnTo>
                    <a:pt x="3424424" y="34696"/>
                  </a:lnTo>
                  <a:close/>
                </a:path>
                <a:path w="4503420" h="76835">
                  <a:moveTo>
                    <a:pt x="3475414" y="34696"/>
                  </a:moveTo>
                  <a:lnTo>
                    <a:pt x="3446500" y="34696"/>
                  </a:lnTo>
                  <a:lnTo>
                    <a:pt x="3446500" y="41530"/>
                  </a:lnTo>
                  <a:lnTo>
                    <a:pt x="3475414" y="41530"/>
                  </a:lnTo>
                  <a:lnTo>
                    <a:pt x="3475414" y="34696"/>
                  </a:lnTo>
                  <a:close/>
                </a:path>
                <a:path w="4503420" h="76835">
                  <a:moveTo>
                    <a:pt x="3525883" y="34696"/>
                  </a:moveTo>
                  <a:lnTo>
                    <a:pt x="3496970" y="34696"/>
                  </a:lnTo>
                  <a:lnTo>
                    <a:pt x="3496970" y="41530"/>
                  </a:lnTo>
                  <a:lnTo>
                    <a:pt x="3525883" y="41530"/>
                  </a:lnTo>
                  <a:lnTo>
                    <a:pt x="3525883" y="34696"/>
                  </a:lnTo>
                  <a:close/>
                </a:path>
                <a:path w="4503420" h="76835">
                  <a:moveTo>
                    <a:pt x="3576880" y="34696"/>
                  </a:moveTo>
                  <a:lnTo>
                    <a:pt x="3547440" y="34696"/>
                  </a:lnTo>
                  <a:lnTo>
                    <a:pt x="3547440" y="41530"/>
                  </a:lnTo>
                  <a:lnTo>
                    <a:pt x="3576880" y="41530"/>
                  </a:lnTo>
                  <a:lnTo>
                    <a:pt x="3576880" y="34696"/>
                  </a:lnTo>
                  <a:close/>
                </a:path>
                <a:path w="4503420" h="76835">
                  <a:moveTo>
                    <a:pt x="3627344" y="34696"/>
                  </a:moveTo>
                  <a:lnTo>
                    <a:pt x="3598430" y="34696"/>
                  </a:lnTo>
                  <a:lnTo>
                    <a:pt x="3598430" y="41530"/>
                  </a:lnTo>
                  <a:lnTo>
                    <a:pt x="3627344" y="41530"/>
                  </a:lnTo>
                  <a:lnTo>
                    <a:pt x="3627344" y="34696"/>
                  </a:lnTo>
                  <a:close/>
                </a:path>
                <a:path w="4503420" h="76835">
                  <a:moveTo>
                    <a:pt x="3677814" y="34696"/>
                  </a:moveTo>
                  <a:lnTo>
                    <a:pt x="3648900" y="34696"/>
                  </a:lnTo>
                  <a:lnTo>
                    <a:pt x="3648900" y="41530"/>
                  </a:lnTo>
                  <a:lnTo>
                    <a:pt x="3677814" y="41530"/>
                  </a:lnTo>
                  <a:lnTo>
                    <a:pt x="3677814" y="34696"/>
                  </a:lnTo>
                  <a:close/>
                </a:path>
                <a:path w="4503420" h="76835">
                  <a:moveTo>
                    <a:pt x="3728805" y="34696"/>
                  </a:moveTo>
                  <a:lnTo>
                    <a:pt x="3699891" y="34696"/>
                  </a:lnTo>
                  <a:lnTo>
                    <a:pt x="3699891" y="41530"/>
                  </a:lnTo>
                  <a:lnTo>
                    <a:pt x="3728805" y="41530"/>
                  </a:lnTo>
                  <a:lnTo>
                    <a:pt x="3728805" y="34696"/>
                  </a:lnTo>
                  <a:close/>
                </a:path>
                <a:path w="4503420" h="76835">
                  <a:moveTo>
                    <a:pt x="3779273" y="34696"/>
                  </a:moveTo>
                  <a:lnTo>
                    <a:pt x="3750360" y="34696"/>
                  </a:lnTo>
                  <a:lnTo>
                    <a:pt x="3750360" y="41530"/>
                  </a:lnTo>
                  <a:lnTo>
                    <a:pt x="3779273" y="41530"/>
                  </a:lnTo>
                  <a:lnTo>
                    <a:pt x="3779273" y="34696"/>
                  </a:lnTo>
                  <a:close/>
                </a:path>
                <a:path w="4503420" h="76835">
                  <a:moveTo>
                    <a:pt x="3830265" y="34696"/>
                  </a:moveTo>
                  <a:lnTo>
                    <a:pt x="3801351" y="34696"/>
                  </a:lnTo>
                  <a:lnTo>
                    <a:pt x="3801351" y="41530"/>
                  </a:lnTo>
                  <a:lnTo>
                    <a:pt x="3830265" y="41530"/>
                  </a:lnTo>
                  <a:lnTo>
                    <a:pt x="3830265" y="34696"/>
                  </a:lnTo>
                  <a:close/>
                </a:path>
                <a:path w="4503420" h="76835">
                  <a:moveTo>
                    <a:pt x="3880733" y="34696"/>
                  </a:moveTo>
                  <a:lnTo>
                    <a:pt x="3851821" y="34696"/>
                  </a:lnTo>
                  <a:lnTo>
                    <a:pt x="3851821" y="41530"/>
                  </a:lnTo>
                  <a:lnTo>
                    <a:pt x="3880733" y="41530"/>
                  </a:lnTo>
                  <a:lnTo>
                    <a:pt x="3880733" y="34696"/>
                  </a:lnTo>
                  <a:close/>
                </a:path>
                <a:path w="4503420" h="76835">
                  <a:moveTo>
                    <a:pt x="3931203" y="34696"/>
                  </a:moveTo>
                  <a:lnTo>
                    <a:pt x="3902290" y="34696"/>
                  </a:lnTo>
                  <a:lnTo>
                    <a:pt x="3902290" y="41530"/>
                  </a:lnTo>
                  <a:lnTo>
                    <a:pt x="3931203" y="41530"/>
                  </a:lnTo>
                  <a:lnTo>
                    <a:pt x="3931203" y="34696"/>
                  </a:lnTo>
                  <a:close/>
                </a:path>
                <a:path w="4503420" h="76835">
                  <a:moveTo>
                    <a:pt x="3982195" y="34696"/>
                  </a:moveTo>
                  <a:lnTo>
                    <a:pt x="3953281" y="34696"/>
                  </a:lnTo>
                  <a:lnTo>
                    <a:pt x="3953281" y="41530"/>
                  </a:lnTo>
                  <a:lnTo>
                    <a:pt x="3982195" y="41530"/>
                  </a:lnTo>
                  <a:lnTo>
                    <a:pt x="3982195" y="34696"/>
                  </a:lnTo>
                  <a:close/>
                </a:path>
                <a:path w="4503420" h="76835">
                  <a:moveTo>
                    <a:pt x="4032665" y="34696"/>
                  </a:moveTo>
                  <a:lnTo>
                    <a:pt x="4003751" y="34696"/>
                  </a:lnTo>
                  <a:lnTo>
                    <a:pt x="4003751" y="41530"/>
                  </a:lnTo>
                  <a:lnTo>
                    <a:pt x="4032665" y="41530"/>
                  </a:lnTo>
                  <a:lnTo>
                    <a:pt x="4032665" y="34696"/>
                  </a:lnTo>
                  <a:close/>
                </a:path>
                <a:path w="4503420" h="76835">
                  <a:moveTo>
                    <a:pt x="4083655" y="34696"/>
                  </a:moveTo>
                  <a:lnTo>
                    <a:pt x="4054741" y="34696"/>
                  </a:lnTo>
                  <a:lnTo>
                    <a:pt x="4054741" y="41530"/>
                  </a:lnTo>
                  <a:lnTo>
                    <a:pt x="4083655" y="41530"/>
                  </a:lnTo>
                  <a:lnTo>
                    <a:pt x="4083655" y="34696"/>
                  </a:lnTo>
                  <a:close/>
                </a:path>
                <a:path w="4503420" h="76835">
                  <a:moveTo>
                    <a:pt x="4134125" y="34696"/>
                  </a:moveTo>
                  <a:lnTo>
                    <a:pt x="4105211" y="34696"/>
                  </a:lnTo>
                  <a:lnTo>
                    <a:pt x="4105211" y="41530"/>
                  </a:lnTo>
                  <a:lnTo>
                    <a:pt x="4134125" y="41530"/>
                  </a:lnTo>
                  <a:lnTo>
                    <a:pt x="4134125" y="34696"/>
                  </a:lnTo>
                  <a:close/>
                </a:path>
                <a:path w="4503420" h="76835">
                  <a:moveTo>
                    <a:pt x="4185121" y="34696"/>
                  </a:moveTo>
                  <a:lnTo>
                    <a:pt x="4155681" y="34696"/>
                  </a:lnTo>
                  <a:lnTo>
                    <a:pt x="4155681" y="41530"/>
                  </a:lnTo>
                  <a:lnTo>
                    <a:pt x="4185121" y="41530"/>
                  </a:lnTo>
                  <a:lnTo>
                    <a:pt x="4185121" y="34696"/>
                  </a:lnTo>
                  <a:close/>
                </a:path>
                <a:path w="4503420" h="76835">
                  <a:moveTo>
                    <a:pt x="4235584" y="34696"/>
                  </a:moveTo>
                  <a:lnTo>
                    <a:pt x="4206671" y="34696"/>
                  </a:lnTo>
                  <a:lnTo>
                    <a:pt x="4206671" y="41530"/>
                  </a:lnTo>
                  <a:lnTo>
                    <a:pt x="4235584" y="41530"/>
                  </a:lnTo>
                  <a:lnTo>
                    <a:pt x="4235584" y="34696"/>
                  </a:lnTo>
                  <a:close/>
                </a:path>
                <a:path w="4503420" h="76835">
                  <a:moveTo>
                    <a:pt x="4286055" y="34696"/>
                  </a:moveTo>
                  <a:lnTo>
                    <a:pt x="4257141" y="34696"/>
                  </a:lnTo>
                  <a:lnTo>
                    <a:pt x="4257141" y="41530"/>
                  </a:lnTo>
                  <a:lnTo>
                    <a:pt x="4286055" y="41530"/>
                  </a:lnTo>
                  <a:lnTo>
                    <a:pt x="4286055" y="34696"/>
                  </a:lnTo>
                  <a:close/>
                </a:path>
                <a:path w="4503420" h="76835">
                  <a:moveTo>
                    <a:pt x="4337046" y="34696"/>
                  </a:moveTo>
                  <a:lnTo>
                    <a:pt x="4308132" y="34696"/>
                  </a:lnTo>
                  <a:lnTo>
                    <a:pt x="4308132" y="41530"/>
                  </a:lnTo>
                  <a:lnTo>
                    <a:pt x="4337046" y="41530"/>
                  </a:lnTo>
                  <a:lnTo>
                    <a:pt x="4337046" y="34696"/>
                  </a:lnTo>
                  <a:close/>
                </a:path>
                <a:path w="4503420" h="76835">
                  <a:moveTo>
                    <a:pt x="4387515" y="34696"/>
                  </a:moveTo>
                  <a:lnTo>
                    <a:pt x="4358601" y="34696"/>
                  </a:lnTo>
                  <a:lnTo>
                    <a:pt x="4358601" y="41530"/>
                  </a:lnTo>
                  <a:lnTo>
                    <a:pt x="4387515" y="41530"/>
                  </a:lnTo>
                  <a:lnTo>
                    <a:pt x="4387515" y="34696"/>
                  </a:lnTo>
                  <a:close/>
                </a:path>
                <a:path w="4503420" h="76835">
                  <a:moveTo>
                    <a:pt x="4488738" y="38119"/>
                  </a:moveTo>
                  <a:lnTo>
                    <a:pt x="4435881" y="68872"/>
                  </a:lnTo>
                  <a:lnTo>
                    <a:pt x="4434306" y="69926"/>
                  </a:lnTo>
                  <a:lnTo>
                    <a:pt x="4433773" y="72021"/>
                  </a:lnTo>
                  <a:lnTo>
                    <a:pt x="4434827" y="73596"/>
                  </a:lnTo>
                  <a:lnTo>
                    <a:pt x="4435881" y="75704"/>
                  </a:lnTo>
                  <a:lnTo>
                    <a:pt x="4437976" y="76225"/>
                  </a:lnTo>
                  <a:lnTo>
                    <a:pt x="4439564" y="75184"/>
                  </a:lnTo>
                  <a:lnTo>
                    <a:pt x="4497720" y="41530"/>
                  </a:lnTo>
                  <a:lnTo>
                    <a:pt x="4488976" y="41530"/>
                  </a:lnTo>
                  <a:lnTo>
                    <a:pt x="4488976" y="38257"/>
                  </a:lnTo>
                  <a:lnTo>
                    <a:pt x="4488738" y="38119"/>
                  </a:lnTo>
                  <a:close/>
                </a:path>
                <a:path w="4503420" h="76835">
                  <a:moveTo>
                    <a:pt x="4438511" y="34696"/>
                  </a:moveTo>
                  <a:lnTo>
                    <a:pt x="4409071" y="34696"/>
                  </a:lnTo>
                  <a:lnTo>
                    <a:pt x="4409071" y="41530"/>
                  </a:lnTo>
                  <a:lnTo>
                    <a:pt x="4438511" y="41530"/>
                  </a:lnTo>
                  <a:lnTo>
                    <a:pt x="4438511" y="34696"/>
                  </a:lnTo>
                  <a:close/>
                </a:path>
                <a:path w="4503420" h="76835">
                  <a:moveTo>
                    <a:pt x="4482855" y="34696"/>
                  </a:moveTo>
                  <a:lnTo>
                    <a:pt x="4460062" y="34696"/>
                  </a:lnTo>
                  <a:lnTo>
                    <a:pt x="4460062" y="41530"/>
                  </a:lnTo>
                  <a:lnTo>
                    <a:pt x="4482875" y="41530"/>
                  </a:lnTo>
                  <a:lnTo>
                    <a:pt x="4488738" y="38119"/>
                  </a:lnTo>
                  <a:lnTo>
                    <a:pt x="4482855" y="34696"/>
                  </a:lnTo>
                  <a:close/>
                </a:path>
                <a:path w="4503420" h="76835">
                  <a:moveTo>
                    <a:pt x="4488976" y="38257"/>
                  </a:moveTo>
                  <a:lnTo>
                    <a:pt x="4488976" y="41530"/>
                  </a:lnTo>
                  <a:lnTo>
                    <a:pt x="4497720" y="41530"/>
                  </a:lnTo>
                  <a:lnTo>
                    <a:pt x="4498623" y="41008"/>
                  </a:lnTo>
                  <a:lnTo>
                    <a:pt x="4493704" y="41008"/>
                  </a:lnTo>
                  <a:lnTo>
                    <a:pt x="4488976" y="38257"/>
                  </a:lnTo>
                  <a:close/>
                </a:path>
                <a:path w="4503420" h="76835">
                  <a:moveTo>
                    <a:pt x="4493704" y="35229"/>
                  </a:moveTo>
                  <a:lnTo>
                    <a:pt x="4488976" y="37980"/>
                  </a:lnTo>
                  <a:lnTo>
                    <a:pt x="4488976" y="38257"/>
                  </a:lnTo>
                  <a:lnTo>
                    <a:pt x="4493704" y="41008"/>
                  </a:lnTo>
                  <a:lnTo>
                    <a:pt x="4493704" y="35229"/>
                  </a:lnTo>
                  <a:close/>
                </a:path>
                <a:path w="4503420" h="76835">
                  <a:moveTo>
                    <a:pt x="4497799" y="35229"/>
                  </a:moveTo>
                  <a:lnTo>
                    <a:pt x="4493704" y="35229"/>
                  </a:lnTo>
                  <a:lnTo>
                    <a:pt x="4493704" y="41008"/>
                  </a:lnTo>
                  <a:lnTo>
                    <a:pt x="4498623" y="41008"/>
                  </a:lnTo>
                  <a:lnTo>
                    <a:pt x="4503166" y="38379"/>
                  </a:lnTo>
                  <a:lnTo>
                    <a:pt x="4497799" y="35229"/>
                  </a:lnTo>
                  <a:close/>
                </a:path>
                <a:path w="4503420" h="76835">
                  <a:moveTo>
                    <a:pt x="4488976" y="37980"/>
                  </a:moveTo>
                  <a:lnTo>
                    <a:pt x="4488738" y="38119"/>
                  </a:lnTo>
                  <a:lnTo>
                    <a:pt x="4488976" y="38257"/>
                  </a:lnTo>
                  <a:lnTo>
                    <a:pt x="4488976" y="37980"/>
                  </a:lnTo>
                  <a:close/>
                </a:path>
                <a:path w="4503420" h="76835">
                  <a:moveTo>
                    <a:pt x="4437976" y="0"/>
                  </a:moveTo>
                  <a:lnTo>
                    <a:pt x="4435881" y="1054"/>
                  </a:lnTo>
                  <a:lnTo>
                    <a:pt x="4433773" y="4203"/>
                  </a:lnTo>
                  <a:lnTo>
                    <a:pt x="4434306" y="6311"/>
                  </a:lnTo>
                  <a:lnTo>
                    <a:pt x="4435881" y="7366"/>
                  </a:lnTo>
                  <a:lnTo>
                    <a:pt x="4488738" y="38119"/>
                  </a:lnTo>
                  <a:lnTo>
                    <a:pt x="4488976" y="37980"/>
                  </a:lnTo>
                  <a:lnTo>
                    <a:pt x="4488976" y="34696"/>
                  </a:lnTo>
                  <a:lnTo>
                    <a:pt x="4496890" y="34696"/>
                  </a:lnTo>
                  <a:lnTo>
                    <a:pt x="4439564" y="1054"/>
                  </a:lnTo>
                  <a:lnTo>
                    <a:pt x="4437976" y="0"/>
                  </a:lnTo>
                  <a:close/>
                </a:path>
                <a:path w="4503420" h="76835">
                  <a:moveTo>
                    <a:pt x="4496890" y="34696"/>
                  </a:moveTo>
                  <a:lnTo>
                    <a:pt x="4488976" y="34696"/>
                  </a:lnTo>
                  <a:lnTo>
                    <a:pt x="4488976" y="37980"/>
                  </a:lnTo>
                  <a:lnTo>
                    <a:pt x="4493704" y="35229"/>
                  </a:lnTo>
                  <a:lnTo>
                    <a:pt x="4497799" y="35229"/>
                  </a:lnTo>
                  <a:lnTo>
                    <a:pt x="4496890" y="34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6992" y="4339869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80017" y="247446"/>
                  </a:lnTo>
                  <a:lnTo>
                    <a:pt x="217680" y="229449"/>
                  </a:lnTo>
                  <a:lnTo>
                    <a:pt x="247392" y="202015"/>
                  </a:lnTo>
                  <a:lnTo>
                    <a:pt x="266885" y="167238"/>
                  </a:lnTo>
                  <a:lnTo>
                    <a:pt x="273888" y="127215"/>
                  </a:lnTo>
                  <a:lnTo>
                    <a:pt x="266885" y="86933"/>
                  </a:lnTo>
                  <a:lnTo>
                    <a:pt x="247392" y="52002"/>
                  </a:lnTo>
                  <a:lnTo>
                    <a:pt x="217680" y="24491"/>
                  </a:lnTo>
                  <a:lnTo>
                    <a:pt x="180017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6992" y="4339869"/>
              <a:ext cx="274320" cy="254000"/>
            </a:xfrm>
            <a:custGeom>
              <a:avLst/>
              <a:gdLst/>
              <a:ahLst/>
              <a:cxnLst/>
              <a:rect l="l" t="t" r="r" b="b"/>
              <a:pathLst>
                <a:path w="274319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80017" y="6467"/>
                  </a:lnTo>
                  <a:lnTo>
                    <a:pt x="217680" y="24491"/>
                  </a:lnTo>
                  <a:lnTo>
                    <a:pt x="247392" y="52002"/>
                  </a:lnTo>
                  <a:lnTo>
                    <a:pt x="266885" y="86933"/>
                  </a:lnTo>
                  <a:lnTo>
                    <a:pt x="273888" y="127215"/>
                  </a:lnTo>
                  <a:lnTo>
                    <a:pt x="266885" y="167238"/>
                  </a:lnTo>
                  <a:lnTo>
                    <a:pt x="247392" y="202015"/>
                  </a:lnTo>
                  <a:lnTo>
                    <a:pt x="217680" y="229449"/>
                  </a:lnTo>
                  <a:lnTo>
                    <a:pt x="180017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30081" y="4344515"/>
            <a:ext cx="2863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C2’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47914" y="3022320"/>
            <a:ext cx="4945380" cy="481330"/>
            <a:chOff x="1147914" y="3022320"/>
            <a:chExt cx="4945380" cy="481330"/>
          </a:xfrm>
        </p:grpSpPr>
        <p:sp>
          <p:nvSpPr>
            <p:cNvPr id="29" name="object 29"/>
            <p:cNvSpPr/>
            <p:nvPr/>
          </p:nvSpPr>
          <p:spPr>
            <a:xfrm>
              <a:off x="1753654" y="3334194"/>
              <a:ext cx="4339590" cy="76200"/>
            </a:xfrm>
            <a:custGeom>
              <a:avLst/>
              <a:gdLst/>
              <a:ahLst/>
              <a:cxnLst/>
              <a:rect l="l" t="t" r="r" b="b"/>
              <a:pathLst>
                <a:path w="433959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4"/>
                  </a:lnTo>
                  <a:lnTo>
                    <a:pt x="28914" y="41534"/>
                  </a:lnTo>
                  <a:lnTo>
                    <a:pt x="28914" y="34175"/>
                  </a:lnTo>
                  <a:close/>
                </a:path>
                <a:path w="4339590" h="76200">
                  <a:moveTo>
                    <a:pt x="79896" y="34175"/>
                  </a:moveTo>
                  <a:lnTo>
                    <a:pt x="50457" y="34175"/>
                  </a:lnTo>
                  <a:lnTo>
                    <a:pt x="50457" y="41534"/>
                  </a:lnTo>
                  <a:lnTo>
                    <a:pt x="79896" y="41534"/>
                  </a:lnTo>
                  <a:lnTo>
                    <a:pt x="79896" y="34175"/>
                  </a:lnTo>
                  <a:close/>
                </a:path>
                <a:path w="4339590" h="76200">
                  <a:moveTo>
                    <a:pt x="130374" y="34175"/>
                  </a:moveTo>
                  <a:lnTo>
                    <a:pt x="101460" y="34175"/>
                  </a:lnTo>
                  <a:lnTo>
                    <a:pt x="101460" y="41534"/>
                  </a:lnTo>
                  <a:lnTo>
                    <a:pt x="130374" y="41534"/>
                  </a:lnTo>
                  <a:lnTo>
                    <a:pt x="130374" y="34175"/>
                  </a:lnTo>
                  <a:close/>
                </a:path>
                <a:path w="4339590" h="76200">
                  <a:moveTo>
                    <a:pt x="180831" y="34175"/>
                  </a:moveTo>
                  <a:lnTo>
                    <a:pt x="151917" y="34175"/>
                  </a:lnTo>
                  <a:lnTo>
                    <a:pt x="151917" y="41534"/>
                  </a:lnTo>
                  <a:lnTo>
                    <a:pt x="180831" y="41534"/>
                  </a:lnTo>
                  <a:lnTo>
                    <a:pt x="180831" y="34175"/>
                  </a:lnTo>
                  <a:close/>
                </a:path>
                <a:path w="4339590" h="76200">
                  <a:moveTo>
                    <a:pt x="231834" y="34175"/>
                  </a:moveTo>
                  <a:lnTo>
                    <a:pt x="202920" y="34175"/>
                  </a:lnTo>
                  <a:lnTo>
                    <a:pt x="202920" y="41534"/>
                  </a:lnTo>
                  <a:lnTo>
                    <a:pt x="231834" y="41534"/>
                  </a:lnTo>
                  <a:lnTo>
                    <a:pt x="231834" y="34175"/>
                  </a:lnTo>
                  <a:close/>
                </a:path>
                <a:path w="4339590" h="76200">
                  <a:moveTo>
                    <a:pt x="282291" y="34175"/>
                  </a:moveTo>
                  <a:lnTo>
                    <a:pt x="253377" y="34175"/>
                  </a:lnTo>
                  <a:lnTo>
                    <a:pt x="253377" y="41534"/>
                  </a:lnTo>
                  <a:lnTo>
                    <a:pt x="282291" y="41534"/>
                  </a:lnTo>
                  <a:lnTo>
                    <a:pt x="282291" y="34175"/>
                  </a:lnTo>
                  <a:close/>
                </a:path>
                <a:path w="4339590" h="76200">
                  <a:moveTo>
                    <a:pt x="333287" y="34175"/>
                  </a:moveTo>
                  <a:lnTo>
                    <a:pt x="303847" y="34175"/>
                  </a:lnTo>
                  <a:lnTo>
                    <a:pt x="303847" y="41534"/>
                  </a:lnTo>
                  <a:lnTo>
                    <a:pt x="333287" y="41534"/>
                  </a:lnTo>
                  <a:lnTo>
                    <a:pt x="333287" y="34175"/>
                  </a:lnTo>
                  <a:close/>
                </a:path>
                <a:path w="433959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4"/>
                  </a:lnTo>
                  <a:lnTo>
                    <a:pt x="383764" y="41534"/>
                  </a:lnTo>
                  <a:lnTo>
                    <a:pt x="383764" y="34175"/>
                  </a:lnTo>
                  <a:close/>
                </a:path>
                <a:path w="4339590" h="76200">
                  <a:moveTo>
                    <a:pt x="434221" y="34175"/>
                  </a:moveTo>
                  <a:lnTo>
                    <a:pt x="405307" y="34175"/>
                  </a:lnTo>
                  <a:lnTo>
                    <a:pt x="405307" y="41534"/>
                  </a:lnTo>
                  <a:lnTo>
                    <a:pt x="434221" y="41534"/>
                  </a:lnTo>
                  <a:lnTo>
                    <a:pt x="434221" y="34175"/>
                  </a:lnTo>
                  <a:close/>
                </a:path>
                <a:path w="4339590" h="76200">
                  <a:moveTo>
                    <a:pt x="485225" y="34175"/>
                  </a:moveTo>
                  <a:lnTo>
                    <a:pt x="456311" y="34175"/>
                  </a:lnTo>
                  <a:lnTo>
                    <a:pt x="456311" y="41534"/>
                  </a:lnTo>
                  <a:lnTo>
                    <a:pt x="485225" y="41534"/>
                  </a:lnTo>
                  <a:lnTo>
                    <a:pt x="485225" y="34175"/>
                  </a:lnTo>
                  <a:close/>
                </a:path>
                <a:path w="4339590" h="76200">
                  <a:moveTo>
                    <a:pt x="535682" y="34175"/>
                  </a:moveTo>
                  <a:lnTo>
                    <a:pt x="506768" y="34175"/>
                  </a:lnTo>
                  <a:lnTo>
                    <a:pt x="506768" y="41534"/>
                  </a:lnTo>
                  <a:lnTo>
                    <a:pt x="535682" y="41534"/>
                  </a:lnTo>
                  <a:lnTo>
                    <a:pt x="535682" y="34175"/>
                  </a:lnTo>
                  <a:close/>
                </a:path>
                <a:path w="4339590" h="76200">
                  <a:moveTo>
                    <a:pt x="586684" y="34175"/>
                  </a:moveTo>
                  <a:lnTo>
                    <a:pt x="557771" y="34175"/>
                  </a:lnTo>
                  <a:lnTo>
                    <a:pt x="557771" y="41534"/>
                  </a:lnTo>
                  <a:lnTo>
                    <a:pt x="586684" y="41534"/>
                  </a:lnTo>
                  <a:lnTo>
                    <a:pt x="586684" y="34175"/>
                  </a:lnTo>
                  <a:close/>
                </a:path>
                <a:path w="4339590" h="76200">
                  <a:moveTo>
                    <a:pt x="637142" y="34175"/>
                  </a:moveTo>
                  <a:lnTo>
                    <a:pt x="608228" y="34175"/>
                  </a:lnTo>
                  <a:lnTo>
                    <a:pt x="608228" y="41534"/>
                  </a:lnTo>
                  <a:lnTo>
                    <a:pt x="637142" y="41534"/>
                  </a:lnTo>
                  <a:lnTo>
                    <a:pt x="637142" y="34175"/>
                  </a:lnTo>
                  <a:close/>
                </a:path>
                <a:path w="4339590" h="76200">
                  <a:moveTo>
                    <a:pt x="687612" y="34175"/>
                  </a:moveTo>
                  <a:lnTo>
                    <a:pt x="658698" y="34175"/>
                  </a:lnTo>
                  <a:lnTo>
                    <a:pt x="658698" y="41534"/>
                  </a:lnTo>
                  <a:lnTo>
                    <a:pt x="687612" y="41534"/>
                  </a:lnTo>
                  <a:lnTo>
                    <a:pt x="687612" y="34175"/>
                  </a:lnTo>
                  <a:close/>
                </a:path>
                <a:path w="4339590" h="76200">
                  <a:moveTo>
                    <a:pt x="738602" y="34175"/>
                  </a:moveTo>
                  <a:lnTo>
                    <a:pt x="709688" y="34175"/>
                  </a:lnTo>
                  <a:lnTo>
                    <a:pt x="709688" y="41534"/>
                  </a:lnTo>
                  <a:lnTo>
                    <a:pt x="738602" y="41534"/>
                  </a:lnTo>
                  <a:lnTo>
                    <a:pt x="738602" y="34175"/>
                  </a:lnTo>
                  <a:close/>
                </a:path>
                <a:path w="4339590" h="76200">
                  <a:moveTo>
                    <a:pt x="789072" y="34175"/>
                  </a:moveTo>
                  <a:lnTo>
                    <a:pt x="760158" y="34175"/>
                  </a:lnTo>
                  <a:lnTo>
                    <a:pt x="760158" y="41534"/>
                  </a:lnTo>
                  <a:lnTo>
                    <a:pt x="789072" y="41534"/>
                  </a:lnTo>
                  <a:lnTo>
                    <a:pt x="789072" y="34175"/>
                  </a:lnTo>
                  <a:close/>
                </a:path>
                <a:path w="4339590" h="76200">
                  <a:moveTo>
                    <a:pt x="840063" y="34175"/>
                  </a:moveTo>
                  <a:lnTo>
                    <a:pt x="811149" y="34175"/>
                  </a:lnTo>
                  <a:lnTo>
                    <a:pt x="811149" y="41534"/>
                  </a:lnTo>
                  <a:lnTo>
                    <a:pt x="840063" y="41534"/>
                  </a:lnTo>
                  <a:lnTo>
                    <a:pt x="840063" y="34175"/>
                  </a:lnTo>
                  <a:close/>
                </a:path>
                <a:path w="4339590" h="76200">
                  <a:moveTo>
                    <a:pt x="890532" y="34175"/>
                  </a:moveTo>
                  <a:lnTo>
                    <a:pt x="861618" y="34175"/>
                  </a:lnTo>
                  <a:lnTo>
                    <a:pt x="861618" y="41534"/>
                  </a:lnTo>
                  <a:lnTo>
                    <a:pt x="890532" y="41534"/>
                  </a:lnTo>
                  <a:lnTo>
                    <a:pt x="890532" y="34175"/>
                  </a:lnTo>
                  <a:close/>
                </a:path>
                <a:path w="4339590" h="76200">
                  <a:moveTo>
                    <a:pt x="941528" y="34175"/>
                  </a:moveTo>
                  <a:lnTo>
                    <a:pt x="912088" y="34175"/>
                  </a:lnTo>
                  <a:lnTo>
                    <a:pt x="912088" y="41534"/>
                  </a:lnTo>
                  <a:lnTo>
                    <a:pt x="941528" y="41534"/>
                  </a:lnTo>
                  <a:lnTo>
                    <a:pt x="941528" y="34175"/>
                  </a:lnTo>
                  <a:close/>
                </a:path>
                <a:path w="4339590" h="76200">
                  <a:moveTo>
                    <a:pt x="991993" y="34175"/>
                  </a:moveTo>
                  <a:lnTo>
                    <a:pt x="963079" y="34175"/>
                  </a:lnTo>
                  <a:lnTo>
                    <a:pt x="963079" y="41534"/>
                  </a:lnTo>
                  <a:lnTo>
                    <a:pt x="991993" y="41534"/>
                  </a:lnTo>
                  <a:lnTo>
                    <a:pt x="991993" y="34175"/>
                  </a:lnTo>
                  <a:close/>
                </a:path>
                <a:path w="4339590" h="76200">
                  <a:moveTo>
                    <a:pt x="1042462" y="34175"/>
                  </a:moveTo>
                  <a:lnTo>
                    <a:pt x="1013548" y="34175"/>
                  </a:lnTo>
                  <a:lnTo>
                    <a:pt x="1013548" y="41534"/>
                  </a:lnTo>
                  <a:lnTo>
                    <a:pt x="1042462" y="41534"/>
                  </a:lnTo>
                  <a:lnTo>
                    <a:pt x="1042462" y="34175"/>
                  </a:lnTo>
                  <a:close/>
                </a:path>
                <a:path w="4339590" h="76200">
                  <a:moveTo>
                    <a:pt x="1093453" y="34175"/>
                  </a:moveTo>
                  <a:lnTo>
                    <a:pt x="1064539" y="34175"/>
                  </a:lnTo>
                  <a:lnTo>
                    <a:pt x="1064539" y="41534"/>
                  </a:lnTo>
                  <a:lnTo>
                    <a:pt x="1093453" y="41534"/>
                  </a:lnTo>
                  <a:lnTo>
                    <a:pt x="1093453" y="34175"/>
                  </a:lnTo>
                  <a:close/>
                </a:path>
                <a:path w="4339590" h="76200">
                  <a:moveTo>
                    <a:pt x="1143923" y="34175"/>
                  </a:moveTo>
                  <a:lnTo>
                    <a:pt x="1115009" y="34175"/>
                  </a:lnTo>
                  <a:lnTo>
                    <a:pt x="1115009" y="41534"/>
                  </a:lnTo>
                  <a:lnTo>
                    <a:pt x="1143923" y="41534"/>
                  </a:lnTo>
                  <a:lnTo>
                    <a:pt x="1143923" y="34175"/>
                  </a:lnTo>
                  <a:close/>
                </a:path>
                <a:path w="4339590" h="76200">
                  <a:moveTo>
                    <a:pt x="1194918" y="34175"/>
                  </a:moveTo>
                  <a:lnTo>
                    <a:pt x="1165479" y="34175"/>
                  </a:lnTo>
                  <a:lnTo>
                    <a:pt x="1165479" y="41534"/>
                  </a:lnTo>
                  <a:lnTo>
                    <a:pt x="1194918" y="41534"/>
                  </a:lnTo>
                  <a:lnTo>
                    <a:pt x="1194918" y="34175"/>
                  </a:lnTo>
                  <a:close/>
                </a:path>
                <a:path w="4339590" h="76200">
                  <a:moveTo>
                    <a:pt x="1245383" y="34175"/>
                  </a:moveTo>
                  <a:lnTo>
                    <a:pt x="1216469" y="34175"/>
                  </a:lnTo>
                  <a:lnTo>
                    <a:pt x="1216469" y="41534"/>
                  </a:lnTo>
                  <a:lnTo>
                    <a:pt x="1245383" y="41534"/>
                  </a:lnTo>
                  <a:lnTo>
                    <a:pt x="1245383" y="34175"/>
                  </a:lnTo>
                  <a:close/>
                </a:path>
                <a:path w="4339590" h="76200">
                  <a:moveTo>
                    <a:pt x="1295853" y="34175"/>
                  </a:moveTo>
                  <a:lnTo>
                    <a:pt x="1266939" y="34175"/>
                  </a:lnTo>
                  <a:lnTo>
                    <a:pt x="1266939" y="41534"/>
                  </a:lnTo>
                  <a:lnTo>
                    <a:pt x="1295853" y="41534"/>
                  </a:lnTo>
                  <a:lnTo>
                    <a:pt x="1295853" y="34175"/>
                  </a:lnTo>
                  <a:close/>
                </a:path>
                <a:path w="4339590" h="76200">
                  <a:moveTo>
                    <a:pt x="1346843" y="34175"/>
                  </a:moveTo>
                  <a:lnTo>
                    <a:pt x="1317929" y="34175"/>
                  </a:lnTo>
                  <a:lnTo>
                    <a:pt x="1317929" y="41534"/>
                  </a:lnTo>
                  <a:lnTo>
                    <a:pt x="1346843" y="41534"/>
                  </a:lnTo>
                  <a:lnTo>
                    <a:pt x="1346843" y="34175"/>
                  </a:lnTo>
                  <a:close/>
                </a:path>
                <a:path w="4339590" h="76200">
                  <a:moveTo>
                    <a:pt x="1397313" y="34175"/>
                  </a:moveTo>
                  <a:lnTo>
                    <a:pt x="1368399" y="34175"/>
                  </a:lnTo>
                  <a:lnTo>
                    <a:pt x="1368399" y="41534"/>
                  </a:lnTo>
                  <a:lnTo>
                    <a:pt x="1397313" y="41534"/>
                  </a:lnTo>
                  <a:lnTo>
                    <a:pt x="1397313" y="34175"/>
                  </a:lnTo>
                  <a:close/>
                </a:path>
                <a:path w="4339590" h="76200">
                  <a:moveTo>
                    <a:pt x="1448304" y="34175"/>
                  </a:moveTo>
                  <a:lnTo>
                    <a:pt x="1419390" y="34175"/>
                  </a:lnTo>
                  <a:lnTo>
                    <a:pt x="1419390" y="41534"/>
                  </a:lnTo>
                  <a:lnTo>
                    <a:pt x="1448304" y="41534"/>
                  </a:lnTo>
                  <a:lnTo>
                    <a:pt x="1448304" y="34175"/>
                  </a:lnTo>
                  <a:close/>
                </a:path>
                <a:path w="4339590" h="76200">
                  <a:moveTo>
                    <a:pt x="1498773" y="34175"/>
                  </a:moveTo>
                  <a:lnTo>
                    <a:pt x="1469859" y="34175"/>
                  </a:lnTo>
                  <a:lnTo>
                    <a:pt x="1469859" y="41534"/>
                  </a:lnTo>
                  <a:lnTo>
                    <a:pt x="1498773" y="41534"/>
                  </a:lnTo>
                  <a:lnTo>
                    <a:pt x="1498773" y="34175"/>
                  </a:lnTo>
                  <a:close/>
                </a:path>
                <a:path w="4339590" h="76200">
                  <a:moveTo>
                    <a:pt x="1549243" y="34175"/>
                  </a:moveTo>
                  <a:lnTo>
                    <a:pt x="1520329" y="34175"/>
                  </a:lnTo>
                  <a:lnTo>
                    <a:pt x="1520329" y="41534"/>
                  </a:lnTo>
                  <a:lnTo>
                    <a:pt x="1549243" y="41534"/>
                  </a:lnTo>
                  <a:lnTo>
                    <a:pt x="1549243" y="34175"/>
                  </a:lnTo>
                  <a:close/>
                </a:path>
                <a:path w="4339590" h="76200">
                  <a:moveTo>
                    <a:pt x="1600234" y="34175"/>
                  </a:moveTo>
                  <a:lnTo>
                    <a:pt x="1571320" y="34175"/>
                  </a:lnTo>
                  <a:lnTo>
                    <a:pt x="1571320" y="41534"/>
                  </a:lnTo>
                  <a:lnTo>
                    <a:pt x="1600234" y="41534"/>
                  </a:lnTo>
                  <a:lnTo>
                    <a:pt x="1600234" y="34175"/>
                  </a:lnTo>
                  <a:close/>
                </a:path>
                <a:path w="4339590" h="76200">
                  <a:moveTo>
                    <a:pt x="1650702" y="34175"/>
                  </a:moveTo>
                  <a:lnTo>
                    <a:pt x="1621790" y="34175"/>
                  </a:lnTo>
                  <a:lnTo>
                    <a:pt x="1621790" y="41534"/>
                  </a:lnTo>
                  <a:lnTo>
                    <a:pt x="1650702" y="41534"/>
                  </a:lnTo>
                  <a:lnTo>
                    <a:pt x="1650702" y="34175"/>
                  </a:lnTo>
                  <a:close/>
                </a:path>
                <a:path w="4339590" h="76200">
                  <a:moveTo>
                    <a:pt x="1701693" y="34175"/>
                  </a:moveTo>
                  <a:lnTo>
                    <a:pt x="1672780" y="34175"/>
                  </a:lnTo>
                  <a:lnTo>
                    <a:pt x="1672780" y="41534"/>
                  </a:lnTo>
                  <a:lnTo>
                    <a:pt x="1701693" y="41534"/>
                  </a:lnTo>
                  <a:lnTo>
                    <a:pt x="1701693" y="34175"/>
                  </a:lnTo>
                  <a:close/>
                </a:path>
                <a:path w="4339590" h="76200">
                  <a:moveTo>
                    <a:pt x="1752164" y="34175"/>
                  </a:moveTo>
                  <a:lnTo>
                    <a:pt x="1723250" y="34175"/>
                  </a:lnTo>
                  <a:lnTo>
                    <a:pt x="1723250" y="41534"/>
                  </a:lnTo>
                  <a:lnTo>
                    <a:pt x="1752164" y="41534"/>
                  </a:lnTo>
                  <a:lnTo>
                    <a:pt x="1752164" y="34175"/>
                  </a:lnTo>
                  <a:close/>
                </a:path>
                <a:path w="4339590" h="76200">
                  <a:moveTo>
                    <a:pt x="1803159" y="34175"/>
                  </a:moveTo>
                  <a:lnTo>
                    <a:pt x="1773720" y="34175"/>
                  </a:lnTo>
                  <a:lnTo>
                    <a:pt x="1773720" y="41534"/>
                  </a:lnTo>
                  <a:lnTo>
                    <a:pt x="1803159" y="41534"/>
                  </a:lnTo>
                  <a:lnTo>
                    <a:pt x="1803159" y="34175"/>
                  </a:lnTo>
                  <a:close/>
                </a:path>
                <a:path w="4339590" h="76200">
                  <a:moveTo>
                    <a:pt x="1853624" y="34175"/>
                  </a:moveTo>
                  <a:lnTo>
                    <a:pt x="1824710" y="34175"/>
                  </a:lnTo>
                  <a:lnTo>
                    <a:pt x="1824710" y="41534"/>
                  </a:lnTo>
                  <a:lnTo>
                    <a:pt x="1853624" y="41534"/>
                  </a:lnTo>
                  <a:lnTo>
                    <a:pt x="1853624" y="34175"/>
                  </a:lnTo>
                  <a:close/>
                </a:path>
                <a:path w="4339590" h="76200">
                  <a:moveTo>
                    <a:pt x="1904093" y="34175"/>
                  </a:moveTo>
                  <a:lnTo>
                    <a:pt x="1875180" y="34175"/>
                  </a:lnTo>
                  <a:lnTo>
                    <a:pt x="1875180" y="41534"/>
                  </a:lnTo>
                  <a:lnTo>
                    <a:pt x="1904093" y="41534"/>
                  </a:lnTo>
                  <a:lnTo>
                    <a:pt x="1904093" y="34175"/>
                  </a:lnTo>
                  <a:close/>
                </a:path>
                <a:path w="4339590" h="76200">
                  <a:moveTo>
                    <a:pt x="1955083" y="34175"/>
                  </a:moveTo>
                  <a:lnTo>
                    <a:pt x="1926170" y="34175"/>
                  </a:lnTo>
                  <a:lnTo>
                    <a:pt x="1926170" y="41534"/>
                  </a:lnTo>
                  <a:lnTo>
                    <a:pt x="1955083" y="41534"/>
                  </a:lnTo>
                  <a:lnTo>
                    <a:pt x="1955083" y="34175"/>
                  </a:lnTo>
                  <a:close/>
                </a:path>
                <a:path w="4339590" h="76200">
                  <a:moveTo>
                    <a:pt x="2005554" y="34175"/>
                  </a:moveTo>
                  <a:lnTo>
                    <a:pt x="1976640" y="34175"/>
                  </a:lnTo>
                  <a:lnTo>
                    <a:pt x="1976640" y="41534"/>
                  </a:lnTo>
                  <a:lnTo>
                    <a:pt x="2005554" y="41534"/>
                  </a:lnTo>
                  <a:lnTo>
                    <a:pt x="2005554" y="34175"/>
                  </a:lnTo>
                  <a:close/>
                </a:path>
                <a:path w="4339590" h="76200">
                  <a:moveTo>
                    <a:pt x="2056550" y="34175"/>
                  </a:moveTo>
                  <a:lnTo>
                    <a:pt x="2027110" y="34175"/>
                  </a:lnTo>
                  <a:lnTo>
                    <a:pt x="2027110" y="41534"/>
                  </a:lnTo>
                  <a:lnTo>
                    <a:pt x="2056550" y="41534"/>
                  </a:lnTo>
                  <a:lnTo>
                    <a:pt x="2056550" y="34175"/>
                  </a:lnTo>
                  <a:close/>
                </a:path>
                <a:path w="4339590" h="76200">
                  <a:moveTo>
                    <a:pt x="2107013" y="34175"/>
                  </a:moveTo>
                  <a:lnTo>
                    <a:pt x="2078101" y="34175"/>
                  </a:lnTo>
                  <a:lnTo>
                    <a:pt x="2078101" y="41534"/>
                  </a:lnTo>
                  <a:lnTo>
                    <a:pt x="2107013" y="41534"/>
                  </a:lnTo>
                  <a:lnTo>
                    <a:pt x="2107013" y="34175"/>
                  </a:lnTo>
                  <a:close/>
                </a:path>
                <a:path w="4339590" h="76200">
                  <a:moveTo>
                    <a:pt x="2157484" y="34175"/>
                  </a:moveTo>
                  <a:lnTo>
                    <a:pt x="2128570" y="34175"/>
                  </a:lnTo>
                  <a:lnTo>
                    <a:pt x="2128570" y="41534"/>
                  </a:lnTo>
                  <a:lnTo>
                    <a:pt x="2157484" y="41534"/>
                  </a:lnTo>
                  <a:lnTo>
                    <a:pt x="2157484" y="34175"/>
                  </a:lnTo>
                  <a:close/>
                </a:path>
                <a:path w="4339590" h="76200">
                  <a:moveTo>
                    <a:pt x="2208475" y="34175"/>
                  </a:moveTo>
                  <a:lnTo>
                    <a:pt x="2179561" y="34175"/>
                  </a:lnTo>
                  <a:lnTo>
                    <a:pt x="2179561" y="41534"/>
                  </a:lnTo>
                  <a:lnTo>
                    <a:pt x="2208475" y="41534"/>
                  </a:lnTo>
                  <a:lnTo>
                    <a:pt x="2208475" y="34175"/>
                  </a:lnTo>
                  <a:close/>
                </a:path>
                <a:path w="4339590" h="76200">
                  <a:moveTo>
                    <a:pt x="2258945" y="34175"/>
                  </a:moveTo>
                  <a:lnTo>
                    <a:pt x="2230031" y="34175"/>
                  </a:lnTo>
                  <a:lnTo>
                    <a:pt x="2230031" y="41534"/>
                  </a:lnTo>
                  <a:lnTo>
                    <a:pt x="2258945" y="41534"/>
                  </a:lnTo>
                  <a:lnTo>
                    <a:pt x="2258945" y="34175"/>
                  </a:lnTo>
                  <a:close/>
                </a:path>
                <a:path w="4339590" h="76200">
                  <a:moveTo>
                    <a:pt x="2309935" y="34175"/>
                  </a:moveTo>
                  <a:lnTo>
                    <a:pt x="2281021" y="34175"/>
                  </a:lnTo>
                  <a:lnTo>
                    <a:pt x="2281021" y="41534"/>
                  </a:lnTo>
                  <a:lnTo>
                    <a:pt x="2309935" y="41534"/>
                  </a:lnTo>
                  <a:lnTo>
                    <a:pt x="2309935" y="34175"/>
                  </a:lnTo>
                  <a:close/>
                </a:path>
                <a:path w="4339590" h="76200">
                  <a:moveTo>
                    <a:pt x="2360405" y="34175"/>
                  </a:moveTo>
                  <a:lnTo>
                    <a:pt x="2331491" y="34175"/>
                  </a:lnTo>
                  <a:lnTo>
                    <a:pt x="2331491" y="41534"/>
                  </a:lnTo>
                  <a:lnTo>
                    <a:pt x="2360405" y="41534"/>
                  </a:lnTo>
                  <a:lnTo>
                    <a:pt x="2360405" y="34175"/>
                  </a:lnTo>
                  <a:close/>
                </a:path>
                <a:path w="4339590" h="76200">
                  <a:moveTo>
                    <a:pt x="2410875" y="34175"/>
                  </a:moveTo>
                  <a:lnTo>
                    <a:pt x="2381961" y="34175"/>
                  </a:lnTo>
                  <a:lnTo>
                    <a:pt x="2381961" y="41534"/>
                  </a:lnTo>
                  <a:lnTo>
                    <a:pt x="2410875" y="41534"/>
                  </a:lnTo>
                  <a:lnTo>
                    <a:pt x="2410875" y="34175"/>
                  </a:lnTo>
                  <a:close/>
                </a:path>
                <a:path w="4339590" h="76200">
                  <a:moveTo>
                    <a:pt x="2461865" y="34175"/>
                  </a:moveTo>
                  <a:lnTo>
                    <a:pt x="2432951" y="34175"/>
                  </a:lnTo>
                  <a:lnTo>
                    <a:pt x="2432951" y="41534"/>
                  </a:lnTo>
                  <a:lnTo>
                    <a:pt x="2461865" y="41534"/>
                  </a:lnTo>
                  <a:lnTo>
                    <a:pt x="2461865" y="34175"/>
                  </a:lnTo>
                  <a:close/>
                </a:path>
                <a:path w="4339590" h="76200">
                  <a:moveTo>
                    <a:pt x="2512335" y="34175"/>
                  </a:moveTo>
                  <a:lnTo>
                    <a:pt x="2483421" y="34175"/>
                  </a:lnTo>
                  <a:lnTo>
                    <a:pt x="2483421" y="41534"/>
                  </a:lnTo>
                  <a:lnTo>
                    <a:pt x="2512335" y="41534"/>
                  </a:lnTo>
                  <a:lnTo>
                    <a:pt x="2512335" y="34175"/>
                  </a:lnTo>
                  <a:close/>
                </a:path>
                <a:path w="4339590" h="76200">
                  <a:moveTo>
                    <a:pt x="2563326" y="34175"/>
                  </a:moveTo>
                  <a:lnTo>
                    <a:pt x="2534411" y="34175"/>
                  </a:lnTo>
                  <a:lnTo>
                    <a:pt x="2534411" y="41534"/>
                  </a:lnTo>
                  <a:lnTo>
                    <a:pt x="2563326" y="41534"/>
                  </a:lnTo>
                  <a:lnTo>
                    <a:pt x="2563326" y="34175"/>
                  </a:lnTo>
                  <a:close/>
                </a:path>
                <a:path w="4339590" h="76200">
                  <a:moveTo>
                    <a:pt x="2613794" y="34175"/>
                  </a:moveTo>
                  <a:lnTo>
                    <a:pt x="2584881" y="34175"/>
                  </a:lnTo>
                  <a:lnTo>
                    <a:pt x="2584881" y="41534"/>
                  </a:lnTo>
                  <a:lnTo>
                    <a:pt x="2613794" y="41534"/>
                  </a:lnTo>
                  <a:lnTo>
                    <a:pt x="2613794" y="34175"/>
                  </a:lnTo>
                  <a:close/>
                </a:path>
                <a:path w="4339590" h="76200">
                  <a:moveTo>
                    <a:pt x="2664778" y="34175"/>
                  </a:moveTo>
                  <a:lnTo>
                    <a:pt x="2635338" y="34175"/>
                  </a:lnTo>
                  <a:lnTo>
                    <a:pt x="2635338" y="41534"/>
                  </a:lnTo>
                  <a:lnTo>
                    <a:pt x="2664778" y="41534"/>
                  </a:lnTo>
                  <a:lnTo>
                    <a:pt x="2664778" y="34175"/>
                  </a:lnTo>
                  <a:close/>
                </a:path>
                <a:path w="4339590" h="76200">
                  <a:moveTo>
                    <a:pt x="2715256" y="34175"/>
                  </a:moveTo>
                  <a:lnTo>
                    <a:pt x="2686342" y="34175"/>
                  </a:lnTo>
                  <a:lnTo>
                    <a:pt x="2686342" y="41534"/>
                  </a:lnTo>
                  <a:lnTo>
                    <a:pt x="2715256" y="41534"/>
                  </a:lnTo>
                  <a:lnTo>
                    <a:pt x="2715256" y="34175"/>
                  </a:lnTo>
                  <a:close/>
                </a:path>
                <a:path w="4339590" h="76200">
                  <a:moveTo>
                    <a:pt x="2765713" y="34175"/>
                  </a:moveTo>
                  <a:lnTo>
                    <a:pt x="2736799" y="34175"/>
                  </a:lnTo>
                  <a:lnTo>
                    <a:pt x="2736799" y="41534"/>
                  </a:lnTo>
                  <a:lnTo>
                    <a:pt x="2765713" y="41534"/>
                  </a:lnTo>
                  <a:lnTo>
                    <a:pt x="2765713" y="34175"/>
                  </a:lnTo>
                  <a:close/>
                </a:path>
                <a:path w="4339590" h="76200">
                  <a:moveTo>
                    <a:pt x="2816716" y="34175"/>
                  </a:moveTo>
                  <a:lnTo>
                    <a:pt x="2787802" y="34175"/>
                  </a:lnTo>
                  <a:lnTo>
                    <a:pt x="2787802" y="41534"/>
                  </a:lnTo>
                  <a:lnTo>
                    <a:pt x="2816716" y="41534"/>
                  </a:lnTo>
                  <a:lnTo>
                    <a:pt x="2816716" y="34175"/>
                  </a:lnTo>
                  <a:close/>
                </a:path>
                <a:path w="4339590" h="76200">
                  <a:moveTo>
                    <a:pt x="2867185" y="34175"/>
                  </a:moveTo>
                  <a:lnTo>
                    <a:pt x="2838272" y="34175"/>
                  </a:lnTo>
                  <a:lnTo>
                    <a:pt x="2838272" y="41534"/>
                  </a:lnTo>
                  <a:lnTo>
                    <a:pt x="2867185" y="41534"/>
                  </a:lnTo>
                  <a:lnTo>
                    <a:pt x="2867185" y="34175"/>
                  </a:lnTo>
                  <a:close/>
                </a:path>
                <a:path w="4339590" h="76200">
                  <a:moveTo>
                    <a:pt x="2918169" y="34175"/>
                  </a:moveTo>
                  <a:lnTo>
                    <a:pt x="2888729" y="34175"/>
                  </a:lnTo>
                  <a:lnTo>
                    <a:pt x="2888729" y="41534"/>
                  </a:lnTo>
                  <a:lnTo>
                    <a:pt x="2918169" y="41534"/>
                  </a:lnTo>
                  <a:lnTo>
                    <a:pt x="2918169" y="34175"/>
                  </a:lnTo>
                  <a:close/>
                </a:path>
                <a:path w="4339590" h="76200">
                  <a:moveTo>
                    <a:pt x="2968646" y="34175"/>
                  </a:moveTo>
                  <a:lnTo>
                    <a:pt x="2939732" y="34175"/>
                  </a:lnTo>
                  <a:lnTo>
                    <a:pt x="2939732" y="41534"/>
                  </a:lnTo>
                  <a:lnTo>
                    <a:pt x="2968646" y="41534"/>
                  </a:lnTo>
                  <a:lnTo>
                    <a:pt x="2968646" y="34175"/>
                  </a:lnTo>
                  <a:close/>
                </a:path>
                <a:path w="4339590" h="76200">
                  <a:moveTo>
                    <a:pt x="3019103" y="34175"/>
                  </a:moveTo>
                  <a:lnTo>
                    <a:pt x="2990189" y="34175"/>
                  </a:lnTo>
                  <a:lnTo>
                    <a:pt x="2990189" y="41534"/>
                  </a:lnTo>
                  <a:lnTo>
                    <a:pt x="3019103" y="41534"/>
                  </a:lnTo>
                  <a:lnTo>
                    <a:pt x="3019103" y="34175"/>
                  </a:lnTo>
                  <a:close/>
                </a:path>
                <a:path w="4339590" h="76200">
                  <a:moveTo>
                    <a:pt x="3070106" y="34175"/>
                  </a:moveTo>
                  <a:lnTo>
                    <a:pt x="3041192" y="34175"/>
                  </a:lnTo>
                  <a:lnTo>
                    <a:pt x="3041192" y="41534"/>
                  </a:lnTo>
                  <a:lnTo>
                    <a:pt x="3070106" y="41534"/>
                  </a:lnTo>
                  <a:lnTo>
                    <a:pt x="3070106" y="34175"/>
                  </a:lnTo>
                  <a:close/>
                </a:path>
                <a:path w="4339590" h="76200">
                  <a:moveTo>
                    <a:pt x="3120563" y="34175"/>
                  </a:moveTo>
                  <a:lnTo>
                    <a:pt x="3091649" y="34175"/>
                  </a:lnTo>
                  <a:lnTo>
                    <a:pt x="3091649" y="41534"/>
                  </a:lnTo>
                  <a:lnTo>
                    <a:pt x="3120563" y="41534"/>
                  </a:lnTo>
                  <a:lnTo>
                    <a:pt x="3120563" y="34175"/>
                  </a:lnTo>
                  <a:close/>
                </a:path>
                <a:path w="4339590" h="76200">
                  <a:moveTo>
                    <a:pt x="3171565" y="34175"/>
                  </a:moveTo>
                  <a:lnTo>
                    <a:pt x="3142653" y="34175"/>
                  </a:lnTo>
                  <a:lnTo>
                    <a:pt x="3142653" y="41534"/>
                  </a:lnTo>
                  <a:lnTo>
                    <a:pt x="3171565" y="41534"/>
                  </a:lnTo>
                  <a:lnTo>
                    <a:pt x="3171565" y="34175"/>
                  </a:lnTo>
                  <a:close/>
                </a:path>
                <a:path w="4339590" h="76200">
                  <a:moveTo>
                    <a:pt x="3222024" y="34175"/>
                  </a:moveTo>
                  <a:lnTo>
                    <a:pt x="3193110" y="34175"/>
                  </a:lnTo>
                  <a:lnTo>
                    <a:pt x="3193110" y="41534"/>
                  </a:lnTo>
                  <a:lnTo>
                    <a:pt x="3222024" y="41534"/>
                  </a:lnTo>
                  <a:lnTo>
                    <a:pt x="3222024" y="34175"/>
                  </a:lnTo>
                  <a:close/>
                </a:path>
                <a:path w="4339590" h="76200">
                  <a:moveTo>
                    <a:pt x="3272492" y="34175"/>
                  </a:moveTo>
                  <a:lnTo>
                    <a:pt x="3243580" y="34175"/>
                  </a:lnTo>
                  <a:lnTo>
                    <a:pt x="3243580" y="41534"/>
                  </a:lnTo>
                  <a:lnTo>
                    <a:pt x="3272492" y="41534"/>
                  </a:lnTo>
                  <a:lnTo>
                    <a:pt x="3272492" y="34175"/>
                  </a:lnTo>
                  <a:close/>
                </a:path>
                <a:path w="4339590" h="76200">
                  <a:moveTo>
                    <a:pt x="3323484" y="34175"/>
                  </a:moveTo>
                  <a:lnTo>
                    <a:pt x="3294570" y="34175"/>
                  </a:lnTo>
                  <a:lnTo>
                    <a:pt x="3294570" y="41534"/>
                  </a:lnTo>
                  <a:lnTo>
                    <a:pt x="3323484" y="41534"/>
                  </a:lnTo>
                  <a:lnTo>
                    <a:pt x="3323484" y="34175"/>
                  </a:lnTo>
                  <a:close/>
                </a:path>
                <a:path w="4339590" h="76200">
                  <a:moveTo>
                    <a:pt x="3373953" y="34175"/>
                  </a:moveTo>
                  <a:lnTo>
                    <a:pt x="3345040" y="34175"/>
                  </a:lnTo>
                  <a:lnTo>
                    <a:pt x="3345040" y="41534"/>
                  </a:lnTo>
                  <a:lnTo>
                    <a:pt x="3373953" y="41534"/>
                  </a:lnTo>
                  <a:lnTo>
                    <a:pt x="3373953" y="34175"/>
                  </a:lnTo>
                  <a:close/>
                </a:path>
                <a:path w="4339590" h="76200">
                  <a:moveTo>
                    <a:pt x="3424956" y="34175"/>
                  </a:moveTo>
                  <a:lnTo>
                    <a:pt x="3396043" y="34175"/>
                  </a:lnTo>
                  <a:lnTo>
                    <a:pt x="3396043" y="41534"/>
                  </a:lnTo>
                  <a:lnTo>
                    <a:pt x="3424956" y="41534"/>
                  </a:lnTo>
                  <a:lnTo>
                    <a:pt x="3424956" y="34175"/>
                  </a:lnTo>
                  <a:close/>
                </a:path>
                <a:path w="4339590" h="76200">
                  <a:moveTo>
                    <a:pt x="3475414" y="34175"/>
                  </a:moveTo>
                  <a:lnTo>
                    <a:pt x="3446500" y="34175"/>
                  </a:lnTo>
                  <a:lnTo>
                    <a:pt x="3446500" y="41534"/>
                  </a:lnTo>
                  <a:lnTo>
                    <a:pt x="3475414" y="41534"/>
                  </a:lnTo>
                  <a:lnTo>
                    <a:pt x="3475414" y="34175"/>
                  </a:lnTo>
                  <a:close/>
                </a:path>
                <a:path w="4339590" h="76200">
                  <a:moveTo>
                    <a:pt x="3526410" y="34175"/>
                  </a:moveTo>
                  <a:lnTo>
                    <a:pt x="3496970" y="34175"/>
                  </a:lnTo>
                  <a:lnTo>
                    <a:pt x="3496970" y="41534"/>
                  </a:lnTo>
                  <a:lnTo>
                    <a:pt x="3526410" y="41534"/>
                  </a:lnTo>
                  <a:lnTo>
                    <a:pt x="3526410" y="34175"/>
                  </a:lnTo>
                  <a:close/>
                </a:path>
                <a:path w="4339590" h="76200">
                  <a:moveTo>
                    <a:pt x="3576873" y="34175"/>
                  </a:moveTo>
                  <a:lnTo>
                    <a:pt x="3547960" y="34175"/>
                  </a:lnTo>
                  <a:lnTo>
                    <a:pt x="3547960" y="41534"/>
                  </a:lnTo>
                  <a:lnTo>
                    <a:pt x="3576873" y="41534"/>
                  </a:lnTo>
                  <a:lnTo>
                    <a:pt x="3576873" y="34175"/>
                  </a:lnTo>
                  <a:close/>
                </a:path>
                <a:path w="4339590" h="76200">
                  <a:moveTo>
                    <a:pt x="3627344" y="34175"/>
                  </a:moveTo>
                  <a:lnTo>
                    <a:pt x="3598430" y="34175"/>
                  </a:lnTo>
                  <a:lnTo>
                    <a:pt x="3598430" y="41534"/>
                  </a:lnTo>
                  <a:lnTo>
                    <a:pt x="3627344" y="41534"/>
                  </a:lnTo>
                  <a:lnTo>
                    <a:pt x="3627344" y="34175"/>
                  </a:lnTo>
                  <a:close/>
                </a:path>
                <a:path w="4339590" h="76200">
                  <a:moveTo>
                    <a:pt x="3678335" y="34175"/>
                  </a:moveTo>
                  <a:lnTo>
                    <a:pt x="3649421" y="34175"/>
                  </a:lnTo>
                  <a:lnTo>
                    <a:pt x="3649421" y="41534"/>
                  </a:lnTo>
                  <a:lnTo>
                    <a:pt x="3678335" y="41534"/>
                  </a:lnTo>
                  <a:lnTo>
                    <a:pt x="3678335" y="34175"/>
                  </a:lnTo>
                  <a:close/>
                </a:path>
                <a:path w="4339590" h="76200">
                  <a:moveTo>
                    <a:pt x="3728805" y="34175"/>
                  </a:moveTo>
                  <a:lnTo>
                    <a:pt x="3699891" y="34175"/>
                  </a:lnTo>
                  <a:lnTo>
                    <a:pt x="3699891" y="41534"/>
                  </a:lnTo>
                  <a:lnTo>
                    <a:pt x="3728805" y="41534"/>
                  </a:lnTo>
                  <a:lnTo>
                    <a:pt x="3728805" y="34175"/>
                  </a:lnTo>
                  <a:close/>
                </a:path>
                <a:path w="4339590" h="76200">
                  <a:moveTo>
                    <a:pt x="3779800" y="34175"/>
                  </a:moveTo>
                  <a:lnTo>
                    <a:pt x="3750360" y="34175"/>
                  </a:lnTo>
                  <a:lnTo>
                    <a:pt x="3750360" y="41534"/>
                  </a:lnTo>
                  <a:lnTo>
                    <a:pt x="3779800" y="41534"/>
                  </a:lnTo>
                  <a:lnTo>
                    <a:pt x="3779800" y="34175"/>
                  </a:lnTo>
                  <a:close/>
                </a:path>
                <a:path w="4339590" h="76200">
                  <a:moveTo>
                    <a:pt x="3830265" y="34175"/>
                  </a:moveTo>
                  <a:lnTo>
                    <a:pt x="3801351" y="34175"/>
                  </a:lnTo>
                  <a:lnTo>
                    <a:pt x="3801351" y="41534"/>
                  </a:lnTo>
                  <a:lnTo>
                    <a:pt x="3830265" y="41534"/>
                  </a:lnTo>
                  <a:lnTo>
                    <a:pt x="3830265" y="34175"/>
                  </a:lnTo>
                  <a:close/>
                </a:path>
                <a:path w="4339590" h="76200">
                  <a:moveTo>
                    <a:pt x="3880733" y="34175"/>
                  </a:moveTo>
                  <a:lnTo>
                    <a:pt x="3851821" y="34175"/>
                  </a:lnTo>
                  <a:lnTo>
                    <a:pt x="3851821" y="41534"/>
                  </a:lnTo>
                  <a:lnTo>
                    <a:pt x="3880733" y="41534"/>
                  </a:lnTo>
                  <a:lnTo>
                    <a:pt x="3880733" y="34175"/>
                  </a:lnTo>
                  <a:close/>
                </a:path>
                <a:path w="4339590" h="76200">
                  <a:moveTo>
                    <a:pt x="3931725" y="34175"/>
                  </a:moveTo>
                  <a:lnTo>
                    <a:pt x="3902811" y="34175"/>
                  </a:lnTo>
                  <a:lnTo>
                    <a:pt x="3902811" y="41534"/>
                  </a:lnTo>
                  <a:lnTo>
                    <a:pt x="3931725" y="41534"/>
                  </a:lnTo>
                  <a:lnTo>
                    <a:pt x="3931725" y="34175"/>
                  </a:lnTo>
                  <a:close/>
                </a:path>
                <a:path w="4339590" h="76200">
                  <a:moveTo>
                    <a:pt x="3982195" y="34175"/>
                  </a:moveTo>
                  <a:lnTo>
                    <a:pt x="3953281" y="34175"/>
                  </a:lnTo>
                  <a:lnTo>
                    <a:pt x="3953281" y="41534"/>
                  </a:lnTo>
                  <a:lnTo>
                    <a:pt x="3982195" y="41534"/>
                  </a:lnTo>
                  <a:lnTo>
                    <a:pt x="3982195" y="34175"/>
                  </a:lnTo>
                  <a:close/>
                </a:path>
                <a:path w="4339590" h="76200">
                  <a:moveTo>
                    <a:pt x="4033185" y="34175"/>
                  </a:moveTo>
                  <a:lnTo>
                    <a:pt x="4004271" y="34175"/>
                  </a:lnTo>
                  <a:lnTo>
                    <a:pt x="4004271" y="41534"/>
                  </a:lnTo>
                  <a:lnTo>
                    <a:pt x="4033185" y="41534"/>
                  </a:lnTo>
                  <a:lnTo>
                    <a:pt x="4033185" y="34175"/>
                  </a:lnTo>
                  <a:close/>
                </a:path>
                <a:path w="4339590" h="76200">
                  <a:moveTo>
                    <a:pt x="4083655" y="34175"/>
                  </a:moveTo>
                  <a:lnTo>
                    <a:pt x="4054741" y="34175"/>
                  </a:lnTo>
                  <a:lnTo>
                    <a:pt x="4054741" y="41534"/>
                  </a:lnTo>
                  <a:lnTo>
                    <a:pt x="4083655" y="41534"/>
                  </a:lnTo>
                  <a:lnTo>
                    <a:pt x="4083655" y="34175"/>
                  </a:lnTo>
                  <a:close/>
                </a:path>
                <a:path w="4339590" h="76200">
                  <a:moveTo>
                    <a:pt x="4134125" y="34175"/>
                  </a:moveTo>
                  <a:lnTo>
                    <a:pt x="4105211" y="34175"/>
                  </a:lnTo>
                  <a:lnTo>
                    <a:pt x="4105211" y="41534"/>
                  </a:lnTo>
                  <a:lnTo>
                    <a:pt x="4134125" y="41534"/>
                  </a:lnTo>
                  <a:lnTo>
                    <a:pt x="4134125" y="34175"/>
                  </a:lnTo>
                  <a:close/>
                </a:path>
                <a:path w="4339590" h="76200">
                  <a:moveTo>
                    <a:pt x="4185114" y="34175"/>
                  </a:moveTo>
                  <a:lnTo>
                    <a:pt x="4156202" y="34175"/>
                  </a:lnTo>
                  <a:lnTo>
                    <a:pt x="4156202" y="41534"/>
                  </a:lnTo>
                  <a:lnTo>
                    <a:pt x="4185114" y="41534"/>
                  </a:lnTo>
                  <a:lnTo>
                    <a:pt x="4185114" y="34175"/>
                  </a:lnTo>
                  <a:close/>
                </a:path>
                <a:path w="4339590" h="76200">
                  <a:moveTo>
                    <a:pt x="4235584" y="34175"/>
                  </a:moveTo>
                  <a:lnTo>
                    <a:pt x="4206671" y="34175"/>
                  </a:lnTo>
                  <a:lnTo>
                    <a:pt x="4206671" y="41534"/>
                  </a:lnTo>
                  <a:lnTo>
                    <a:pt x="4235584" y="41534"/>
                  </a:lnTo>
                  <a:lnTo>
                    <a:pt x="4235584" y="34175"/>
                  </a:lnTo>
                  <a:close/>
                </a:path>
                <a:path w="4339590" h="76200">
                  <a:moveTo>
                    <a:pt x="4324259" y="37852"/>
                  </a:moveTo>
                  <a:lnTo>
                    <a:pt x="4271860" y="68338"/>
                  </a:lnTo>
                  <a:lnTo>
                    <a:pt x="4270286" y="69392"/>
                  </a:lnTo>
                  <a:lnTo>
                    <a:pt x="4269752" y="72021"/>
                  </a:lnTo>
                  <a:lnTo>
                    <a:pt x="4271860" y="75171"/>
                  </a:lnTo>
                  <a:lnTo>
                    <a:pt x="4273956" y="75704"/>
                  </a:lnTo>
                  <a:lnTo>
                    <a:pt x="4275543" y="74650"/>
                  </a:lnTo>
                  <a:lnTo>
                    <a:pt x="4332770" y="41534"/>
                  </a:lnTo>
                  <a:lnTo>
                    <a:pt x="4332314" y="41534"/>
                  </a:lnTo>
                  <a:lnTo>
                    <a:pt x="4332314" y="41008"/>
                  </a:lnTo>
                  <a:lnTo>
                    <a:pt x="4329683" y="41008"/>
                  </a:lnTo>
                  <a:lnTo>
                    <a:pt x="4324259" y="37852"/>
                  </a:lnTo>
                  <a:close/>
                </a:path>
                <a:path w="4339590" h="76200">
                  <a:moveTo>
                    <a:pt x="4286576" y="34175"/>
                  </a:moveTo>
                  <a:lnTo>
                    <a:pt x="4257662" y="34175"/>
                  </a:lnTo>
                  <a:lnTo>
                    <a:pt x="4257662" y="41534"/>
                  </a:lnTo>
                  <a:lnTo>
                    <a:pt x="4286576" y="41534"/>
                  </a:lnTo>
                  <a:lnTo>
                    <a:pt x="4286576" y="34175"/>
                  </a:lnTo>
                  <a:close/>
                </a:path>
                <a:path w="4339590" h="76200">
                  <a:moveTo>
                    <a:pt x="4317940" y="34175"/>
                  </a:moveTo>
                  <a:lnTo>
                    <a:pt x="4308132" y="34175"/>
                  </a:lnTo>
                  <a:lnTo>
                    <a:pt x="4308132" y="41534"/>
                  </a:lnTo>
                  <a:lnTo>
                    <a:pt x="4317930" y="41534"/>
                  </a:lnTo>
                  <a:lnTo>
                    <a:pt x="4324259" y="37852"/>
                  </a:lnTo>
                  <a:lnTo>
                    <a:pt x="4317940" y="34175"/>
                  </a:lnTo>
                  <a:close/>
                </a:path>
                <a:path w="4339590" h="76200">
                  <a:moveTo>
                    <a:pt x="4332800" y="34175"/>
                  </a:moveTo>
                  <a:lnTo>
                    <a:pt x="4332314" y="34175"/>
                  </a:lnTo>
                  <a:lnTo>
                    <a:pt x="4332314" y="41534"/>
                  </a:lnTo>
                  <a:lnTo>
                    <a:pt x="4332770" y="41534"/>
                  </a:lnTo>
                  <a:lnTo>
                    <a:pt x="4339145" y="37846"/>
                  </a:lnTo>
                  <a:lnTo>
                    <a:pt x="4332800" y="34175"/>
                  </a:lnTo>
                  <a:close/>
                </a:path>
                <a:path w="4339590" h="76200">
                  <a:moveTo>
                    <a:pt x="4329683" y="34696"/>
                  </a:moveTo>
                  <a:lnTo>
                    <a:pt x="4324259" y="37852"/>
                  </a:lnTo>
                  <a:lnTo>
                    <a:pt x="4329683" y="41008"/>
                  </a:lnTo>
                  <a:lnTo>
                    <a:pt x="4329683" y="34696"/>
                  </a:lnTo>
                  <a:close/>
                </a:path>
                <a:path w="4339590" h="76200">
                  <a:moveTo>
                    <a:pt x="4332314" y="34696"/>
                  </a:moveTo>
                  <a:lnTo>
                    <a:pt x="4329683" y="34696"/>
                  </a:lnTo>
                  <a:lnTo>
                    <a:pt x="4329683" y="41008"/>
                  </a:lnTo>
                  <a:lnTo>
                    <a:pt x="4332314" y="41008"/>
                  </a:lnTo>
                  <a:lnTo>
                    <a:pt x="4332314" y="34696"/>
                  </a:lnTo>
                  <a:close/>
                </a:path>
                <a:path w="4339590" h="76200">
                  <a:moveTo>
                    <a:pt x="4273956" y="0"/>
                  </a:moveTo>
                  <a:lnTo>
                    <a:pt x="4271860" y="520"/>
                  </a:lnTo>
                  <a:lnTo>
                    <a:pt x="4270806" y="2108"/>
                  </a:lnTo>
                  <a:lnTo>
                    <a:pt x="4269752" y="4203"/>
                  </a:lnTo>
                  <a:lnTo>
                    <a:pt x="4270286" y="6311"/>
                  </a:lnTo>
                  <a:lnTo>
                    <a:pt x="4271860" y="7366"/>
                  </a:lnTo>
                  <a:lnTo>
                    <a:pt x="4324270" y="37846"/>
                  </a:lnTo>
                  <a:lnTo>
                    <a:pt x="4329683" y="34696"/>
                  </a:lnTo>
                  <a:lnTo>
                    <a:pt x="4332314" y="34696"/>
                  </a:lnTo>
                  <a:lnTo>
                    <a:pt x="4332314" y="34175"/>
                  </a:lnTo>
                  <a:lnTo>
                    <a:pt x="4332800" y="34175"/>
                  </a:lnTo>
                  <a:lnTo>
                    <a:pt x="4275543" y="1054"/>
                  </a:lnTo>
                  <a:lnTo>
                    <a:pt x="4273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27542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27542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1724" y="3245345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4"/>
                  </a:lnTo>
                  <a:lnTo>
                    <a:pt x="55868" y="24461"/>
                  </a:lnTo>
                  <a:lnTo>
                    <a:pt x="26311" y="51895"/>
                  </a:lnTo>
                  <a:lnTo>
                    <a:pt x="6948" y="86672"/>
                  </a:lnTo>
                  <a:lnTo>
                    <a:pt x="0" y="126695"/>
                  </a:lnTo>
                  <a:lnTo>
                    <a:pt x="6948" y="166772"/>
                  </a:lnTo>
                  <a:lnTo>
                    <a:pt x="26311" y="201677"/>
                  </a:lnTo>
                  <a:lnTo>
                    <a:pt x="55868" y="229266"/>
                  </a:lnTo>
                  <a:lnTo>
                    <a:pt x="93397" y="247392"/>
                  </a:lnTo>
                  <a:lnTo>
                    <a:pt x="136677" y="253911"/>
                  </a:lnTo>
                  <a:lnTo>
                    <a:pt x="179963" y="247392"/>
                  </a:lnTo>
                  <a:lnTo>
                    <a:pt x="217496" y="229266"/>
                  </a:lnTo>
                  <a:lnTo>
                    <a:pt x="247055" y="201677"/>
                  </a:lnTo>
                  <a:lnTo>
                    <a:pt x="266419" y="166772"/>
                  </a:lnTo>
                  <a:lnTo>
                    <a:pt x="273367" y="126695"/>
                  </a:lnTo>
                  <a:lnTo>
                    <a:pt x="266419" y="86672"/>
                  </a:lnTo>
                  <a:lnTo>
                    <a:pt x="247055" y="51895"/>
                  </a:lnTo>
                  <a:lnTo>
                    <a:pt x="217496" y="24461"/>
                  </a:lnTo>
                  <a:lnTo>
                    <a:pt x="179963" y="6464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1724" y="3245345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6695"/>
                  </a:moveTo>
                  <a:lnTo>
                    <a:pt x="6948" y="86672"/>
                  </a:lnTo>
                  <a:lnTo>
                    <a:pt x="26311" y="51895"/>
                  </a:lnTo>
                  <a:lnTo>
                    <a:pt x="55868" y="24461"/>
                  </a:lnTo>
                  <a:lnTo>
                    <a:pt x="93397" y="6464"/>
                  </a:lnTo>
                  <a:lnTo>
                    <a:pt x="136677" y="0"/>
                  </a:lnTo>
                  <a:lnTo>
                    <a:pt x="179963" y="6464"/>
                  </a:lnTo>
                  <a:lnTo>
                    <a:pt x="217496" y="24461"/>
                  </a:lnTo>
                  <a:lnTo>
                    <a:pt x="247055" y="51895"/>
                  </a:lnTo>
                  <a:lnTo>
                    <a:pt x="266419" y="86672"/>
                  </a:lnTo>
                  <a:lnTo>
                    <a:pt x="273367" y="126695"/>
                  </a:lnTo>
                  <a:lnTo>
                    <a:pt x="266419" y="166772"/>
                  </a:lnTo>
                  <a:lnTo>
                    <a:pt x="247055" y="201677"/>
                  </a:lnTo>
                  <a:lnTo>
                    <a:pt x="217496" y="229266"/>
                  </a:lnTo>
                  <a:lnTo>
                    <a:pt x="179963" y="247392"/>
                  </a:lnTo>
                  <a:lnTo>
                    <a:pt x="136677" y="253911"/>
                  </a:lnTo>
                  <a:lnTo>
                    <a:pt x="93397" y="247392"/>
                  </a:lnTo>
                  <a:lnTo>
                    <a:pt x="55868" y="229266"/>
                  </a:lnTo>
                  <a:lnTo>
                    <a:pt x="26311" y="201677"/>
                  </a:lnTo>
                  <a:lnTo>
                    <a:pt x="6948" y="166772"/>
                  </a:lnTo>
                  <a:lnTo>
                    <a:pt x="0" y="12669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0124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20124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76727" y="302613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76727" y="302613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1348" y="302613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1348" y="302613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17098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17098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19027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19027" y="3026130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0757" y="195139"/>
            <a:ext cx="6303645" cy="3288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Alcuni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esperimenti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45" dirty="0">
                <a:solidFill>
                  <a:srgbClr val="5E5E5E"/>
                </a:solidFill>
                <a:latin typeface="Arial MT"/>
                <a:cs typeface="Arial MT"/>
              </a:rPr>
              <a:t>con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T </a:t>
            </a:r>
            <a:r>
              <a:rPr sz="1650" spc="5" dirty="0">
                <a:latin typeface="Arial MT"/>
                <a:cs typeface="Arial MT"/>
              </a:rPr>
              <a:t>(più partizioni), </a:t>
            </a:r>
            <a:r>
              <a:rPr sz="1650" spc="10" dirty="0">
                <a:latin typeface="Arial MT"/>
                <a:cs typeface="Arial MT"/>
              </a:rPr>
              <a:t>un produttore P per </a:t>
            </a:r>
            <a:r>
              <a:rPr sz="1650" spc="5" dirty="0">
                <a:latin typeface="Arial MT"/>
                <a:cs typeface="Arial MT"/>
              </a:rPr>
              <a:t>T, più </a:t>
            </a:r>
            <a:r>
              <a:rPr sz="1650" spc="10" dirty="0">
                <a:latin typeface="Arial MT"/>
                <a:cs typeface="Arial MT"/>
              </a:rPr>
              <a:t>gruppi </a:t>
            </a:r>
            <a:r>
              <a:rPr sz="1650" spc="15" dirty="0">
                <a:latin typeface="Arial MT"/>
                <a:cs typeface="Arial MT"/>
              </a:rPr>
              <a:t>G1 </a:t>
            </a:r>
            <a:r>
              <a:rPr sz="1650" spc="10" dirty="0">
                <a:latin typeface="Arial MT"/>
                <a:cs typeface="Arial MT"/>
              </a:rPr>
              <a:t>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G2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consumatori per </a:t>
            </a:r>
            <a:r>
              <a:rPr sz="1650" spc="5" dirty="0">
                <a:latin typeface="Arial MT"/>
                <a:cs typeface="Arial MT"/>
              </a:rPr>
              <a:t>T, </a:t>
            </a:r>
            <a:r>
              <a:rPr sz="1650" spc="10" dirty="0">
                <a:latin typeface="Arial MT"/>
                <a:cs typeface="Arial MT"/>
              </a:rPr>
              <a:t>un consumatore C1 per T </a:t>
            </a:r>
            <a:r>
              <a:rPr sz="1650" spc="5" dirty="0">
                <a:latin typeface="Arial MT"/>
                <a:cs typeface="Arial MT"/>
              </a:rPr>
              <a:t>in </a:t>
            </a:r>
            <a:r>
              <a:rPr sz="1650" spc="10" dirty="0">
                <a:latin typeface="Arial MT"/>
                <a:cs typeface="Arial MT"/>
              </a:rPr>
              <a:t>G1 e </a:t>
            </a:r>
            <a:r>
              <a:rPr sz="1650" spc="5" dirty="0">
                <a:latin typeface="Arial MT"/>
                <a:cs typeface="Arial MT"/>
              </a:rPr>
              <a:t>più </a:t>
            </a:r>
            <a:r>
              <a:rPr sz="1650" spc="10" dirty="0">
                <a:latin typeface="Arial MT"/>
                <a:cs typeface="Arial MT"/>
              </a:rPr>
              <a:t> consumatori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C2’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C2’’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</a:t>
            </a:r>
            <a:r>
              <a:rPr sz="1650" spc="5" dirty="0">
                <a:latin typeface="Arial MT"/>
                <a:cs typeface="Arial MT"/>
              </a:rPr>
              <a:t> in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G2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avvio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C1, C2’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C2’’,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poi avvio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1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conseguenze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C2’ 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X messaggi,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C2’’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gli altri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N-X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endParaRPr sz="1650">
              <a:latin typeface="Arial MT"/>
              <a:cs typeface="Arial MT"/>
            </a:endParaRPr>
          </a:p>
          <a:p>
            <a:pPr marR="331470" algn="ctr">
              <a:lnSpc>
                <a:spcPct val="100000"/>
              </a:lnSpc>
              <a:spcBef>
                <a:spcPts val="895"/>
              </a:spcBef>
              <a:tabLst>
                <a:tab pos="492125" algn="l"/>
                <a:tab pos="1148715" algn="l"/>
                <a:tab pos="1703705" algn="l"/>
                <a:tab pos="2189480" algn="l"/>
                <a:tab pos="2790825" algn="l"/>
              </a:tabLst>
            </a:pPr>
            <a:r>
              <a:rPr sz="1350" spc="10" dirty="0">
                <a:latin typeface="Arial MT"/>
                <a:cs typeface="Arial MT"/>
              </a:rPr>
              <a:t>1	2	3	4	5	6</a:t>
            </a:r>
            <a:endParaRPr sz="1350">
              <a:latin typeface="Arial MT"/>
              <a:cs typeface="Arial MT"/>
            </a:endParaRPr>
          </a:p>
          <a:p>
            <a:pPr marL="678815">
              <a:lnSpc>
                <a:spcPct val="100000"/>
              </a:lnSpc>
              <a:spcBef>
                <a:spcPts val="235"/>
              </a:spcBef>
            </a:pPr>
            <a:r>
              <a:rPr sz="1350" spc="10" dirty="0"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06446" y="3624249"/>
            <a:ext cx="227329" cy="227329"/>
            <a:chOff x="2406446" y="3624249"/>
            <a:chExt cx="227329" cy="227329"/>
          </a:xfrm>
        </p:grpSpPr>
        <p:sp>
          <p:nvSpPr>
            <p:cNvPr id="46" name="object 46"/>
            <p:cNvSpPr/>
            <p:nvPr/>
          </p:nvSpPr>
          <p:spPr>
            <a:xfrm>
              <a:off x="2410256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10256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58533" y="3615364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18243" y="3624249"/>
            <a:ext cx="664845" cy="227329"/>
            <a:chOff x="3118243" y="3624249"/>
            <a:chExt cx="664845" cy="227329"/>
          </a:xfrm>
        </p:grpSpPr>
        <p:sp>
          <p:nvSpPr>
            <p:cNvPr id="50" name="object 50"/>
            <p:cNvSpPr/>
            <p:nvPr/>
          </p:nvSpPr>
          <p:spPr>
            <a:xfrm>
              <a:off x="3122053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22053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59962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59962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170336" y="3615364"/>
            <a:ext cx="56070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0215" algn="l"/>
              </a:tabLst>
            </a:pPr>
            <a:r>
              <a:rPr sz="1350" spc="10" dirty="0">
                <a:latin typeface="Arial MT"/>
                <a:cs typeface="Arial MT"/>
              </a:rPr>
              <a:t>2	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682" y="3624249"/>
            <a:ext cx="657860" cy="227329"/>
            <a:chOff x="4548682" y="3624249"/>
            <a:chExt cx="657860" cy="227329"/>
          </a:xfrm>
        </p:grpSpPr>
        <p:sp>
          <p:nvSpPr>
            <p:cNvPr id="56" name="object 56"/>
            <p:cNvSpPr/>
            <p:nvPr/>
          </p:nvSpPr>
          <p:spPr>
            <a:xfrm>
              <a:off x="4552492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52492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83048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83048" y="362805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600774" y="3615364"/>
            <a:ext cx="5530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2595" algn="l"/>
              </a:tabLst>
            </a:pPr>
            <a:r>
              <a:rPr sz="1350" spc="10" dirty="0">
                <a:latin typeface="Arial MT"/>
                <a:cs typeface="Arial MT"/>
              </a:rPr>
              <a:t>4	5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527014" y="3624249"/>
            <a:ext cx="226695" cy="227329"/>
            <a:chOff x="5527014" y="3624249"/>
            <a:chExt cx="226695" cy="227329"/>
          </a:xfrm>
        </p:grpSpPr>
        <p:sp>
          <p:nvSpPr>
            <p:cNvPr id="62" name="object 62"/>
            <p:cNvSpPr/>
            <p:nvPr/>
          </p:nvSpPr>
          <p:spPr>
            <a:xfrm>
              <a:off x="5530824" y="3628059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3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3" y="21921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30824" y="3628059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3" y="0"/>
                  </a:lnTo>
                  <a:lnTo>
                    <a:pt x="218693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579107" y="3615364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51773" y="4119460"/>
            <a:ext cx="227329" cy="226695"/>
            <a:chOff x="2351773" y="4119460"/>
            <a:chExt cx="227329" cy="226695"/>
          </a:xfrm>
        </p:grpSpPr>
        <p:sp>
          <p:nvSpPr>
            <p:cNvPr id="66" name="object 66"/>
            <p:cNvSpPr/>
            <p:nvPr/>
          </p:nvSpPr>
          <p:spPr>
            <a:xfrm>
              <a:off x="2355583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55583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403861" y="411005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844355" y="4119460"/>
            <a:ext cx="227329" cy="226695"/>
            <a:chOff x="2844355" y="4119460"/>
            <a:chExt cx="227329" cy="226695"/>
          </a:xfrm>
        </p:grpSpPr>
        <p:sp>
          <p:nvSpPr>
            <p:cNvPr id="70" name="object 70"/>
            <p:cNvSpPr/>
            <p:nvPr/>
          </p:nvSpPr>
          <p:spPr>
            <a:xfrm>
              <a:off x="2848165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48165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896444" y="411005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58081" y="4119460"/>
            <a:ext cx="227329" cy="226695"/>
            <a:chOff x="4158081" y="4119460"/>
            <a:chExt cx="227329" cy="226695"/>
          </a:xfrm>
        </p:grpSpPr>
        <p:sp>
          <p:nvSpPr>
            <p:cNvPr id="74" name="object 74"/>
            <p:cNvSpPr/>
            <p:nvPr/>
          </p:nvSpPr>
          <p:spPr>
            <a:xfrm>
              <a:off x="4161891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61891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210177" y="411005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362473" y="4119460"/>
            <a:ext cx="227329" cy="226695"/>
            <a:chOff x="5362473" y="4119460"/>
            <a:chExt cx="227329" cy="226695"/>
          </a:xfrm>
        </p:grpSpPr>
        <p:sp>
          <p:nvSpPr>
            <p:cNvPr id="78" name="object 78"/>
            <p:cNvSpPr/>
            <p:nvPr/>
          </p:nvSpPr>
          <p:spPr>
            <a:xfrm>
              <a:off x="5366283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219214" y="0"/>
                  </a:moveTo>
                  <a:lnTo>
                    <a:pt x="0" y="0"/>
                  </a:lnTo>
                  <a:lnTo>
                    <a:pt x="0" y="218693"/>
                  </a:lnTo>
                  <a:lnTo>
                    <a:pt x="219214" y="218693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66283" y="4123270"/>
              <a:ext cx="219710" cy="219075"/>
            </a:xfrm>
            <a:custGeom>
              <a:avLst/>
              <a:gdLst/>
              <a:ahLst/>
              <a:cxnLst/>
              <a:rect l="l" t="t" r="r" b="b"/>
              <a:pathLst>
                <a:path w="219710" h="219075">
                  <a:moveTo>
                    <a:pt x="0" y="0"/>
                  </a:moveTo>
                  <a:lnTo>
                    <a:pt x="219214" y="0"/>
                  </a:lnTo>
                  <a:lnTo>
                    <a:pt x="219214" y="218694"/>
                  </a:lnTo>
                  <a:lnTo>
                    <a:pt x="0" y="21869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414562" y="4110051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131608" y="4827587"/>
            <a:ext cx="4959350" cy="261620"/>
            <a:chOff x="1131608" y="4827587"/>
            <a:chExt cx="4959350" cy="261620"/>
          </a:xfrm>
        </p:grpSpPr>
        <p:sp>
          <p:nvSpPr>
            <p:cNvPr id="82" name="object 82"/>
            <p:cNvSpPr/>
            <p:nvPr/>
          </p:nvSpPr>
          <p:spPr>
            <a:xfrm>
              <a:off x="1587525" y="4920767"/>
              <a:ext cx="4503420" cy="76200"/>
            </a:xfrm>
            <a:custGeom>
              <a:avLst/>
              <a:gdLst/>
              <a:ahLst/>
              <a:cxnLst/>
              <a:rect l="l" t="t" r="r" b="b"/>
              <a:pathLst>
                <a:path w="4503420" h="76200">
                  <a:moveTo>
                    <a:pt x="28914" y="34175"/>
                  </a:moveTo>
                  <a:lnTo>
                    <a:pt x="0" y="34175"/>
                  </a:lnTo>
                  <a:lnTo>
                    <a:pt x="0" y="41535"/>
                  </a:lnTo>
                  <a:lnTo>
                    <a:pt x="28914" y="41535"/>
                  </a:lnTo>
                  <a:lnTo>
                    <a:pt x="28914" y="34175"/>
                  </a:lnTo>
                  <a:close/>
                </a:path>
                <a:path w="4503420" h="76200">
                  <a:moveTo>
                    <a:pt x="79904" y="34175"/>
                  </a:moveTo>
                  <a:lnTo>
                    <a:pt x="50990" y="34175"/>
                  </a:lnTo>
                  <a:lnTo>
                    <a:pt x="50990" y="41535"/>
                  </a:lnTo>
                  <a:lnTo>
                    <a:pt x="79904" y="41535"/>
                  </a:lnTo>
                  <a:lnTo>
                    <a:pt x="79904" y="34175"/>
                  </a:lnTo>
                  <a:close/>
                </a:path>
                <a:path w="4503420" h="76200">
                  <a:moveTo>
                    <a:pt x="130374" y="34175"/>
                  </a:moveTo>
                  <a:lnTo>
                    <a:pt x="101460" y="34175"/>
                  </a:lnTo>
                  <a:lnTo>
                    <a:pt x="101460" y="41535"/>
                  </a:lnTo>
                  <a:lnTo>
                    <a:pt x="130374" y="41535"/>
                  </a:lnTo>
                  <a:lnTo>
                    <a:pt x="130374" y="34175"/>
                  </a:lnTo>
                  <a:close/>
                </a:path>
                <a:path w="4503420" h="76200">
                  <a:moveTo>
                    <a:pt x="181369" y="34175"/>
                  </a:moveTo>
                  <a:lnTo>
                    <a:pt x="151930" y="34175"/>
                  </a:lnTo>
                  <a:lnTo>
                    <a:pt x="151930" y="41535"/>
                  </a:lnTo>
                  <a:lnTo>
                    <a:pt x="181369" y="41535"/>
                  </a:lnTo>
                  <a:lnTo>
                    <a:pt x="181369" y="34175"/>
                  </a:lnTo>
                  <a:close/>
                </a:path>
                <a:path w="4503420" h="76200">
                  <a:moveTo>
                    <a:pt x="231834" y="34175"/>
                  </a:moveTo>
                  <a:lnTo>
                    <a:pt x="202920" y="34175"/>
                  </a:lnTo>
                  <a:lnTo>
                    <a:pt x="202920" y="41535"/>
                  </a:lnTo>
                  <a:lnTo>
                    <a:pt x="231834" y="41535"/>
                  </a:lnTo>
                  <a:lnTo>
                    <a:pt x="231834" y="34175"/>
                  </a:lnTo>
                  <a:close/>
                </a:path>
                <a:path w="4503420" h="76200">
                  <a:moveTo>
                    <a:pt x="282304" y="34175"/>
                  </a:moveTo>
                  <a:lnTo>
                    <a:pt x="253390" y="34175"/>
                  </a:lnTo>
                  <a:lnTo>
                    <a:pt x="253390" y="41535"/>
                  </a:lnTo>
                  <a:lnTo>
                    <a:pt x="282304" y="41535"/>
                  </a:lnTo>
                  <a:lnTo>
                    <a:pt x="282304" y="34175"/>
                  </a:lnTo>
                  <a:close/>
                </a:path>
                <a:path w="4503420" h="76200">
                  <a:moveTo>
                    <a:pt x="333294" y="34175"/>
                  </a:moveTo>
                  <a:lnTo>
                    <a:pt x="304380" y="34175"/>
                  </a:lnTo>
                  <a:lnTo>
                    <a:pt x="304380" y="41535"/>
                  </a:lnTo>
                  <a:lnTo>
                    <a:pt x="333294" y="41535"/>
                  </a:lnTo>
                  <a:lnTo>
                    <a:pt x="333294" y="34175"/>
                  </a:lnTo>
                  <a:close/>
                </a:path>
                <a:path w="4503420" h="76200">
                  <a:moveTo>
                    <a:pt x="383764" y="34175"/>
                  </a:moveTo>
                  <a:lnTo>
                    <a:pt x="354850" y="34175"/>
                  </a:lnTo>
                  <a:lnTo>
                    <a:pt x="354850" y="41535"/>
                  </a:lnTo>
                  <a:lnTo>
                    <a:pt x="383764" y="41535"/>
                  </a:lnTo>
                  <a:lnTo>
                    <a:pt x="383764" y="34175"/>
                  </a:lnTo>
                  <a:close/>
                </a:path>
                <a:path w="4503420" h="76200">
                  <a:moveTo>
                    <a:pt x="434760" y="34175"/>
                  </a:moveTo>
                  <a:lnTo>
                    <a:pt x="405320" y="34175"/>
                  </a:lnTo>
                  <a:lnTo>
                    <a:pt x="405320" y="41535"/>
                  </a:lnTo>
                  <a:lnTo>
                    <a:pt x="434760" y="41535"/>
                  </a:lnTo>
                  <a:lnTo>
                    <a:pt x="434760" y="34175"/>
                  </a:lnTo>
                  <a:close/>
                </a:path>
                <a:path w="4503420" h="76200">
                  <a:moveTo>
                    <a:pt x="485225" y="34175"/>
                  </a:moveTo>
                  <a:lnTo>
                    <a:pt x="456310" y="34175"/>
                  </a:lnTo>
                  <a:lnTo>
                    <a:pt x="456310" y="41535"/>
                  </a:lnTo>
                  <a:lnTo>
                    <a:pt x="485225" y="41535"/>
                  </a:lnTo>
                  <a:lnTo>
                    <a:pt x="485225" y="34175"/>
                  </a:lnTo>
                  <a:close/>
                </a:path>
                <a:path w="4503420" h="76200">
                  <a:moveTo>
                    <a:pt x="535694" y="34175"/>
                  </a:moveTo>
                  <a:lnTo>
                    <a:pt x="506780" y="34175"/>
                  </a:lnTo>
                  <a:lnTo>
                    <a:pt x="506780" y="41535"/>
                  </a:lnTo>
                  <a:lnTo>
                    <a:pt x="535694" y="41535"/>
                  </a:lnTo>
                  <a:lnTo>
                    <a:pt x="535694" y="34175"/>
                  </a:lnTo>
                  <a:close/>
                </a:path>
                <a:path w="4503420" h="76200">
                  <a:moveTo>
                    <a:pt x="586685" y="34175"/>
                  </a:moveTo>
                  <a:lnTo>
                    <a:pt x="557771" y="34175"/>
                  </a:lnTo>
                  <a:lnTo>
                    <a:pt x="557771" y="41535"/>
                  </a:lnTo>
                  <a:lnTo>
                    <a:pt x="586685" y="41535"/>
                  </a:lnTo>
                  <a:lnTo>
                    <a:pt x="586685" y="34175"/>
                  </a:lnTo>
                  <a:close/>
                </a:path>
                <a:path w="4503420" h="76200">
                  <a:moveTo>
                    <a:pt x="637155" y="34175"/>
                  </a:moveTo>
                  <a:lnTo>
                    <a:pt x="608241" y="34175"/>
                  </a:lnTo>
                  <a:lnTo>
                    <a:pt x="608241" y="41535"/>
                  </a:lnTo>
                  <a:lnTo>
                    <a:pt x="637155" y="41535"/>
                  </a:lnTo>
                  <a:lnTo>
                    <a:pt x="637155" y="34175"/>
                  </a:lnTo>
                  <a:close/>
                </a:path>
                <a:path w="4503420" h="76200">
                  <a:moveTo>
                    <a:pt x="688145" y="34175"/>
                  </a:moveTo>
                  <a:lnTo>
                    <a:pt x="659231" y="34175"/>
                  </a:lnTo>
                  <a:lnTo>
                    <a:pt x="659231" y="41535"/>
                  </a:lnTo>
                  <a:lnTo>
                    <a:pt x="688145" y="41535"/>
                  </a:lnTo>
                  <a:lnTo>
                    <a:pt x="688145" y="34175"/>
                  </a:lnTo>
                  <a:close/>
                </a:path>
                <a:path w="4503420" h="76200">
                  <a:moveTo>
                    <a:pt x="738615" y="34175"/>
                  </a:moveTo>
                  <a:lnTo>
                    <a:pt x="709701" y="34175"/>
                  </a:lnTo>
                  <a:lnTo>
                    <a:pt x="709701" y="41535"/>
                  </a:lnTo>
                  <a:lnTo>
                    <a:pt x="738615" y="41535"/>
                  </a:lnTo>
                  <a:lnTo>
                    <a:pt x="738615" y="34175"/>
                  </a:lnTo>
                  <a:close/>
                </a:path>
                <a:path w="4503420" h="76200">
                  <a:moveTo>
                    <a:pt x="789085" y="34175"/>
                  </a:moveTo>
                  <a:lnTo>
                    <a:pt x="760171" y="34175"/>
                  </a:lnTo>
                  <a:lnTo>
                    <a:pt x="760171" y="41535"/>
                  </a:lnTo>
                  <a:lnTo>
                    <a:pt x="789085" y="41535"/>
                  </a:lnTo>
                  <a:lnTo>
                    <a:pt x="789085" y="34175"/>
                  </a:lnTo>
                  <a:close/>
                </a:path>
                <a:path w="4503420" h="76200">
                  <a:moveTo>
                    <a:pt x="840075" y="34175"/>
                  </a:moveTo>
                  <a:lnTo>
                    <a:pt x="811161" y="34175"/>
                  </a:lnTo>
                  <a:lnTo>
                    <a:pt x="811161" y="41535"/>
                  </a:lnTo>
                  <a:lnTo>
                    <a:pt x="840075" y="41535"/>
                  </a:lnTo>
                  <a:lnTo>
                    <a:pt x="840075" y="34175"/>
                  </a:lnTo>
                  <a:close/>
                </a:path>
                <a:path w="4503420" h="76200">
                  <a:moveTo>
                    <a:pt x="890545" y="34175"/>
                  </a:moveTo>
                  <a:lnTo>
                    <a:pt x="861631" y="34175"/>
                  </a:lnTo>
                  <a:lnTo>
                    <a:pt x="861631" y="41535"/>
                  </a:lnTo>
                  <a:lnTo>
                    <a:pt x="890545" y="41535"/>
                  </a:lnTo>
                  <a:lnTo>
                    <a:pt x="890545" y="34175"/>
                  </a:lnTo>
                  <a:close/>
                </a:path>
                <a:path w="4503420" h="76200">
                  <a:moveTo>
                    <a:pt x="941536" y="34175"/>
                  </a:moveTo>
                  <a:lnTo>
                    <a:pt x="912622" y="34175"/>
                  </a:lnTo>
                  <a:lnTo>
                    <a:pt x="912622" y="41535"/>
                  </a:lnTo>
                  <a:lnTo>
                    <a:pt x="941536" y="41535"/>
                  </a:lnTo>
                  <a:lnTo>
                    <a:pt x="941536" y="34175"/>
                  </a:lnTo>
                  <a:close/>
                </a:path>
                <a:path w="4503420" h="76200">
                  <a:moveTo>
                    <a:pt x="992005" y="34175"/>
                  </a:moveTo>
                  <a:lnTo>
                    <a:pt x="963091" y="34175"/>
                  </a:lnTo>
                  <a:lnTo>
                    <a:pt x="963091" y="41535"/>
                  </a:lnTo>
                  <a:lnTo>
                    <a:pt x="992005" y="41535"/>
                  </a:lnTo>
                  <a:lnTo>
                    <a:pt x="992005" y="34175"/>
                  </a:lnTo>
                  <a:close/>
                </a:path>
                <a:path w="4503420" h="76200">
                  <a:moveTo>
                    <a:pt x="1043001" y="34175"/>
                  </a:moveTo>
                  <a:lnTo>
                    <a:pt x="1013561" y="34175"/>
                  </a:lnTo>
                  <a:lnTo>
                    <a:pt x="1013561" y="41535"/>
                  </a:lnTo>
                  <a:lnTo>
                    <a:pt x="1043001" y="41535"/>
                  </a:lnTo>
                  <a:lnTo>
                    <a:pt x="1043001" y="34175"/>
                  </a:lnTo>
                  <a:close/>
                </a:path>
                <a:path w="4503420" h="76200">
                  <a:moveTo>
                    <a:pt x="1093466" y="34175"/>
                  </a:moveTo>
                  <a:lnTo>
                    <a:pt x="1064552" y="34175"/>
                  </a:lnTo>
                  <a:lnTo>
                    <a:pt x="1064552" y="41535"/>
                  </a:lnTo>
                  <a:lnTo>
                    <a:pt x="1093466" y="41535"/>
                  </a:lnTo>
                  <a:lnTo>
                    <a:pt x="1093466" y="34175"/>
                  </a:lnTo>
                  <a:close/>
                </a:path>
                <a:path w="4503420" h="76200">
                  <a:moveTo>
                    <a:pt x="1143935" y="34175"/>
                  </a:moveTo>
                  <a:lnTo>
                    <a:pt x="1115021" y="34175"/>
                  </a:lnTo>
                  <a:lnTo>
                    <a:pt x="1115021" y="41535"/>
                  </a:lnTo>
                  <a:lnTo>
                    <a:pt x="1143935" y="41535"/>
                  </a:lnTo>
                  <a:lnTo>
                    <a:pt x="1143935" y="34175"/>
                  </a:lnTo>
                  <a:close/>
                </a:path>
                <a:path w="4503420" h="76200">
                  <a:moveTo>
                    <a:pt x="1194926" y="34175"/>
                  </a:moveTo>
                  <a:lnTo>
                    <a:pt x="1166012" y="34175"/>
                  </a:lnTo>
                  <a:lnTo>
                    <a:pt x="1166012" y="41535"/>
                  </a:lnTo>
                  <a:lnTo>
                    <a:pt x="1194926" y="41535"/>
                  </a:lnTo>
                  <a:lnTo>
                    <a:pt x="1194926" y="34175"/>
                  </a:lnTo>
                  <a:close/>
                </a:path>
                <a:path w="4503420" h="76200">
                  <a:moveTo>
                    <a:pt x="1245396" y="34175"/>
                  </a:moveTo>
                  <a:lnTo>
                    <a:pt x="1216482" y="34175"/>
                  </a:lnTo>
                  <a:lnTo>
                    <a:pt x="1216482" y="41535"/>
                  </a:lnTo>
                  <a:lnTo>
                    <a:pt x="1245396" y="41535"/>
                  </a:lnTo>
                  <a:lnTo>
                    <a:pt x="1245396" y="34175"/>
                  </a:lnTo>
                  <a:close/>
                </a:path>
                <a:path w="4503420" h="76200">
                  <a:moveTo>
                    <a:pt x="1296391" y="34175"/>
                  </a:moveTo>
                  <a:lnTo>
                    <a:pt x="1266952" y="34175"/>
                  </a:lnTo>
                  <a:lnTo>
                    <a:pt x="1266952" y="41535"/>
                  </a:lnTo>
                  <a:lnTo>
                    <a:pt x="1296391" y="41535"/>
                  </a:lnTo>
                  <a:lnTo>
                    <a:pt x="1296391" y="34175"/>
                  </a:lnTo>
                  <a:close/>
                </a:path>
                <a:path w="4503420" h="76200">
                  <a:moveTo>
                    <a:pt x="1346856" y="34175"/>
                  </a:moveTo>
                  <a:lnTo>
                    <a:pt x="1317942" y="34175"/>
                  </a:lnTo>
                  <a:lnTo>
                    <a:pt x="1317942" y="41535"/>
                  </a:lnTo>
                  <a:lnTo>
                    <a:pt x="1346856" y="41535"/>
                  </a:lnTo>
                  <a:lnTo>
                    <a:pt x="1346856" y="34175"/>
                  </a:lnTo>
                  <a:close/>
                </a:path>
                <a:path w="4503420" h="76200">
                  <a:moveTo>
                    <a:pt x="1397326" y="34175"/>
                  </a:moveTo>
                  <a:lnTo>
                    <a:pt x="1368412" y="34175"/>
                  </a:lnTo>
                  <a:lnTo>
                    <a:pt x="1368412" y="41535"/>
                  </a:lnTo>
                  <a:lnTo>
                    <a:pt x="1397326" y="41535"/>
                  </a:lnTo>
                  <a:lnTo>
                    <a:pt x="1397326" y="34175"/>
                  </a:lnTo>
                  <a:close/>
                </a:path>
                <a:path w="4503420" h="76200">
                  <a:moveTo>
                    <a:pt x="1448316" y="34175"/>
                  </a:moveTo>
                  <a:lnTo>
                    <a:pt x="1419402" y="34175"/>
                  </a:lnTo>
                  <a:lnTo>
                    <a:pt x="1419402" y="41535"/>
                  </a:lnTo>
                  <a:lnTo>
                    <a:pt x="1448316" y="41535"/>
                  </a:lnTo>
                  <a:lnTo>
                    <a:pt x="1448316" y="34175"/>
                  </a:lnTo>
                  <a:close/>
                </a:path>
                <a:path w="4503420" h="76200">
                  <a:moveTo>
                    <a:pt x="1498786" y="34175"/>
                  </a:moveTo>
                  <a:lnTo>
                    <a:pt x="1469872" y="34175"/>
                  </a:lnTo>
                  <a:lnTo>
                    <a:pt x="1469872" y="41535"/>
                  </a:lnTo>
                  <a:lnTo>
                    <a:pt x="1498786" y="41535"/>
                  </a:lnTo>
                  <a:lnTo>
                    <a:pt x="1498786" y="34175"/>
                  </a:lnTo>
                  <a:close/>
                </a:path>
                <a:path w="4503420" h="76200">
                  <a:moveTo>
                    <a:pt x="1549777" y="34175"/>
                  </a:moveTo>
                  <a:lnTo>
                    <a:pt x="1520863" y="34175"/>
                  </a:lnTo>
                  <a:lnTo>
                    <a:pt x="1520863" y="41535"/>
                  </a:lnTo>
                  <a:lnTo>
                    <a:pt x="1549777" y="41535"/>
                  </a:lnTo>
                  <a:lnTo>
                    <a:pt x="1549777" y="34175"/>
                  </a:lnTo>
                  <a:close/>
                </a:path>
                <a:path w="4503420" h="76200">
                  <a:moveTo>
                    <a:pt x="1600246" y="34175"/>
                  </a:moveTo>
                  <a:lnTo>
                    <a:pt x="1571332" y="34175"/>
                  </a:lnTo>
                  <a:lnTo>
                    <a:pt x="1571332" y="41535"/>
                  </a:lnTo>
                  <a:lnTo>
                    <a:pt x="1600246" y="41535"/>
                  </a:lnTo>
                  <a:lnTo>
                    <a:pt x="1600246" y="34175"/>
                  </a:lnTo>
                  <a:close/>
                </a:path>
                <a:path w="4503420" h="76200">
                  <a:moveTo>
                    <a:pt x="1650704" y="34175"/>
                  </a:moveTo>
                  <a:lnTo>
                    <a:pt x="1621790" y="34175"/>
                  </a:lnTo>
                  <a:lnTo>
                    <a:pt x="1621790" y="41535"/>
                  </a:lnTo>
                  <a:lnTo>
                    <a:pt x="1650704" y="41535"/>
                  </a:lnTo>
                  <a:lnTo>
                    <a:pt x="1650704" y="34175"/>
                  </a:lnTo>
                  <a:close/>
                </a:path>
                <a:path w="4503420" h="76200">
                  <a:moveTo>
                    <a:pt x="1701707" y="34175"/>
                  </a:moveTo>
                  <a:lnTo>
                    <a:pt x="1672793" y="34175"/>
                  </a:lnTo>
                  <a:lnTo>
                    <a:pt x="1672793" y="41535"/>
                  </a:lnTo>
                  <a:lnTo>
                    <a:pt x="1701707" y="41535"/>
                  </a:lnTo>
                  <a:lnTo>
                    <a:pt x="1701707" y="34175"/>
                  </a:lnTo>
                  <a:close/>
                </a:path>
                <a:path w="4503420" h="76200">
                  <a:moveTo>
                    <a:pt x="1752164" y="34175"/>
                  </a:moveTo>
                  <a:lnTo>
                    <a:pt x="1723250" y="34175"/>
                  </a:lnTo>
                  <a:lnTo>
                    <a:pt x="1723250" y="41535"/>
                  </a:lnTo>
                  <a:lnTo>
                    <a:pt x="1752164" y="41535"/>
                  </a:lnTo>
                  <a:lnTo>
                    <a:pt x="1752164" y="34175"/>
                  </a:lnTo>
                  <a:close/>
                </a:path>
                <a:path w="4503420" h="76200">
                  <a:moveTo>
                    <a:pt x="1803167" y="34175"/>
                  </a:moveTo>
                  <a:lnTo>
                    <a:pt x="1774253" y="34175"/>
                  </a:lnTo>
                  <a:lnTo>
                    <a:pt x="1774253" y="41535"/>
                  </a:lnTo>
                  <a:lnTo>
                    <a:pt x="1803167" y="41535"/>
                  </a:lnTo>
                  <a:lnTo>
                    <a:pt x="1803167" y="34175"/>
                  </a:lnTo>
                  <a:close/>
                </a:path>
                <a:path w="4503420" h="76200">
                  <a:moveTo>
                    <a:pt x="1853636" y="34175"/>
                  </a:moveTo>
                  <a:lnTo>
                    <a:pt x="1824723" y="34175"/>
                  </a:lnTo>
                  <a:lnTo>
                    <a:pt x="1824723" y="41535"/>
                  </a:lnTo>
                  <a:lnTo>
                    <a:pt x="1853636" y="41535"/>
                  </a:lnTo>
                  <a:lnTo>
                    <a:pt x="1853636" y="34175"/>
                  </a:lnTo>
                  <a:close/>
                </a:path>
                <a:path w="4503420" h="76200">
                  <a:moveTo>
                    <a:pt x="1904620" y="34175"/>
                  </a:moveTo>
                  <a:lnTo>
                    <a:pt x="1875180" y="34175"/>
                  </a:lnTo>
                  <a:lnTo>
                    <a:pt x="1875180" y="41535"/>
                  </a:lnTo>
                  <a:lnTo>
                    <a:pt x="1904620" y="41535"/>
                  </a:lnTo>
                  <a:lnTo>
                    <a:pt x="1904620" y="34175"/>
                  </a:lnTo>
                  <a:close/>
                </a:path>
                <a:path w="4503420" h="76200">
                  <a:moveTo>
                    <a:pt x="1955097" y="34175"/>
                  </a:moveTo>
                  <a:lnTo>
                    <a:pt x="1926183" y="34175"/>
                  </a:lnTo>
                  <a:lnTo>
                    <a:pt x="1926183" y="41535"/>
                  </a:lnTo>
                  <a:lnTo>
                    <a:pt x="1955097" y="41535"/>
                  </a:lnTo>
                  <a:lnTo>
                    <a:pt x="1955097" y="34175"/>
                  </a:lnTo>
                  <a:close/>
                </a:path>
                <a:path w="4503420" h="76200">
                  <a:moveTo>
                    <a:pt x="2005554" y="34175"/>
                  </a:moveTo>
                  <a:lnTo>
                    <a:pt x="1976640" y="34175"/>
                  </a:lnTo>
                  <a:lnTo>
                    <a:pt x="1976640" y="41535"/>
                  </a:lnTo>
                  <a:lnTo>
                    <a:pt x="2005554" y="41535"/>
                  </a:lnTo>
                  <a:lnTo>
                    <a:pt x="2005554" y="34175"/>
                  </a:lnTo>
                  <a:close/>
                </a:path>
                <a:path w="4503420" h="76200">
                  <a:moveTo>
                    <a:pt x="2056557" y="34175"/>
                  </a:moveTo>
                  <a:lnTo>
                    <a:pt x="2027643" y="34175"/>
                  </a:lnTo>
                  <a:lnTo>
                    <a:pt x="2027643" y="41535"/>
                  </a:lnTo>
                  <a:lnTo>
                    <a:pt x="2056557" y="41535"/>
                  </a:lnTo>
                  <a:lnTo>
                    <a:pt x="2056557" y="34175"/>
                  </a:lnTo>
                  <a:close/>
                </a:path>
                <a:path w="4503420" h="76200">
                  <a:moveTo>
                    <a:pt x="2107015" y="34175"/>
                  </a:moveTo>
                  <a:lnTo>
                    <a:pt x="2078101" y="34175"/>
                  </a:lnTo>
                  <a:lnTo>
                    <a:pt x="2078101" y="41535"/>
                  </a:lnTo>
                  <a:lnTo>
                    <a:pt x="2107015" y="41535"/>
                  </a:lnTo>
                  <a:lnTo>
                    <a:pt x="2107015" y="34175"/>
                  </a:lnTo>
                  <a:close/>
                </a:path>
                <a:path w="4503420" h="76200">
                  <a:moveTo>
                    <a:pt x="2158009" y="34175"/>
                  </a:moveTo>
                  <a:lnTo>
                    <a:pt x="2129104" y="34175"/>
                  </a:lnTo>
                  <a:lnTo>
                    <a:pt x="2128570" y="41529"/>
                  </a:lnTo>
                  <a:lnTo>
                    <a:pt x="2158009" y="41529"/>
                  </a:lnTo>
                  <a:lnTo>
                    <a:pt x="2158009" y="34175"/>
                  </a:lnTo>
                  <a:close/>
                </a:path>
                <a:path w="4503420" h="76200">
                  <a:moveTo>
                    <a:pt x="2208475" y="34175"/>
                  </a:moveTo>
                  <a:lnTo>
                    <a:pt x="2179561" y="34175"/>
                  </a:lnTo>
                  <a:lnTo>
                    <a:pt x="2179561" y="41535"/>
                  </a:lnTo>
                  <a:lnTo>
                    <a:pt x="2208475" y="41535"/>
                  </a:lnTo>
                  <a:lnTo>
                    <a:pt x="2208475" y="34175"/>
                  </a:lnTo>
                  <a:close/>
                </a:path>
                <a:path w="4503420" h="76200">
                  <a:moveTo>
                    <a:pt x="2258945" y="34175"/>
                  </a:moveTo>
                  <a:lnTo>
                    <a:pt x="2230031" y="34175"/>
                  </a:lnTo>
                  <a:lnTo>
                    <a:pt x="2230031" y="41535"/>
                  </a:lnTo>
                  <a:lnTo>
                    <a:pt x="2258945" y="41535"/>
                  </a:lnTo>
                  <a:lnTo>
                    <a:pt x="2258945" y="34175"/>
                  </a:lnTo>
                  <a:close/>
                </a:path>
                <a:path w="4503420" h="76200">
                  <a:moveTo>
                    <a:pt x="2309935" y="34175"/>
                  </a:moveTo>
                  <a:lnTo>
                    <a:pt x="2281021" y="34175"/>
                  </a:lnTo>
                  <a:lnTo>
                    <a:pt x="2281021" y="41535"/>
                  </a:lnTo>
                  <a:lnTo>
                    <a:pt x="2309935" y="41535"/>
                  </a:lnTo>
                  <a:lnTo>
                    <a:pt x="2309935" y="34175"/>
                  </a:lnTo>
                  <a:close/>
                </a:path>
                <a:path w="4503420" h="76200">
                  <a:moveTo>
                    <a:pt x="2360404" y="34175"/>
                  </a:moveTo>
                  <a:lnTo>
                    <a:pt x="2331491" y="34175"/>
                  </a:lnTo>
                  <a:lnTo>
                    <a:pt x="2331491" y="41535"/>
                  </a:lnTo>
                  <a:lnTo>
                    <a:pt x="2360404" y="41535"/>
                  </a:lnTo>
                  <a:lnTo>
                    <a:pt x="2360404" y="34175"/>
                  </a:lnTo>
                  <a:close/>
                </a:path>
                <a:path w="4503420" h="76200">
                  <a:moveTo>
                    <a:pt x="2411395" y="34175"/>
                  </a:moveTo>
                  <a:lnTo>
                    <a:pt x="2382481" y="34175"/>
                  </a:lnTo>
                  <a:lnTo>
                    <a:pt x="2382481" y="41535"/>
                  </a:lnTo>
                  <a:lnTo>
                    <a:pt x="2411395" y="41535"/>
                  </a:lnTo>
                  <a:lnTo>
                    <a:pt x="2411395" y="34175"/>
                  </a:lnTo>
                  <a:close/>
                </a:path>
                <a:path w="4503420" h="76200">
                  <a:moveTo>
                    <a:pt x="2461865" y="34175"/>
                  </a:moveTo>
                  <a:lnTo>
                    <a:pt x="2432951" y="34175"/>
                  </a:lnTo>
                  <a:lnTo>
                    <a:pt x="2432951" y="41535"/>
                  </a:lnTo>
                  <a:lnTo>
                    <a:pt x="2461865" y="41535"/>
                  </a:lnTo>
                  <a:lnTo>
                    <a:pt x="2461865" y="34175"/>
                  </a:lnTo>
                  <a:close/>
                </a:path>
                <a:path w="4503420" h="76200">
                  <a:moveTo>
                    <a:pt x="2512334" y="34175"/>
                  </a:moveTo>
                  <a:lnTo>
                    <a:pt x="2483421" y="34175"/>
                  </a:lnTo>
                  <a:lnTo>
                    <a:pt x="2483421" y="41535"/>
                  </a:lnTo>
                  <a:lnTo>
                    <a:pt x="2512334" y="41535"/>
                  </a:lnTo>
                  <a:lnTo>
                    <a:pt x="2512334" y="34175"/>
                  </a:lnTo>
                  <a:close/>
                </a:path>
                <a:path w="4503420" h="76200">
                  <a:moveTo>
                    <a:pt x="2563326" y="34175"/>
                  </a:moveTo>
                  <a:lnTo>
                    <a:pt x="2534412" y="34175"/>
                  </a:lnTo>
                  <a:lnTo>
                    <a:pt x="2534412" y="41535"/>
                  </a:lnTo>
                  <a:lnTo>
                    <a:pt x="2563326" y="41535"/>
                  </a:lnTo>
                  <a:lnTo>
                    <a:pt x="2563326" y="34175"/>
                  </a:lnTo>
                  <a:close/>
                </a:path>
                <a:path w="4503420" h="76200">
                  <a:moveTo>
                    <a:pt x="2613794" y="34175"/>
                  </a:moveTo>
                  <a:lnTo>
                    <a:pt x="2584881" y="34175"/>
                  </a:lnTo>
                  <a:lnTo>
                    <a:pt x="2584881" y="41535"/>
                  </a:lnTo>
                  <a:lnTo>
                    <a:pt x="2613794" y="41535"/>
                  </a:lnTo>
                  <a:lnTo>
                    <a:pt x="2613794" y="34175"/>
                  </a:lnTo>
                  <a:close/>
                </a:path>
                <a:path w="4503420" h="76200">
                  <a:moveTo>
                    <a:pt x="2664785" y="34175"/>
                  </a:moveTo>
                  <a:lnTo>
                    <a:pt x="2635872" y="34175"/>
                  </a:lnTo>
                  <a:lnTo>
                    <a:pt x="2635872" y="41535"/>
                  </a:lnTo>
                  <a:lnTo>
                    <a:pt x="2664785" y="41535"/>
                  </a:lnTo>
                  <a:lnTo>
                    <a:pt x="2664785" y="34175"/>
                  </a:lnTo>
                  <a:close/>
                </a:path>
                <a:path w="4503420" h="76200">
                  <a:moveTo>
                    <a:pt x="2715256" y="34175"/>
                  </a:moveTo>
                  <a:lnTo>
                    <a:pt x="2686342" y="34175"/>
                  </a:lnTo>
                  <a:lnTo>
                    <a:pt x="2686342" y="41535"/>
                  </a:lnTo>
                  <a:lnTo>
                    <a:pt x="2715256" y="41535"/>
                  </a:lnTo>
                  <a:lnTo>
                    <a:pt x="2715256" y="34175"/>
                  </a:lnTo>
                  <a:close/>
                </a:path>
                <a:path w="4503420" h="76200">
                  <a:moveTo>
                    <a:pt x="2766251" y="34175"/>
                  </a:moveTo>
                  <a:lnTo>
                    <a:pt x="2736811" y="34175"/>
                  </a:lnTo>
                  <a:lnTo>
                    <a:pt x="2736811" y="41535"/>
                  </a:lnTo>
                  <a:lnTo>
                    <a:pt x="2766251" y="41535"/>
                  </a:lnTo>
                  <a:lnTo>
                    <a:pt x="2766251" y="34175"/>
                  </a:lnTo>
                  <a:close/>
                </a:path>
                <a:path w="4503420" h="76200">
                  <a:moveTo>
                    <a:pt x="2816716" y="34175"/>
                  </a:moveTo>
                  <a:lnTo>
                    <a:pt x="2787802" y="34175"/>
                  </a:lnTo>
                  <a:lnTo>
                    <a:pt x="2787802" y="41535"/>
                  </a:lnTo>
                  <a:lnTo>
                    <a:pt x="2816716" y="41535"/>
                  </a:lnTo>
                  <a:lnTo>
                    <a:pt x="2816716" y="34175"/>
                  </a:lnTo>
                  <a:close/>
                </a:path>
                <a:path w="4503420" h="76200">
                  <a:moveTo>
                    <a:pt x="2867186" y="34175"/>
                  </a:moveTo>
                  <a:lnTo>
                    <a:pt x="2838272" y="34175"/>
                  </a:lnTo>
                  <a:lnTo>
                    <a:pt x="2838272" y="41535"/>
                  </a:lnTo>
                  <a:lnTo>
                    <a:pt x="2867186" y="41535"/>
                  </a:lnTo>
                  <a:lnTo>
                    <a:pt x="2867186" y="34175"/>
                  </a:lnTo>
                  <a:close/>
                </a:path>
                <a:path w="4503420" h="76200">
                  <a:moveTo>
                    <a:pt x="2918175" y="34175"/>
                  </a:moveTo>
                  <a:lnTo>
                    <a:pt x="2889262" y="34175"/>
                  </a:lnTo>
                  <a:lnTo>
                    <a:pt x="2889262" y="41535"/>
                  </a:lnTo>
                  <a:lnTo>
                    <a:pt x="2918175" y="41535"/>
                  </a:lnTo>
                  <a:lnTo>
                    <a:pt x="2918175" y="34175"/>
                  </a:lnTo>
                  <a:close/>
                </a:path>
                <a:path w="4503420" h="76200">
                  <a:moveTo>
                    <a:pt x="2968646" y="34175"/>
                  </a:moveTo>
                  <a:lnTo>
                    <a:pt x="2939732" y="34175"/>
                  </a:lnTo>
                  <a:lnTo>
                    <a:pt x="2939732" y="41535"/>
                  </a:lnTo>
                  <a:lnTo>
                    <a:pt x="2968646" y="41535"/>
                  </a:lnTo>
                  <a:lnTo>
                    <a:pt x="2968646" y="34175"/>
                  </a:lnTo>
                  <a:close/>
                </a:path>
                <a:path w="4503420" h="76200">
                  <a:moveTo>
                    <a:pt x="3019637" y="34175"/>
                  </a:moveTo>
                  <a:lnTo>
                    <a:pt x="2990723" y="34175"/>
                  </a:lnTo>
                  <a:lnTo>
                    <a:pt x="2990723" y="41535"/>
                  </a:lnTo>
                  <a:lnTo>
                    <a:pt x="3019637" y="41535"/>
                  </a:lnTo>
                  <a:lnTo>
                    <a:pt x="3019637" y="34175"/>
                  </a:lnTo>
                  <a:close/>
                </a:path>
                <a:path w="4503420" h="76200">
                  <a:moveTo>
                    <a:pt x="3070105" y="34175"/>
                  </a:moveTo>
                  <a:lnTo>
                    <a:pt x="3041192" y="34175"/>
                  </a:lnTo>
                  <a:lnTo>
                    <a:pt x="3041192" y="41535"/>
                  </a:lnTo>
                  <a:lnTo>
                    <a:pt x="3070105" y="41535"/>
                  </a:lnTo>
                  <a:lnTo>
                    <a:pt x="3070105" y="34175"/>
                  </a:lnTo>
                  <a:close/>
                </a:path>
                <a:path w="4503420" h="76200">
                  <a:moveTo>
                    <a:pt x="3120576" y="34175"/>
                  </a:moveTo>
                  <a:lnTo>
                    <a:pt x="3091662" y="34175"/>
                  </a:lnTo>
                  <a:lnTo>
                    <a:pt x="3091662" y="41535"/>
                  </a:lnTo>
                  <a:lnTo>
                    <a:pt x="3120576" y="41535"/>
                  </a:lnTo>
                  <a:lnTo>
                    <a:pt x="3120576" y="34175"/>
                  </a:lnTo>
                  <a:close/>
                </a:path>
                <a:path w="4503420" h="76200">
                  <a:moveTo>
                    <a:pt x="3171567" y="34175"/>
                  </a:moveTo>
                  <a:lnTo>
                    <a:pt x="3142653" y="34175"/>
                  </a:lnTo>
                  <a:lnTo>
                    <a:pt x="3142653" y="41535"/>
                  </a:lnTo>
                  <a:lnTo>
                    <a:pt x="3171567" y="41535"/>
                  </a:lnTo>
                  <a:lnTo>
                    <a:pt x="3171567" y="34175"/>
                  </a:lnTo>
                  <a:close/>
                </a:path>
                <a:path w="4503420" h="76200">
                  <a:moveTo>
                    <a:pt x="3222036" y="34175"/>
                  </a:moveTo>
                  <a:lnTo>
                    <a:pt x="3193122" y="34175"/>
                  </a:lnTo>
                  <a:lnTo>
                    <a:pt x="3193122" y="41535"/>
                  </a:lnTo>
                  <a:lnTo>
                    <a:pt x="3222036" y="41535"/>
                  </a:lnTo>
                  <a:lnTo>
                    <a:pt x="3222036" y="34175"/>
                  </a:lnTo>
                  <a:close/>
                </a:path>
                <a:path w="4503420" h="76200">
                  <a:moveTo>
                    <a:pt x="3273027" y="34175"/>
                  </a:moveTo>
                  <a:lnTo>
                    <a:pt x="3244113" y="34175"/>
                  </a:lnTo>
                  <a:lnTo>
                    <a:pt x="3244113" y="41535"/>
                  </a:lnTo>
                  <a:lnTo>
                    <a:pt x="3273027" y="41535"/>
                  </a:lnTo>
                  <a:lnTo>
                    <a:pt x="3273027" y="34175"/>
                  </a:lnTo>
                  <a:close/>
                </a:path>
                <a:path w="4503420" h="76200">
                  <a:moveTo>
                    <a:pt x="3323496" y="34175"/>
                  </a:moveTo>
                  <a:lnTo>
                    <a:pt x="3294583" y="34175"/>
                  </a:lnTo>
                  <a:lnTo>
                    <a:pt x="3294583" y="41535"/>
                  </a:lnTo>
                  <a:lnTo>
                    <a:pt x="3323496" y="41535"/>
                  </a:lnTo>
                  <a:lnTo>
                    <a:pt x="3323496" y="34175"/>
                  </a:lnTo>
                  <a:close/>
                </a:path>
                <a:path w="4503420" h="76200">
                  <a:moveTo>
                    <a:pt x="3373967" y="34175"/>
                  </a:moveTo>
                  <a:lnTo>
                    <a:pt x="3345053" y="34175"/>
                  </a:lnTo>
                  <a:lnTo>
                    <a:pt x="3345053" y="41535"/>
                  </a:lnTo>
                  <a:lnTo>
                    <a:pt x="3373967" y="41535"/>
                  </a:lnTo>
                  <a:lnTo>
                    <a:pt x="3373967" y="34175"/>
                  </a:lnTo>
                  <a:close/>
                </a:path>
                <a:path w="4503420" h="76200">
                  <a:moveTo>
                    <a:pt x="3424957" y="34175"/>
                  </a:moveTo>
                  <a:lnTo>
                    <a:pt x="3396043" y="34175"/>
                  </a:lnTo>
                  <a:lnTo>
                    <a:pt x="3396043" y="41535"/>
                  </a:lnTo>
                  <a:lnTo>
                    <a:pt x="3424957" y="41535"/>
                  </a:lnTo>
                  <a:lnTo>
                    <a:pt x="3424957" y="34175"/>
                  </a:lnTo>
                  <a:close/>
                </a:path>
                <a:path w="4503420" h="76200">
                  <a:moveTo>
                    <a:pt x="3475427" y="34175"/>
                  </a:moveTo>
                  <a:lnTo>
                    <a:pt x="3446513" y="34175"/>
                  </a:lnTo>
                  <a:lnTo>
                    <a:pt x="3446513" y="41535"/>
                  </a:lnTo>
                  <a:lnTo>
                    <a:pt x="3475427" y="41535"/>
                  </a:lnTo>
                  <a:lnTo>
                    <a:pt x="3475427" y="34175"/>
                  </a:lnTo>
                  <a:close/>
                </a:path>
                <a:path w="4503420" h="76200">
                  <a:moveTo>
                    <a:pt x="3526417" y="34175"/>
                  </a:moveTo>
                  <a:lnTo>
                    <a:pt x="3497503" y="34175"/>
                  </a:lnTo>
                  <a:lnTo>
                    <a:pt x="3497503" y="41535"/>
                  </a:lnTo>
                  <a:lnTo>
                    <a:pt x="3526417" y="41535"/>
                  </a:lnTo>
                  <a:lnTo>
                    <a:pt x="3526417" y="34175"/>
                  </a:lnTo>
                  <a:close/>
                </a:path>
                <a:path w="4503420" h="76200">
                  <a:moveTo>
                    <a:pt x="3576887" y="34175"/>
                  </a:moveTo>
                  <a:lnTo>
                    <a:pt x="3547973" y="34175"/>
                  </a:lnTo>
                  <a:lnTo>
                    <a:pt x="3547973" y="41535"/>
                  </a:lnTo>
                  <a:lnTo>
                    <a:pt x="3576887" y="41535"/>
                  </a:lnTo>
                  <a:lnTo>
                    <a:pt x="3576887" y="34175"/>
                  </a:lnTo>
                  <a:close/>
                </a:path>
                <a:path w="4503420" h="76200">
                  <a:moveTo>
                    <a:pt x="3627883" y="34175"/>
                  </a:moveTo>
                  <a:lnTo>
                    <a:pt x="3598443" y="34175"/>
                  </a:lnTo>
                  <a:lnTo>
                    <a:pt x="3598443" y="41535"/>
                  </a:lnTo>
                  <a:lnTo>
                    <a:pt x="3627883" y="41535"/>
                  </a:lnTo>
                  <a:lnTo>
                    <a:pt x="3627883" y="34175"/>
                  </a:lnTo>
                  <a:close/>
                </a:path>
                <a:path w="4503420" h="76200">
                  <a:moveTo>
                    <a:pt x="3678346" y="34175"/>
                  </a:moveTo>
                  <a:lnTo>
                    <a:pt x="3649433" y="34175"/>
                  </a:lnTo>
                  <a:lnTo>
                    <a:pt x="3649433" y="41535"/>
                  </a:lnTo>
                  <a:lnTo>
                    <a:pt x="3678346" y="41535"/>
                  </a:lnTo>
                  <a:lnTo>
                    <a:pt x="3678346" y="34175"/>
                  </a:lnTo>
                  <a:close/>
                </a:path>
                <a:path w="4503420" h="76200">
                  <a:moveTo>
                    <a:pt x="3728817" y="34175"/>
                  </a:moveTo>
                  <a:lnTo>
                    <a:pt x="3699903" y="34175"/>
                  </a:lnTo>
                  <a:lnTo>
                    <a:pt x="3699903" y="41535"/>
                  </a:lnTo>
                  <a:lnTo>
                    <a:pt x="3728817" y="41535"/>
                  </a:lnTo>
                  <a:lnTo>
                    <a:pt x="3728817" y="34175"/>
                  </a:lnTo>
                  <a:close/>
                </a:path>
                <a:path w="4503420" h="76200">
                  <a:moveTo>
                    <a:pt x="3779808" y="34175"/>
                  </a:moveTo>
                  <a:lnTo>
                    <a:pt x="3750894" y="34175"/>
                  </a:lnTo>
                  <a:lnTo>
                    <a:pt x="3750894" y="41535"/>
                  </a:lnTo>
                  <a:lnTo>
                    <a:pt x="3779808" y="41535"/>
                  </a:lnTo>
                  <a:lnTo>
                    <a:pt x="3779808" y="34175"/>
                  </a:lnTo>
                  <a:close/>
                </a:path>
                <a:path w="4503420" h="76200">
                  <a:moveTo>
                    <a:pt x="3830278" y="34175"/>
                  </a:moveTo>
                  <a:lnTo>
                    <a:pt x="3801364" y="34175"/>
                  </a:lnTo>
                  <a:lnTo>
                    <a:pt x="3801364" y="41535"/>
                  </a:lnTo>
                  <a:lnTo>
                    <a:pt x="3830278" y="41535"/>
                  </a:lnTo>
                  <a:lnTo>
                    <a:pt x="3830278" y="34175"/>
                  </a:lnTo>
                  <a:close/>
                </a:path>
                <a:path w="4503420" h="76200">
                  <a:moveTo>
                    <a:pt x="3881268" y="34175"/>
                  </a:moveTo>
                  <a:lnTo>
                    <a:pt x="3852354" y="34175"/>
                  </a:lnTo>
                  <a:lnTo>
                    <a:pt x="3852354" y="41535"/>
                  </a:lnTo>
                  <a:lnTo>
                    <a:pt x="3881268" y="41535"/>
                  </a:lnTo>
                  <a:lnTo>
                    <a:pt x="3881268" y="34175"/>
                  </a:lnTo>
                  <a:close/>
                </a:path>
                <a:path w="4503420" h="76200">
                  <a:moveTo>
                    <a:pt x="3931738" y="34175"/>
                  </a:moveTo>
                  <a:lnTo>
                    <a:pt x="3902824" y="34175"/>
                  </a:lnTo>
                  <a:lnTo>
                    <a:pt x="3902824" y="41535"/>
                  </a:lnTo>
                  <a:lnTo>
                    <a:pt x="3931738" y="41535"/>
                  </a:lnTo>
                  <a:lnTo>
                    <a:pt x="3931738" y="34175"/>
                  </a:lnTo>
                  <a:close/>
                </a:path>
                <a:path w="4503420" h="76200">
                  <a:moveTo>
                    <a:pt x="3982208" y="34175"/>
                  </a:moveTo>
                  <a:lnTo>
                    <a:pt x="3953294" y="34175"/>
                  </a:lnTo>
                  <a:lnTo>
                    <a:pt x="3953294" y="41535"/>
                  </a:lnTo>
                  <a:lnTo>
                    <a:pt x="3982208" y="41535"/>
                  </a:lnTo>
                  <a:lnTo>
                    <a:pt x="3982208" y="34175"/>
                  </a:lnTo>
                  <a:close/>
                </a:path>
                <a:path w="4503420" h="76200">
                  <a:moveTo>
                    <a:pt x="4033198" y="34175"/>
                  </a:moveTo>
                  <a:lnTo>
                    <a:pt x="4004284" y="34175"/>
                  </a:lnTo>
                  <a:lnTo>
                    <a:pt x="4004284" y="41535"/>
                  </a:lnTo>
                  <a:lnTo>
                    <a:pt x="4033198" y="41535"/>
                  </a:lnTo>
                  <a:lnTo>
                    <a:pt x="4033198" y="34175"/>
                  </a:lnTo>
                  <a:close/>
                </a:path>
                <a:path w="4503420" h="76200">
                  <a:moveTo>
                    <a:pt x="4083667" y="34175"/>
                  </a:moveTo>
                  <a:lnTo>
                    <a:pt x="4054754" y="34175"/>
                  </a:lnTo>
                  <a:lnTo>
                    <a:pt x="4054754" y="41535"/>
                  </a:lnTo>
                  <a:lnTo>
                    <a:pt x="4083667" y="41535"/>
                  </a:lnTo>
                  <a:lnTo>
                    <a:pt x="4083667" y="34175"/>
                  </a:lnTo>
                  <a:close/>
                </a:path>
                <a:path w="4503420" h="76200">
                  <a:moveTo>
                    <a:pt x="4134658" y="34175"/>
                  </a:moveTo>
                  <a:lnTo>
                    <a:pt x="4105744" y="34175"/>
                  </a:lnTo>
                  <a:lnTo>
                    <a:pt x="4105744" y="41535"/>
                  </a:lnTo>
                  <a:lnTo>
                    <a:pt x="4134658" y="41535"/>
                  </a:lnTo>
                  <a:lnTo>
                    <a:pt x="4134658" y="34175"/>
                  </a:lnTo>
                  <a:close/>
                </a:path>
                <a:path w="4503420" h="76200">
                  <a:moveTo>
                    <a:pt x="4185128" y="34175"/>
                  </a:moveTo>
                  <a:lnTo>
                    <a:pt x="4156214" y="34175"/>
                  </a:lnTo>
                  <a:lnTo>
                    <a:pt x="4156214" y="41535"/>
                  </a:lnTo>
                  <a:lnTo>
                    <a:pt x="4185128" y="41535"/>
                  </a:lnTo>
                  <a:lnTo>
                    <a:pt x="4185128" y="34175"/>
                  </a:lnTo>
                  <a:close/>
                </a:path>
                <a:path w="4503420" h="76200">
                  <a:moveTo>
                    <a:pt x="4235597" y="34175"/>
                  </a:moveTo>
                  <a:lnTo>
                    <a:pt x="4206684" y="34175"/>
                  </a:lnTo>
                  <a:lnTo>
                    <a:pt x="4206684" y="41535"/>
                  </a:lnTo>
                  <a:lnTo>
                    <a:pt x="4235597" y="41535"/>
                  </a:lnTo>
                  <a:lnTo>
                    <a:pt x="4235597" y="34175"/>
                  </a:lnTo>
                  <a:close/>
                </a:path>
                <a:path w="4503420" h="76200">
                  <a:moveTo>
                    <a:pt x="4286589" y="34175"/>
                  </a:moveTo>
                  <a:lnTo>
                    <a:pt x="4257675" y="34175"/>
                  </a:lnTo>
                  <a:lnTo>
                    <a:pt x="4257675" y="41535"/>
                  </a:lnTo>
                  <a:lnTo>
                    <a:pt x="4286589" y="41535"/>
                  </a:lnTo>
                  <a:lnTo>
                    <a:pt x="4286589" y="34175"/>
                  </a:lnTo>
                  <a:close/>
                </a:path>
                <a:path w="4503420" h="76200">
                  <a:moveTo>
                    <a:pt x="4337058" y="34175"/>
                  </a:moveTo>
                  <a:lnTo>
                    <a:pt x="4308144" y="34175"/>
                  </a:lnTo>
                  <a:lnTo>
                    <a:pt x="4308144" y="41535"/>
                  </a:lnTo>
                  <a:lnTo>
                    <a:pt x="4337058" y="41535"/>
                  </a:lnTo>
                  <a:lnTo>
                    <a:pt x="4337058" y="34175"/>
                  </a:lnTo>
                  <a:close/>
                </a:path>
                <a:path w="4503420" h="76200">
                  <a:moveTo>
                    <a:pt x="4388049" y="34175"/>
                  </a:moveTo>
                  <a:lnTo>
                    <a:pt x="4359135" y="34175"/>
                  </a:lnTo>
                  <a:lnTo>
                    <a:pt x="4359135" y="41535"/>
                  </a:lnTo>
                  <a:lnTo>
                    <a:pt x="4388049" y="41535"/>
                  </a:lnTo>
                  <a:lnTo>
                    <a:pt x="4388049" y="34175"/>
                  </a:lnTo>
                  <a:close/>
                </a:path>
                <a:path w="4503420" h="76200">
                  <a:moveTo>
                    <a:pt x="4488856" y="37827"/>
                  </a:moveTo>
                  <a:lnTo>
                    <a:pt x="4436414" y="68338"/>
                  </a:lnTo>
                  <a:lnTo>
                    <a:pt x="4434306" y="69392"/>
                  </a:lnTo>
                  <a:lnTo>
                    <a:pt x="4433785" y="71488"/>
                  </a:lnTo>
                  <a:lnTo>
                    <a:pt x="4434827" y="73075"/>
                  </a:lnTo>
                  <a:lnTo>
                    <a:pt x="4435881" y="75171"/>
                  </a:lnTo>
                  <a:lnTo>
                    <a:pt x="4437989" y="75704"/>
                  </a:lnTo>
                  <a:lnTo>
                    <a:pt x="4440085" y="74650"/>
                  </a:lnTo>
                  <a:lnTo>
                    <a:pt x="4496853" y="41535"/>
                  </a:lnTo>
                  <a:lnTo>
                    <a:pt x="4489502" y="41535"/>
                  </a:lnTo>
                  <a:lnTo>
                    <a:pt x="4489502" y="38209"/>
                  </a:lnTo>
                  <a:lnTo>
                    <a:pt x="4488856" y="37827"/>
                  </a:lnTo>
                  <a:close/>
                </a:path>
                <a:path w="4503420" h="76200">
                  <a:moveTo>
                    <a:pt x="4438519" y="34175"/>
                  </a:moveTo>
                  <a:lnTo>
                    <a:pt x="4409605" y="34175"/>
                  </a:lnTo>
                  <a:lnTo>
                    <a:pt x="4409605" y="41535"/>
                  </a:lnTo>
                  <a:lnTo>
                    <a:pt x="4438519" y="41535"/>
                  </a:lnTo>
                  <a:lnTo>
                    <a:pt x="4438519" y="34175"/>
                  </a:lnTo>
                  <a:close/>
                </a:path>
                <a:path w="4503420" h="76200">
                  <a:moveTo>
                    <a:pt x="4482677" y="34175"/>
                  </a:moveTo>
                  <a:lnTo>
                    <a:pt x="4460062" y="34175"/>
                  </a:lnTo>
                  <a:lnTo>
                    <a:pt x="4460062" y="41535"/>
                  </a:lnTo>
                  <a:lnTo>
                    <a:pt x="4482482" y="41535"/>
                  </a:lnTo>
                  <a:lnTo>
                    <a:pt x="4488856" y="37827"/>
                  </a:lnTo>
                  <a:lnTo>
                    <a:pt x="4482677" y="34175"/>
                  </a:lnTo>
                  <a:close/>
                </a:path>
                <a:path w="4503420" h="76200">
                  <a:moveTo>
                    <a:pt x="4489502" y="38209"/>
                  </a:moveTo>
                  <a:lnTo>
                    <a:pt x="4489502" y="41535"/>
                  </a:lnTo>
                  <a:lnTo>
                    <a:pt x="4496853" y="41535"/>
                  </a:lnTo>
                  <a:lnTo>
                    <a:pt x="4497757" y="41008"/>
                  </a:lnTo>
                  <a:lnTo>
                    <a:pt x="4494237" y="41008"/>
                  </a:lnTo>
                  <a:lnTo>
                    <a:pt x="4489502" y="38209"/>
                  </a:lnTo>
                  <a:close/>
                </a:path>
                <a:path w="4503420" h="76200">
                  <a:moveTo>
                    <a:pt x="4494237" y="34696"/>
                  </a:moveTo>
                  <a:lnTo>
                    <a:pt x="4489502" y="37451"/>
                  </a:lnTo>
                  <a:lnTo>
                    <a:pt x="4489502" y="38209"/>
                  </a:lnTo>
                  <a:lnTo>
                    <a:pt x="4494237" y="41008"/>
                  </a:lnTo>
                  <a:lnTo>
                    <a:pt x="4494237" y="34696"/>
                  </a:lnTo>
                  <a:close/>
                </a:path>
                <a:path w="4503420" h="76200">
                  <a:moveTo>
                    <a:pt x="4497777" y="34696"/>
                  </a:moveTo>
                  <a:lnTo>
                    <a:pt x="4494237" y="34696"/>
                  </a:lnTo>
                  <a:lnTo>
                    <a:pt x="4494237" y="41008"/>
                  </a:lnTo>
                  <a:lnTo>
                    <a:pt x="4497757" y="41008"/>
                  </a:lnTo>
                  <a:lnTo>
                    <a:pt x="4503178" y="37846"/>
                  </a:lnTo>
                  <a:lnTo>
                    <a:pt x="4497777" y="34696"/>
                  </a:lnTo>
                  <a:close/>
                </a:path>
                <a:path w="4503420" h="76200">
                  <a:moveTo>
                    <a:pt x="4489502" y="37451"/>
                  </a:moveTo>
                  <a:lnTo>
                    <a:pt x="4488856" y="37827"/>
                  </a:lnTo>
                  <a:lnTo>
                    <a:pt x="4489502" y="38209"/>
                  </a:lnTo>
                  <a:lnTo>
                    <a:pt x="4489502" y="37451"/>
                  </a:lnTo>
                  <a:close/>
                </a:path>
                <a:path w="4503420" h="76200">
                  <a:moveTo>
                    <a:pt x="4437989" y="0"/>
                  </a:moveTo>
                  <a:lnTo>
                    <a:pt x="4435881" y="520"/>
                  </a:lnTo>
                  <a:lnTo>
                    <a:pt x="4433785" y="3683"/>
                  </a:lnTo>
                  <a:lnTo>
                    <a:pt x="4434306" y="5778"/>
                  </a:lnTo>
                  <a:lnTo>
                    <a:pt x="4436414" y="6832"/>
                  </a:lnTo>
                  <a:lnTo>
                    <a:pt x="4488856" y="37827"/>
                  </a:lnTo>
                  <a:lnTo>
                    <a:pt x="4489502" y="37451"/>
                  </a:lnTo>
                  <a:lnTo>
                    <a:pt x="4489502" y="34175"/>
                  </a:lnTo>
                  <a:lnTo>
                    <a:pt x="4496884" y="34175"/>
                  </a:lnTo>
                  <a:lnTo>
                    <a:pt x="4440085" y="1054"/>
                  </a:lnTo>
                  <a:lnTo>
                    <a:pt x="4437989" y="0"/>
                  </a:lnTo>
                  <a:close/>
                </a:path>
                <a:path w="4503420" h="76200">
                  <a:moveTo>
                    <a:pt x="4496884" y="34175"/>
                  </a:moveTo>
                  <a:lnTo>
                    <a:pt x="4489502" y="34175"/>
                  </a:lnTo>
                  <a:lnTo>
                    <a:pt x="4489502" y="37451"/>
                  </a:lnTo>
                  <a:lnTo>
                    <a:pt x="4494237" y="34696"/>
                  </a:lnTo>
                  <a:lnTo>
                    <a:pt x="4497777" y="34696"/>
                  </a:lnTo>
                  <a:lnTo>
                    <a:pt x="4496884" y="34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35418" y="4831397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136677" y="0"/>
                  </a:moveTo>
                  <a:lnTo>
                    <a:pt x="93397" y="6467"/>
                  </a:lnTo>
                  <a:lnTo>
                    <a:pt x="55868" y="24491"/>
                  </a:lnTo>
                  <a:lnTo>
                    <a:pt x="26311" y="52002"/>
                  </a:lnTo>
                  <a:lnTo>
                    <a:pt x="6948" y="86933"/>
                  </a:lnTo>
                  <a:lnTo>
                    <a:pt x="0" y="127215"/>
                  </a:lnTo>
                  <a:lnTo>
                    <a:pt x="6948" y="167238"/>
                  </a:lnTo>
                  <a:lnTo>
                    <a:pt x="26311" y="202015"/>
                  </a:lnTo>
                  <a:lnTo>
                    <a:pt x="55868" y="229449"/>
                  </a:lnTo>
                  <a:lnTo>
                    <a:pt x="93397" y="247446"/>
                  </a:lnTo>
                  <a:lnTo>
                    <a:pt x="136677" y="253911"/>
                  </a:lnTo>
                  <a:lnTo>
                    <a:pt x="179963" y="247446"/>
                  </a:lnTo>
                  <a:lnTo>
                    <a:pt x="217496" y="229449"/>
                  </a:lnTo>
                  <a:lnTo>
                    <a:pt x="247055" y="202015"/>
                  </a:lnTo>
                  <a:lnTo>
                    <a:pt x="266419" y="167238"/>
                  </a:lnTo>
                  <a:lnTo>
                    <a:pt x="273367" y="127215"/>
                  </a:lnTo>
                  <a:lnTo>
                    <a:pt x="266419" y="86933"/>
                  </a:lnTo>
                  <a:lnTo>
                    <a:pt x="247055" y="52002"/>
                  </a:lnTo>
                  <a:lnTo>
                    <a:pt x="217496" y="24491"/>
                  </a:lnTo>
                  <a:lnTo>
                    <a:pt x="179963" y="6467"/>
                  </a:lnTo>
                  <a:lnTo>
                    <a:pt x="136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35418" y="4831397"/>
              <a:ext cx="273685" cy="254000"/>
            </a:xfrm>
            <a:custGeom>
              <a:avLst/>
              <a:gdLst/>
              <a:ahLst/>
              <a:cxnLst/>
              <a:rect l="l" t="t" r="r" b="b"/>
              <a:pathLst>
                <a:path w="273684" h="254000">
                  <a:moveTo>
                    <a:pt x="0" y="127215"/>
                  </a:moveTo>
                  <a:lnTo>
                    <a:pt x="6948" y="86933"/>
                  </a:lnTo>
                  <a:lnTo>
                    <a:pt x="26311" y="52002"/>
                  </a:lnTo>
                  <a:lnTo>
                    <a:pt x="55868" y="24491"/>
                  </a:lnTo>
                  <a:lnTo>
                    <a:pt x="93397" y="6467"/>
                  </a:lnTo>
                  <a:lnTo>
                    <a:pt x="136677" y="0"/>
                  </a:lnTo>
                  <a:lnTo>
                    <a:pt x="179963" y="6467"/>
                  </a:lnTo>
                  <a:lnTo>
                    <a:pt x="217496" y="24491"/>
                  </a:lnTo>
                  <a:lnTo>
                    <a:pt x="247055" y="52002"/>
                  </a:lnTo>
                  <a:lnTo>
                    <a:pt x="266419" y="86933"/>
                  </a:lnTo>
                  <a:lnTo>
                    <a:pt x="273367" y="127215"/>
                  </a:lnTo>
                  <a:lnTo>
                    <a:pt x="266419" y="167238"/>
                  </a:lnTo>
                  <a:lnTo>
                    <a:pt x="247055" y="202015"/>
                  </a:lnTo>
                  <a:lnTo>
                    <a:pt x="217496" y="229449"/>
                  </a:lnTo>
                  <a:lnTo>
                    <a:pt x="179963" y="247446"/>
                  </a:lnTo>
                  <a:lnTo>
                    <a:pt x="136677" y="253911"/>
                  </a:lnTo>
                  <a:lnTo>
                    <a:pt x="93397" y="247446"/>
                  </a:lnTo>
                  <a:lnTo>
                    <a:pt x="55868" y="229449"/>
                  </a:lnTo>
                  <a:lnTo>
                    <a:pt x="26311" y="202015"/>
                  </a:lnTo>
                  <a:lnTo>
                    <a:pt x="6948" y="167238"/>
                  </a:lnTo>
                  <a:lnTo>
                    <a:pt x="0" y="127215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110630" y="4836047"/>
            <a:ext cx="32258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C2</a:t>
            </a:r>
            <a:r>
              <a:rPr sz="1350" spc="-25" dirty="0">
                <a:latin typeface="Arial MT"/>
                <a:cs typeface="Arial MT"/>
              </a:rPr>
              <a:t>’</a:t>
            </a:r>
            <a:r>
              <a:rPr sz="1350" dirty="0">
                <a:latin typeface="Arial MT"/>
                <a:cs typeface="Arial MT"/>
              </a:rPr>
              <a:t>’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718598" y="4611001"/>
            <a:ext cx="227329" cy="227329"/>
            <a:chOff x="3718598" y="4611001"/>
            <a:chExt cx="227329" cy="227329"/>
          </a:xfrm>
        </p:grpSpPr>
        <p:sp>
          <p:nvSpPr>
            <p:cNvPr id="87" name="object 87"/>
            <p:cNvSpPr/>
            <p:nvPr/>
          </p:nvSpPr>
          <p:spPr>
            <a:xfrm>
              <a:off x="3722408" y="461481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1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9214" y="219214"/>
                  </a:lnTo>
                  <a:lnTo>
                    <a:pt x="21921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22408" y="4614811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0"/>
                  </a:moveTo>
                  <a:lnTo>
                    <a:pt x="219214" y="0"/>
                  </a:lnTo>
                  <a:lnTo>
                    <a:pt x="21921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70688" y="460210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539741" y="4611001"/>
            <a:ext cx="226695" cy="227329"/>
            <a:chOff x="4539741" y="4611001"/>
            <a:chExt cx="226695" cy="227329"/>
          </a:xfrm>
        </p:grpSpPr>
        <p:sp>
          <p:nvSpPr>
            <p:cNvPr id="91" name="object 91"/>
            <p:cNvSpPr/>
            <p:nvPr/>
          </p:nvSpPr>
          <p:spPr>
            <a:xfrm>
              <a:off x="4543551" y="461481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218694" y="0"/>
                  </a:moveTo>
                  <a:lnTo>
                    <a:pt x="0" y="0"/>
                  </a:lnTo>
                  <a:lnTo>
                    <a:pt x="0" y="219214"/>
                  </a:lnTo>
                  <a:lnTo>
                    <a:pt x="218694" y="219214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43551" y="4614811"/>
              <a:ext cx="219075" cy="219710"/>
            </a:xfrm>
            <a:custGeom>
              <a:avLst/>
              <a:gdLst/>
              <a:ahLst/>
              <a:cxnLst/>
              <a:rect l="l" t="t" r="r" b="b"/>
              <a:pathLst>
                <a:path w="219075" h="219710">
                  <a:moveTo>
                    <a:pt x="0" y="0"/>
                  </a:moveTo>
                  <a:lnTo>
                    <a:pt x="218694" y="0"/>
                  </a:lnTo>
                  <a:lnTo>
                    <a:pt x="218694" y="219214"/>
                  </a:lnTo>
                  <a:lnTo>
                    <a:pt x="0" y="219214"/>
                  </a:lnTo>
                  <a:lnTo>
                    <a:pt x="0" y="0"/>
                  </a:lnTo>
                  <a:close/>
                </a:path>
              </a:pathLst>
            </a:custGeom>
            <a:ln w="7238">
              <a:solidFill>
                <a:srgbClr val="95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591837" y="4602109"/>
            <a:ext cx="1225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95" name="object 95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550757" y="5535363"/>
            <a:ext cx="6159500" cy="3855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71780" algn="ctr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Produttore,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r>
              <a:rPr sz="2100" spc="-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consumatore</a:t>
            </a:r>
            <a:endParaRPr sz="2100">
              <a:latin typeface="Arial MT"/>
              <a:cs typeface="Arial MT"/>
            </a:endParaRPr>
          </a:p>
          <a:p>
            <a:pPr marL="213995" marR="1651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Consideriamo ora una semplice </a:t>
            </a:r>
            <a:r>
              <a:rPr sz="1650" spc="5" dirty="0">
                <a:latin typeface="Arial MT"/>
                <a:cs typeface="Arial MT"/>
              </a:rPr>
              <a:t>pipeline,</a:t>
            </a:r>
            <a:r>
              <a:rPr sz="1650" spc="10" dirty="0">
                <a:latin typeface="Arial MT"/>
                <a:cs typeface="Arial MT"/>
              </a:rPr>
              <a:t> con un </a:t>
            </a:r>
            <a:r>
              <a:rPr sz="1650" spc="5" dirty="0">
                <a:latin typeface="Arial MT"/>
                <a:cs typeface="Arial MT"/>
              </a:rPr>
              <a:t>produttore,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filtro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consumatore,</a:t>
            </a:r>
            <a:r>
              <a:rPr sz="1650" spc="5" dirty="0">
                <a:latin typeface="Arial MT"/>
                <a:cs typeface="Arial MT"/>
              </a:rPr>
              <a:t> si </a:t>
            </a:r>
            <a:r>
              <a:rPr sz="1650" spc="10" dirty="0">
                <a:latin typeface="Arial MT"/>
                <a:cs typeface="Arial MT"/>
              </a:rPr>
              <a:t>scambiano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spc="5" dirty="0">
                <a:latin typeface="Arial MT"/>
                <a:cs typeface="Arial MT"/>
              </a:rPr>
              <a:t> testuali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4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invia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sul topic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asw.alpha</a:t>
            </a:r>
            <a:endParaRPr sz="1650">
              <a:latin typeface="Microsoft Sans Serif"/>
              <a:cs typeface="Microsoft Sans Serif"/>
            </a:endParaRPr>
          </a:p>
          <a:p>
            <a:pPr marL="485775" marR="97155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filtro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dal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-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asw.alpha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elabora,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sul topic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asw.beta</a:t>
            </a:r>
            <a:endParaRPr sz="1650">
              <a:latin typeface="Microsoft Sans Serif"/>
              <a:cs typeface="Microsoft Sans Serif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dal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asw.beta</a:t>
            </a:r>
            <a:endParaRPr sz="1650">
              <a:latin typeface="Microsoft Sans Serif"/>
              <a:cs typeface="Microsoft Sans Serif"/>
            </a:endParaRPr>
          </a:p>
          <a:p>
            <a:pPr marL="485775" lvl="1" indent="-135890">
              <a:lnSpc>
                <a:spcPct val="100000"/>
              </a:lnSpc>
              <a:spcBef>
                <a:spcPts val="151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nell’esempio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precedente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8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è come nell’esempio precedente –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 </a:t>
            </a:r>
            <a:r>
              <a:rPr sz="1650" spc="-4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asw.beta</a:t>
            </a:r>
            <a:r>
              <a:rPr sz="165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anziché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asw.alpha</a:t>
            </a:r>
            <a:endParaRPr sz="1650">
              <a:latin typeface="Microsoft Sans Serif"/>
              <a:cs typeface="Microsoft Sans Serif"/>
            </a:endParaRPr>
          </a:p>
          <a:p>
            <a:pPr marL="485775" marR="702945" lvl="1" indent="-135255">
              <a:lnSpc>
                <a:spcPct val="1012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filtro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può essere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realizzato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come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un’ulteriore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applicazione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Spring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Boot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54140" cy="3869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marR="644525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Realizziamo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filtro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un’applicazione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Spring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Boot,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cui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package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base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800080"/>
                </a:solidFill>
                <a:latin typeface="Microsoft Sans Serif"/>
                <a:cs typeface="Microsoft Sans Serif"/>
              </a:rPr>
              <a:t>asw.kafka.simplefilter</a:t>
            </a:r>
            <a:endParaRPr sz="1650">
              <a:latin typeface="Microsoft Sans Serif"/>
              <a:cs typeface="Microsoft Sans Serif"/>
            </a:endParaRPr>
          </a:p>
          <a:p>
            <a:pPr marL="485775" marR="46990" lvl="1" indent="-135255">
              <a:lnSpc>
                <a:spcPct val="101200"/>
              </a:lnSpc>
              <a:spcBef>
                <a:spcPts val="409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filtro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ha bisogno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inbound adapter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)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– come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– per consentire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ricezione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filtro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ha anche bisogno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outbound adapter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Kafka, con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rispettiva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interfaccia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–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consentire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l’invio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608965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inoltre,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dominio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deve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definire,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servizio,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logica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elaborazione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(filtraggio) 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757555" marR="7493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semplicità,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supponiamo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filtro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debba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inviare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corrispondenza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ricevuto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47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32550" cy="4027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filtro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definisce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l’elaborazione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messaggi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testuali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qui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che va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definita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logica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applicativa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filtro</a:t>
            </a:r>
            <a:endParaRPr sz="16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119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asw.kafka.simplefilter.domain;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org.springframework.stereotype.Service;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org.springframework.beans.factory.annotation.Autowired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@Service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SimpleFilterService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filter(String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inMessage)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outMessage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=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b="1" i="1" spc="185" dirty="0">
                <a:solidFill>
                  <a:srgbClr val="FF0000"/>
                </a:solidFill>
                <a:latin typeface="Trebuchet MS"/>
                <a:cs typeface="Trebuchet MS"/>
              </a:rPr>
              <a:t>...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30" dirty="0">
                <a:solidFill>
                  <a:srgbClr val="FF0000"/>
                </a:solidFill>
                <a:latin typeface="Trebuchet MS"/>
                <a:cs typeface="Trebuchet MS"/>
              </a:rPr>
              <a:t>elabora</a:t>
            </a:r>
            <a:r>
              <a:rPr sz="1350" b="1" i="1" spc="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245" dirty="0">
                <a:solidFill>
                  <a:srgbClr val="FF0000"/>
                </a:solidFill>
                <a:latin typeface="Trebuchet MS"/>
                <a:cs typeface="Trebuchet MS"/>
              </a:rPr>
              <a:t>il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50" dirty="0">
                <a:solidFill>
                  <a:srgbClr val="FF0000"/>
                </a:solidFill>
                <a:latin typeface="Trebuchet MS"/>
                <a:cs typeface="Trebuchet MS"/>
              </a:rPr>
              <a:t>messaggio</a:t>
            </a:r>
            <a:r>
              <a:rPr sz="1350" b="1" i="1" spc="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-90" dirty="0">
                <a:solidFill>
                  <a:srgbClr val="FF0000"/>
                </a:solidFill>
                <a:latin typeface="Trebuchet MS"/>
                <a:cs typeface="Trebuchet MS"/>
              </a:rPr>
              <a:t>message</a:t>
            </a:r>
            <a:r>
              <a:rPr sz="1350" b="1" i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ricevuto</a:t>
            </a:r>
            <a:r>
              <a:rPr sz="1350" b="1" i="1" spc="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b="1" i="1" spc="180" dirty="0">
                <a:solidFill>
                  <a:srgbClr val="FF000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77597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simpleMessagePublisher.publish(outMessage);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975" y="9640568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7920" y="9160167"/>
            <a:ext cx="428625" cy="327025"/>
          </a:xfrm>
          <a:custGeom>
            <a:avLst/>
            <a:gdLst/>
            <a:ahLst/>
            <a:cxnLst/>
            <a:rect l="l" t="t" r="r" b="b"/>
            <a:pathLst>
              <a:path w="428625" h="327025">
                <a:moveTo>
                  <a:pt x="428447" y="326986"/>
                </a:moveTo>
                <a:lnTo>
                  <a:pt x="0" y="0"/>
                </a:lnTo>
              </a:path>
            </a:pathLst>
          </a:custGeom>
          <a:ln w="19304">
            <a:solidFill>
              <a:srgbClr val="95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56936" y="9495040"/>
            <a:ext cx="1861185" cy="876300"/>
          </a:xfrm>
          <a:prstGeom prst="rect">
            <a:avLst/>
          </a:prstGeom>
          <a:solidFill>
            <a:srgbClr val="CCFFFF"/>
          </a:solidFill>
          <a:ln w="19303">
            <a:solidFill>
              <a:srgbClr val="95BCBC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28270" marR="123189" indent="1270" algn="ctr">
              <a:lnSpc>
                <a:spcPct val="101400"/>
              </a:lnSpc>
              <a:spcBef>
                <a:spcPts val="940"/>
              </a:spcBef>
            </a:pPr>
            <a:r>
              <a:rPr sz="1350" spc="10" dirty="0">
                <a:latin typeface="Arial MT"/>
                <a:cs typeface="Arial MT"/>
              </a:rPr>
              <a:t>Qui </a:t>
            </a:r>
            <a:r>
              <a:rPr sz="1350" spc="5" dirty="0">
                <a:latin typeface="Arial MT"/>
                <a:cs typeface="Arial MT"/>
              </a:rPr>
              <a:t>va </a:t>
            </a:r>
            <a:r>
              <a:rPr sz="1350" dirty="0">
                <a:latin typeface="Arial MT"/>
                <a:cs typeface="Arial MT"/>
              </a:rPr>
              <a:t>definita la 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logica applicativa del </a:t>
            </a:r>
            <a:r>
              <a:rPr sz="1350" spc="-36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filtro.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49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5698490" cy="2720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L’interfaccia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dell’outbound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6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caso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cambia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solo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</a:t>
            </a:r>
            <a:endParaRPr sz="1650">
              <a:latin typeface="Arial MT"/>
              <a:cs typeface="Arial MT"/>
            </a:endParaRPr>
          </a:p>
          <a:p>
            <a:pPr marL="231775" marR="1898650">
              <a:lnSpc>
                <a:spcPct val="152000"/>
              </a:lnSpc>
              <a:spcBef>
                <a:spcPts val="37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asw.kafka.simplefilter.domain;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interface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78485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publish(String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message);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43345" cy="4130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dell’outbound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6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caso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cambia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endParaRPr sz="165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163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asw.kafka.simplefilter.messagepublisher;</a:t>
            </a:r>
            <a:endParaRPr sz="1350">
              <a:latin typeface="SimSun"/>
              <a:cs typeface="SimSun"/>
            </a:endParaRPr>
          </a:p>
          <a:p>
            <a:pPr marL="231775" marR="993775">
              <a:lnSpc>
                <a:spcPct val="1520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 asw.kafka.simplefilter.domain.SimpleMessagePublisher;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import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org.springframework.kafka.core.KafkaTemplate;</a:t>
            </a:r>
            <a:endParaRPr sz="1350">
              <a:latin typeface="SimSun"/>
              <a:cs typeface="SimSun"/>
            </a:endParaRPr>
          </a:p>
          <a:p>
            <a:pPr marL="231775" marR="5335270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...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SimpleMessagePublisherImpl</a:t>
            </a:r>
            <a:endParaRPr sz="1350">
              <a:latin typeface="SimSun"/>
              <a:cs typeface="SimSun"/>
            </a:endParaRPr>
          </a:p>
          <a:p>
            <a:pPr marL="3011805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implements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SimpleMessagePublisher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40" dirty="0">
                <a:solidFill>
                  <a:srgbClr val="800080"/>
                </a:solidFill>
                <a:latin typeface="Trebuchet MS"/>
                <a:cs typeface="Trebuchet MS"/>
              </a:rPr>
              <a:t>vedi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60" dirty="0">
                <a:solidFill>
                  <a:srgbClr val="800080"/>
                </a:solidFill>
                <a:latin typeface="Trebuchet MS"/>
                <a:cs typeface="Trebuchet MS"/>
              </a:rPr>
              <a:t>dopo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443345" cy="2014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dell’outbound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(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messagepublisher</a:t>
            </a:r>
            <a:r>
              <a:rPr sz="1650" spc="15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6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caso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cambia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endParaRPr sz="1650">
              <a:latin typeface="Microsoft Sans Serif"/>
              <a:cs typeface="Microsoft Sans Serif"/>
            </a:endParaRPr>
          </a:p>
          <a:p>
            <a:pPr marL="506730" marR="2976245">
              <a:lnSpc>
                <a:spcPct val="101400"/>
              </a:lnSpc>
              <a:spcBef>
                <a:spcPts val="137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@Value("${asw.kafka.channel.out}")  private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channel;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17" y="2496666"/>
            <a:ext cx="8934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17" y="2601383"/>
            <a:ext cx="4105910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9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private KafkaTemplate&lt;String, String&gt; template; </a:t>
            </a:r>
            <a:r>
              <a:rPr sz="1350" spc="-66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 publish(String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message)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281940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template.send(channel,</a:t>
            </a:r>
            <a:r>
              <a:rPr sz="1350" spc="-5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message);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4990" y="2210244"/>
            <a:ext cx="2480310" cy="445134"/>
          </a:xfrm>
          <a:prstGeom prst="rect">
            <a:avLst/>
          </a:prstGeom>
          <a:ln w="723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9215" marR="86995">
              <a:lnSpc>
                <a:spcPct val="101200"/>
              </a:lnSpc>
              <a:spcBef>
                <a:spcPts val="265"/>
              </a:spcBef>
            </a:pPr>
            <a:r>
              <a:rPr sz="1200" spc="5" dirty="0">
                <a:latin typeface="SimSun"/>
                <a:cs typeface="SimSun"/>
              </a:rPr>
              <a:t># </a:t>
            </a:r>
            <a:r>
              <a:rPr sz="1200" dirty="0">
                <a:latin typeface="SimSun"/>
                <a:cs typeface="SimSun"/>
              </a:rPr>
              <a:t>application.properties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asw.kafka.channel.out=asw.beta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3" name="object 23"/>
            <p:cNvSpPr/>
            <p:nvPr/>
          </p:nvSpPr>
          <p:spPr>
            <a:xfrm>
              <a:off x="4214990" y="1943188"/>
              <a:ext cx="1240155" cy="267335"/>
            </a:xfrm>
            <a:custGeom>
              <a:avLst/>
              <a:gdLst/>
              <a:ahLst/>
              <a:cxnLst/>
              <a:rect l="l" t="t" r="r" b="b"/>
              <a:pathLst>
                <a:path w="1240154" h="267335">
                  <a:moveTo>
                    <a:pt x="1240129" y="267055"/>
                  </a:moveTo>
                  <a:lnTo>
                    <a:pt x="0" y="0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0757" y="5535363"/>
            <a:ext cx="6359525" cy="4404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indent="-201930" algn="just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dell’inbound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(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20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 algn="just">
              <a:lnSpc>
                <a:spcPct val="101299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simile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quella 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– cambia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package,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r>
              <a:rPr sz="1650" spc="45" dirty="0">
                <a:solidFill>
                  <a:srgbClr val="33339A"/>
                </a:solidFill>
                <a:latin typeface="Arial MT"/>
                <a:cs typeface="Arial MT"/>
              </a:rPr>
              <a:t>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soprattutto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invocato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quando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ricevuto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asw.kafka.simplefilter.messagelistener;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asw.kafka.simplefilter.domain.SimpleFilterService;</a:t>
            </a:r>
            <a:endParaRPr sz="1350">
              <a:latin typeface="SimSun"/>
              <a:cs typeface="SimSun"/>
            </a:endParaRPr>
          </a:p>
          <a:p>
            <a:pPr marL="231775" marR="1083310">
              <a:lnSpc>
                <a:spcPct val="101400"/>
              </a:lnSpc>
              <a:spcBef>
                <a:spcPts val="819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import org.springframework.kafka.annotation.KafkaListener; </a:t>
            </a:r>
            <a:r>
              <a:rPr sz="1350" spc="-66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import</a:t>
            </a:r>
            <a:r>
              <a:rPr sz="1350" spc="-2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org.apache.kafka.clients.consumer.ConsumerRecord;</a:t>
            </a:r>
            <a:endParaRPr sz="1350">
              <a:latin typeface="SimSun"/>
              <a:cs typeface="SimSun"/>
            </a:endParaRPr>
          </a:p>
          <a:p>
            <a:pPr marL="231775" marR="5251450">
              <a:lnSpc>
                <a:spcPct val="1518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...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SimpleMessageListener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40" dirty="0">
                <a:solidFill>
                  <a:srgbClr val="800080"/>
                </a:solidFill>
                <a:latin typeface="Trebuchet MS"/>
                <a:cs typeface="Trebuchet MS"/>
              </a:rPr>
              <a:t>vedi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60" dirty="0">
                <a:solidFill>
                  <a:srgbClr val="800080"/>
                </a:solidFill>
                <a:latin typeface="Trebuchet MS"/>
                <a:cs typeface="Trebuchet MS"/>
              </a:rPr>
              <a:t>dopo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359525" cy="2133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  <a:p>
            <a:pPr marL="213995" indent="-201930" algn="just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dell’inbound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adapter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(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messagelistener</a:t>
            </a:r>
            <a:r>
              <a:rPr sz="1650" spc="20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 algn="just">
              <a:lnSpc>
                <a:spcPct val="101299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simile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quella 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– cambia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package,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r>
              <a:rPr sz="1650" spc="45" dirty="0">
                <a:solidFill>
                  <a:srgbClr val="33339A"/>
                </a:solidFill>
                <a:latin typeface="Arial MT"/>
                <a:cs typeface="Arial MT"/>
              </a:rPr>
              <a:t>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soprattutto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invocato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quando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ricevuto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messaggio</a:t>
            </a:r>
            <a:endParaRPr sz="1650">
              <a:latin typeface="Arial MT"/>
              <a:cs typeface="Arial MT"/>
            </a:endParaRPr>
          </a:p>
          <a:p>
            <a:pPr marL="506730" marR="2978785">
              <a:lnSpc>
                <a:spcPct val="101400"/>
              </a:lnSpc>
              <a:spcBef>
                <a:spcPts val="310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@Value("${asw.kafka.channel.in}")  private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channel;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17" y="2302683"/>
            <a:ext cx="2630805" cy="44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@Value("${asw.kafka.groupid}")  private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groupId;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17" y="2928266"/>
            <a:ext cx="8934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4917" y="3032983"/>
            <a:ext cx="5483225" cy="148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95400" indent="-635" algn="ctr">
              <a:lnSpc>
                <a:spcPct val="152000"/>
              </a:lnSpc>
              <a:spcBef>
                <a:spcPts val="9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 SimpleFilterService simpleFilterService;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@KafkaListener(topics="${asw.kafka.channel.in}",</a:t>
            </a:r>
            <a:endParaRPr sz="1350">
              <a:latin typeface="SimSun"/>
              <a:cs typeface="SimSun"/>
            </a:endParaRPr>
          </a:p>
          <a:p>
            <a:pPr marR="181610" algn="ctr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groupId="${asw.kafka.groupid}")</a:t>
            </a:r>
            <a:endParaRPr sz="1350">
              <a:latin typeface="SimSun"/>
              <a:cs typeface="SimSun"/>
            </a:endParaRPr>
          </a:p>
          <a:p>
            <a:pPr marR="500380" algn="ctr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listen(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ConsumerRecord&lt;String,</a:t>
            </a:r>
            <a:r>
              <a:rPr sz="1350" spc="-1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String&gt;</a:t>
            </a:r>
            <a:r>
              <a:rPr sz="1350" spc="-1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record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)</a:t>
            </a:r>
            <a:endParaRPr sz="1350">
              <a:latin typeface="SimSun"/>
              <a:cs typeface="SimSun"/>
            </a:endParaRPr>
          </a:p>
          <a:p>
            <a:pPr marL="3894454" algn="ctr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throws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Exception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R="2131695" algn="ctr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message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record.value()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;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4917" y="4492330"/>
            <a:ext cx="3378200" cy="6515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93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simpleFilter.filter(message);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4990" y="2396870"/>
            <a:ext cx="2558415" cy="631825"/>
          </a:xfrm>
          <a:prstGeom prst="rect">
            <a:avLst/>
          </a:prstGeom>
          <a:ln w="7238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9215" marR="88265">
              <a:lnSpc>
                <a:spcPct val="101299"/>
              </a:lnSpc>
              <a:spcBef>
                <a:spcPts val="260"/>
              </a:spcBef>
            </a:pPr>
            <a:r>
              <a:rPr sz="1200" spc="5" dirty="0">
                <a:latin typeface="SimSun"/>
                <a:cs typeface="SimSun"/>
              </a:rPr>
              <a:t># </a:t>
            </a:r>
            <a:r>
              <a:rPr sz="1200" dirty="0">
                <a:latin typeface="SimSun"/>
                <a:cs typeface="SimSun"/>
              </a:rPr>
              <a:t>application.properties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asw.kafka.channel.in=asw.alpha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asw.kafka.groupid=simple-filter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5" name="object 25"/>
            <p:cNvSpPr/>
            <p:nvPr/>
          </p:nvSpPr>
          <p:spPr>
            <a:xfrm>
              <a:off x="4215003" y="2129815"/>
              <a:ext cx="1279525" cy="267335"/>
            </a:xfrm>
            <a:custGeom>
              <a:avLst/>
              <a:gdLst/>
              <a:ahLst/>
              <a:cxnLst/>
              <a:rect l="l" t="t" r="r" b="b"/>
              <a:pathLst>
                <a:path w="1279525" h="267335">
                  <a:moveTo>
                    <a:pt x="1279029" y="267055"/>
                  </a:moveTo>
                  <a:lnTo>
                    <a:pt x="0" y="0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1724" y="4565395"/>
              <a:ext cx="3284220" cy="328930"/>
            </a:xfrm>
            <a:custGeom>
              <a:avLst/>
              <a:gdLst/>
              <a:ahLst/>
              <a:cxnLst/>
              <a:rect l="l" t="t" r="r" b="b"/>
              <a:pathLst>
                <a:path w="3284220" h="328929">
                  <a:moveTo>
                    <a:pt x="0" y="54673"/>
                  </a:moveTo>
                  <a:lnTo>
                    <a:pt x="4254" y="33266"/>
                  </a:lnTo>
                  <a:lnTo>
                    <a:pt x="15901" y="15901"/>
                  </a:lnTo>
                  <a:lnTo>
                    <a:pt x="33266" y="4254"/>
                  </a:lnTo>
                  <a:lnTo>
                    <a:pt x="54673" y="0"/>
                  </a:lnTo>
                  <a:lnTo>
                    <a:pt x="3229394" y="0"/>
                  </a:lnTo>
                  <a:lnTo>
                    <a:pt x="3250581" y="4254"/>
                  </a:lnTo>
                  <a:lnTo>
                    <a:pt x="3267970" y="15901"/>
                  </a:lnTo>
                  <a:lnTo>
                    <a:pt x="3279739" y="33266"/>
                  </a:lnTo>
                  <a:lnTo>
                    <a:pt x="3284067" y="54673"/>
                  </a:lnTo>
                  <a:lnTo>
                    <a:pt x="3284067" y="273367"/>
                  </a:lnTo>
                  <a:lnTo>
                    <a:pt x="3279739" y="294855"/>
                  </a:lnTo>
                  <a:lnTo>
                    <a:pt x="3267970" y="312399"/>
                  </a:lnTo>
                  <a:lnTo>
                    <a:pt x="3250581" y="324225"/>
                  </a:lnTo>
                  <a:lnTo>
                    <a:pt x="3229394" y="328561"/>
                  </a:lnTo>
                  <a:lnTo>
                    <a:pt x="54673" y="328561"/>
                  </a:lnTo>
                  <a:lnTo>
                    <a:pt x="33266" y="324225"/>
                  </a:lnTo>
                  <a:lnTo>
                    <a:pt x="15901" y="312399"/>
                  </a:lnTo>
                  <a:lnTo>
                    <a:pt x="4254" y="294855"/>
                  </a:lnTo>
                  <a:lnTo>
                    <a:pt x="0" y="273367"/>
                  </a:lnTo>
                  <a:lnTo>
                    <a:pt x="0" y="54673"/>
                  </a:lnTo>
                  <a:close/>
                </a:path>
              </a:pathLst>
            </a:custGeom>
            <a:ln w="965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89370" y="5535363"/>
            <a:ext cx="71183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Filtro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0757" y="6117841"/>
            <a:ext cx="4181475" cy="35642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1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Un’occhiata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 file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endParaRPr sz="165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1070"/>
              </a:spcBef>
            </a:pPr>
            <a:r>
              <a:rPr sz="1200" spc="5" dirty="0">
                <a:latin typeface="SimSun"/>
                <a:cs typeface="SimSun"/>
              </a:rPr>
              <a:t># NON </a:t>
            </a:r>
            <a:r>
              <a:rPr sz="1200" dirty="0">
                <a:latin typeface="SimSun"/>
                <a:cs typeface="SimSun"/>
              </a:rPr>
              <a:t>ESEGUIRE</a:t>
            </a:r>
            <a:r>
              <a:rPr sz="1200" spc="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COME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APPLICAZIONE</a:t>
            </a:r>
            <a:r>
              <a:rPr sz="1200" spc="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WEB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SimSun"/>
                <a:cs typeface="SimSun"/>
              </a:rPr>
              <a:t>spring.main.web-application-type=NONE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750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MESSAGING</a:t>
            </a:r>
            <a:endParaRPr sz="1200">
              <a:latin typeface="SimSun"/>
              <a:cs typeface="SimSun"/>
            </a:endParaRPr>
          </a:p>
          <a:p>
            <a:pPr marL="231775" marR="1548765" algn="just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asw.kafka.channel.in=asw.alpha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asw.kafka.channel.out=asw.beta </a:t>
            </a:r>
            <a:r>
              <a:rPr sz="1200" spc="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asw.kafka.groupid=simple-filter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695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4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SimSun"/>
                <a:cs typeface="SimSun"/>
              </a:rPr>
              <a:t>spring.kafka.bootstrap-servers=10.11.1.121:9092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750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1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r>
              <a:rPr sz="1200" spc="-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CONSUMER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SimSun"/>
                <a:cs typeface="SimSun"/>
              </a:rPr>
              <a:t>spring.kafka.consumer.group-id=${asw.kafka.groupid}</a:t>
            </a:r>
            <a:endParaRPr sz="1200">
              <a:latin typeface="SimSun"/>
              <a:cs typeface="SimSun"/>
            </a:endParaRPr>
          </a:p>
          <a:p>
            <a:pPr marL="231775" marR="81915">
              <a:lnSpc>
                <a:spcPct val="101200"/>
              </a:lnSpc>
              <a:spcBef>
                <a:spcPts val="5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5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spring.kafka.consumer.auto-offset-reset=earliest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spring.kafka.consumer.auto-offset-reset=latest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200" spc="5" dirty="0">
                <a:latin typeface="SimSun"/>
                <a:cs typeface="SimSun"/>
              </a:rPr>
              <a:t>...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750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1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r>
              <a:rPr sz="1200" spc="-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PRODUCER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15"/>
              </a:spcBef>
            </a:pPr>
            <a:r>
              <a:rPr sz="1200" spc="5" dirty="0">
                <a:latin typeface="SimSun"/>
                <a:cs typeface="SimSun"/>
              </a:rPr>
              <a:t>...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3" name="object 3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0757" y="195139"/>
            <a:ext cx="6477000" cy="3007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Il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servizio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restaurant-service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200"/>
              </a:lnSpc>
              <a:spcBef>
                <a:spcPts val="204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Consideriamo ora </a:t>
            </a:r>
            <a:r>
              <a:rPr sz="1650" spc="5" dirty="0">
                <a:latin typeface="Arial MT"/>
                <a:cs typeface="Arial MT"/>
              </a:rPr>
              <a:t>il servizio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restaurant-service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10" dirty="0">
                <a:latin typeface="Arial MT"/>
                <a:cs typeface="Arial MT"/>
              </a:rPr>
              <a:t>gestione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 insieme </a:t>
            </a:r>
            <a:r>
              <a:rPr sz="1650" spc="5" dirty="0">
                <a:latin typeface="Arial MT"/>
                <a:cs typeface="Arial MT"/>
              </a:rPr>
              <a:t>di ristoranti </a:t>
            </a:r>
            <a:r>
              <a:rPr sz="1650" spc="10" dirty="0">
                <a:latin typeface="Arial MT"/>
                <a:cs typeface="Arial MT"/>
              </a:rPr>
              <a:t>– </a:t>
            </a:r>
            <a:r>
              <a:rPr sz="1650" spc="5" dirty="0">
                <a:latin typeface="Arial MT"/>
                <a:cs typeface="Arial MT"/>
              </a:rPr>
              <a:t>nell’ambito di </a:t>
            </a:r>
            <a:r>
              <a:rPr sz="1650" spc="10" dirty="0">
                <a:latin typeface="Arial MT"/>
                <a:cs typeface="Arial MT"/>
              </a:rPr>
              <a:t>un’applicazione </a:t>
            </a:r>
            <a:r>
              <a:rPr sz="1650" b="1" spc="40" dirty="0">
                <a:solidFill>
                  <a:srgbClr val="800080"/>
                </a:solidFill>
                <a:latin typeface="Arial"/>
                <a:cs typeface="Arial"/>
              </a:rPr>
              <a:t>efood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10" dirty="0">
                <a:latin typeface="Arial MT"/>
                <a:cs typeface="Arial MT"/>
              </a:rPr>
              <a:t>gestione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spc="5" dirty="0">
                <a:latin typeface="Arial MT"/>
                <a:cs typeface="Arial MT"/>
              </a:rPr>
              <a:t>servizio di </a:t>
            </a:r>
            <a:r>
              <a:rPr sz="1650" spc="10" dirty="0">
                <a:latin typeface="Arial MT"/>
                <a:cs typeface="Arial MT"/>
              </a:rPr>
              <a:t>ordinazione e spedizione a domicilio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pasti </a:t>
            </a:r>
            <a:r>
              <a:rPr sz="1650" spc="10" dirty="0">
                <a:latin typeface="Arial MT"/>
                <a:cs typeface="Arial MT"/>
              </a:rPr>
              <a:t>da</a:t>
            </a:r>
            <a:r>
              <a:rPr sz="1650" spc="5" dirty="0">
                <a:latin typeface="Arial MT"/>
                <a:cs typeface="Arial MT"/>
              </a:rPr>
              <a:t> ristoranti,</a:t>
            </a:r>
            <a:r>
              <a:rPr sz="1650" spc="10" dirty="0">
                <a:latin typeface="Arial MT"/>
                <a:cs typeface="Arial MT"/>
              </a:rPr>
              <a:t> su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scala nazionale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già introdotto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in </a:t>
            </a:r>
            <a:r>
              <a:rPr sz="1650" spc="10" dirty="0">
                <a:latin typeface="Arial MT"/>
                <a:cs typeface="Arial MT"/>
              </a:rPr>
              <a:t>una 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dispensa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precedente</a:t>
            </a:r>
            <a:endParaRPr sz="1650">
              <a:latin typeface="Arial MT"/>
              <a:cs typeface="Arial MT"/>
            </a:endParaRPr>
          </a:p>
          <a:p>
            <a:pPr marL="485775" marR="210185" lvl="1" indent="-135255">
              <a:lnSpc>
                <a:spcPct val="1014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un’entità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JPA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Restaurant</a:t>
            </a: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attributi </a:t>
            </a: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id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location</a:t>
            </a:r>
            <a:endParaRPr sz="1650">
              <a:latin typeface="Arial"/>
              <a:cs typeface="Arial"/>
            </a:endParaRPr>
          </a:p>
          <a:p>
            <a:pPr marL="485775" lvl="1" indent="-135890">
              <a:lnSpc>
                <a:spcPct val="100000"/>
              </a:lnSpc>
              <a:spcBef>
                <a:spcPts val="4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gestione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avviene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tramite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endParaRPr sz="1650">
              <a:latin typeface="Arial MT"/>
              <a:cs typeface="Arial MT"/>
            </a:endParaRPr>
          </a:p>
          <a:p>
            <a:pPr marL="485775">
              <a:lnSpc>
                <a:spcPct val="100000"/>
              </a:lnSpc>
              <a:spcBef>
                <a:spcPts val="70"/>
              </a:spcBef>
            </a:pP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RestaurantService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17" name="object 17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68749" y="5061510"/>
            <a:ext cx="6623050" cy="451219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it-IT" sz="1050" dirty="0" smtClean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it-IT" sz="105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Arial Black"/>
              <a:cs typeface="Arial Black"/>
            </a:endParaRPr>
          </a:p>
          <a:p>
            <a:pPr marL="833119" marR="1993900">
              <a:lnSpc>
                <a:spcPts val="2300"/>
              </a:lnSpc>
            </a:pPr>
            <a:r>
              <a:rPr sz="2100" spc="100" dirty="0">
                <a:solidFill>
                  <a:srgbClr val="5E5E5E"/>
                </a:solidFill>
                <a:latin typeface="Arial MT"/>
                <a:cs typeface="Arial MT"/>
              </a:rPr>
              <a:t>Servizio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restaurant-service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 </a:t>
            </a:r>
            <a:r>
              <a:rPr sz="2100" spc="-5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asincrona</a:t>
            </a:r>
            <a:endParaRPr sz="2100" dirty="0">
              <a:latin typeface="Arial MT"/>
              <a:cs typeface="Arial MT"/>
            </a:endParaRPr>
          </a:p>
          <a:p>
            <a:pPr marL="296545" marR="141605" indent="-201930">
              <a:lnSpc>
                <a:spcPct val="101499"/>
              </a:lnSpc>
              <a:spcBef>
                <a:spcPts val="83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97180" algn="l"/>
              </a:tabLst>
            </a:pPr>
            <a:r>
              <a:rPr sz="1650" spc="10" dirty="0">
                <a:latin typeface="Arial MT"/>
                <a:cs typeface="Arial MT"/>
              </a:rPr>
              <a:t>Ecco alcune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possibili applicazioni della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comunicazione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asincrona 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restaurant-service</a:t>
            </a:r>
            <a:r>
              <a:rPr sz="1650" b="1" spc="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nel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contesto </a:t>
            </a:r>
            <a:r>
              <a:rPr sz="1650" spc="5" dirty="0">
                <a:latin typeface="Arial MT"/>
                <a:cs typeface="Arial MT"/>
              </a:rPr>
              <a:t>dell’applicazione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b="1" spc="35" dirty="0">
                <a:solidFill>
                  <a:srgbClr val="800080"/>
                </a:solidFill>
                <a:latin typeface="Arial"/>
                <a:cs typeface="Arial"/>
              </a:rPr>
              <a:t>efood</a:t>
            </a:r>
            <a:r>
              <a:rPr sz="1650" spc="35" dirty="0">
                <a:latin typeface="Arial MT"/>
                <a:cs typeface="Arial MT"/>
              </a:rPr>
              <a:t>,</a:t>
            </a:r>
            <a:r>
              <a:rPr sz="1650" spc="5" dirty="0">
                <a:latin typeface="Arial MT"/>
                <a:cs typeface="Arial MT"/>
              </a:rPr>
              <a:t> in cui ci </a:t>
            </a:r>
            <a:r>
              <a:rPr sz="1650" spc="10" dirty="0">
                <a:latin typeface="Arial MT"/>
                <a:cs typeface="Arial MT"/>
              </a:rPr>
              <a:t>sono </a:t>
            </a:r>
            <a:r>
              <a:rPr sz="1650" spc="5" dirty="0">
                <a:latin typeface="Arial MT"/>
                <a:cs typeface="Arial MT"/>
              </a:rPr>
              <a:t>diversi servizi applicativi</a:t>
            </a:r>
            <a:endParaRPr sz="1650" dirty="0">
              <a:latin typeface="Arial MT"/>
              <a:cs typeface="Arial MT"/>
            </a:endParaRPr>
          </a:p>
          <a:p>
            <a:pPr marL="567690" marR="186690" lvl="1" indent="-135255">
              <a:lnSpc>
                <a:spcPct val="1014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568325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pubblicazione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eventi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relativi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cambiamenti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stato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avvenuti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servizio</a:t>
            </a:r>
            <a:endParaRPr sz="1650" dirty="0">
              <a:latin typeface="Arial MT"/>
              <a:cs typeface="Arial MT"/>
            </a:endParaRPr>
          </a:p>
          <a:p>
            <a:pPr marL="839469" marR="102870" lvl="2" indent="-135255">
              <a:lnSpc>
                <a:spcPct val="101400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84010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altri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potrebbero essere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interessati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questi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poter eseguire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delle azioni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corrispondenza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 loro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verificarsi</a:t>
            </a:r>
            <a:endParaRPr sz="1650" dirty="0">
              <a:latin typeface="Arial MT"/>
              <a:cs typeface="Arial MT"/>
            </a:endParaRPr>
          </a:p>
          <a:p>
            <a:pPr marL="567690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568325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ascolto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eventi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altri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applicativi</a:t>
            </a:r>
            <a:endParaRPr sz="1650" dirty="0">
              <a:latin typeface="Arial MT"/>
              <a:cs typeface="Arial MT"/>
            </a:endParaRPr>
          </a:p>
          <a:p>
            <a:pPr marL="839469" marR="104139" lvl="2" indent="-135255">
              <a:lnSpc>
                <a:spcPct val="101400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840105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potrebbe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essere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interessato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tali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per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poter eseguire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delle azioni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corrispondenza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 loro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verificarsi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48995"/>
            <a:ext cx="6406515" cy="29959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51205" marR="1858645">
              <a:lnSpc>
                <a:spcPts val="2300"/>
              </a:lnSpc>
              <a:spcBef>
                <a:spcPts val="385"/>
              </a:spcBef>
            </a:pPr>
            <a:r>
              <a:rPr sz="2100" spc="100" dirty="0">
                <a:solidFill>
                  <a:srgbClr val="5E5E5E"/>
                </a:solidFill>
                <a:latin typeface="Arial MT"/>
                <a:cs typeface="Arial MT"/>
              </a:rPr>
              <a:t>Servizio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restaurant-service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 </a:t>
            </a:r>
            <a:r>
              <a:rPr sz="2100" spc="-5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asincrona</a:t>
            </a:r>
            <a:endParaRPr sz="2100">
              <a:latin typeface="Arial MT"/>
              <a:cs typeface="Arial MT"/>
            </a:endParaRPr>
          </a:p>
          <a:p>
            <a:pPr marL="213995" marR="6350" indent="-201930">
              <a:lnSpc>
                <a:spcPct val="101499"/>
              </a:lnSpc>
              <a:spcBef>
                <a:spcPts val="83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Ecco alcune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possibili applicazioni della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comunicazione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asincrona 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b="1" spc="20" dirty="0">
                <a:solidFill>
                  <a:srgbClr val="800080"/>
                </a:solidFill>
                <a:latin typeface="Arial"/>
                <a:cs typeface="Arial"/>
              </a:rPr>
              <a:t>restaurant-service</a:t>
            </a:r>
            <a:r>
              <a:rPr sz="1650" b="1" spc="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nel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contesto </a:t>
            </a:r>
            <a:r>
              <a:rPr sz="1650" spc="5" dirty="0">
                <a:latin typeface="Arial MT"/>
                <a:cs typeface="Arial MT"/>
              </a:rPr>
              <a:t>dell’applicazione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b="1" spc="35" dirty="0">
                <a:solidFill>
                  <a:srgbClr val="800080"/>
                </a:solidFill>
                <a:latin typeface="Arial"/>
                <a:cs typeface="Arial"/>
              </a:rPr>
              <a:t>efood</a:t>
            </a:r>
            <a:r>
              <a:rPr sz="1650" spc="35" dirty="0">
                <a:latin typeface="Arial MT"/>
                <a:cs typeface="Arial MT"/>
              </a:rPr>
              <a:t>,</a:t>
            </a:r>
            <a:r>
              <a:rPr sz="1650" spc="5" dirty="0">
                <a:latin typeface="Arial MT"/>
                <a:cs typeface="Arial MT"/>
              </a:rPr>
              <a:t> in cui ci </a:t>
            </a:r>
            <a:r>
              <a:rPr sz="1650" spc="10" dirty="0">
                <a:latin typeface="Arial MT"/>
                <a:cs typeface="Arial MT"/>
              </a:rPr>
              <a:t>sono </a:t>
            </a:r>
            <a:r>
              <a:rPr sz="1650" spc="5" dirty="0">
                <a:latin typeface="Arial MT"/>
                <a:cs typeface="Arial MT"/>
              </a:rPr>
              <a:t>diversi servizi applicativi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ricezione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comandi</a:t>
            </a:r>
            <a:r>
              <a:rPr sz="1650" i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provenienti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altri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applicativi</a:t>
            </a:r>
            <a:endParaRPr sz="1650">
              <a:latin typeface="Arial MT"/>
              <a:cs typeface="Arial MT"/>
            </a:endParaRPr>
          </a:p>
          <a:p>
            <a:pPr marL="757555" marR="5080" lvl="2" indent="-135255">
              <a:lnSpc>
                <a:spcPct val="1012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potrebbe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fornire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un’interfaccia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asincrona per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l’invocazione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delle proprie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operazioni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invio di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comandi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altri servizi applicativi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invocare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asincrono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operazioni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altri servizi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57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65570" cy="3411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marR="381000" indent="-201930">
              <a:lnSpc>
                <a:spcPct val="101600"/>
              </a:lnSpc>
              <a:spcBef>
                <a:spcPts val="20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Il servizio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10" dirty="0">
                <a:latin typeface="Arial MT"/>
                <a:cs typeface="Arial MT"/>
              </a:rPr>
              <a:t>gestione </a:t>
            </a:r>
            <a:r>
              <a:rPr sz="1650" spc="5" dirty="0">
                <a:latin typeface="Arial MT"/>
                <a:cs typeface="Arial MT"/>
              </a:rPr>
              <a:t>dei ristoranti </a:t>
            </a:r>
            <a:r>
              <a:rPr sz="1650" spc="10" dirty="0">
                <a:latin typeface="Arial MT"/>
                <a:cs typeface="Arial MT"/>
              </a:rPr>
              <a:t>può pubblicare eventi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dominio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mediante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outbound adapter </a:t>
            </a:r>
            <a:r>
              <a:rPr sz="1650" spc="40" dirty="0">
                <a:latin typeface="Arial MT"/>
                <a:cs typeface="Arial MT"/>
              </a:rPr>
              <a:t>(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40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richiede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definizione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degli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757555" marR="727075" lvl="2" indent="-135255">
              <a:lnSpc>
                <a:spcPct val="101200"/>
              </a:lnSpc>
              <a:spcBef>
                <a:spcPts val="409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specifica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canale su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scambiare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ristoranti</a:t>
            </a:r>
            <a:endParaRPr sz="1650">
              <a:latin typeface="Arial MT"/>
              <a:cs typeface="Arial MT"/>
            </a:endParaRPr>
          </a:p>
          <a:p>
            <a:pPr marL="757555" marR="5080" lvl="2" indent="-135255">
              <a:lnSpc>
                <a:spcPct val="101000"/>
              </a:lnSpc>
              <a:spcBef>
                <a:spcPts val="41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definizione</a:t>
            </a:r>
            <a:r>
              <a:rPr sz="1650" spc="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un’interfaccia</a:t>
            </a:r>
            <a:r>
              <a:rPr sz="1650" spc="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l’adapter</a:t>
            </a:r>
            <a:r>
              <a:rPr sz="1650" spc="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implementazione</a:t>
            </a:r>
            <a:endParaRPr sz="1650">
              <a:latin typeface="Arial MT"/>
              <a:cs typeface="Arial MT"/>
            </a:endParaRPr>
          </a:p>
          <a:p>
            <a:pPr marL="757555" marR="231775" lvl="2" indent="-135255">
              <a:lnSpc>
                <a:spcPct val="1014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l’utilizzo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dell’adapter</a:t>
            </a:r>
            <a:r>
              <a:rPr sz="1650" spc="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ad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es.,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parte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RestaurantService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76365" cy="4670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Concetti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70" dirty="0">
                <a:solidFill>
                  <a:srgbClr val="5E5E5E"/>
                </a:solidFill>
                <a:latin typeface="Arial MT"/>
                <a:cs typeface="Arial MT"/>
              </a:rPr>
              <a:t>API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fondamentali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Alcuni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concetti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broker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server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nodo)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utilizzato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eseguire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cluster</a:t>
            </a:r>
            <a:r>
              <a:rPr sz="1650" i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insieme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broker Kafka 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seguito,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cluster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sarà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chiamato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semplicemente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Kafka</a:t>
            </a:r>
            <a:endParaRPr sz="1650">
              <a:latin typeface="Arial"/>
              <a:cs typeface="Arial"/>
            </a:endParaRPr>
          </a:p>
          <a:p>
            <a:pPr marL="485775" marR="62230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cluster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memorizza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distribuisce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flussi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record</a:t>
            </a:r>
            <a:r>
              <a:rPr sz="1650" i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(messaggi),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organizzati 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categorie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chiamate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topic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(canali)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ogni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record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consiste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chiave,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valore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timestamp</a:t>
            </a:r>
            <a:endParaRPr sz="165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15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Tra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API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fondamentali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Kafka,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ne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interessano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due</a:t>
            </a:r>
            <a:endParaRPr sz="1650">
              <a:latin typeface="Arial MT"/>
              <a:cs typeface="Arial MT"/>
            </a:endParaRPr>
          </a:p>
          <a:p>
            <a:pPr marL="485775" marR="448945" lvl="1" indent="-135255">
              <a:lnSpc>
                <a:spcPct val="101299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Producer API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consente a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 applicazione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(“produttore”)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pubblicare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flusso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 uno 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più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endParaRPr sz="1650">
              <a:latin typeface="Arial MT"/>
              <a:cs typeface="Arial MT"/>
            </a:endParaRPr>
          </a:p>
          <a:p>
            <a:pPr marL="485775" marR="307340" lvl="1" indent="-135255">
              <a:lnSpc>
                <a:spcPct val="101299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Consumer API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consente a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 applicazione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(“consumatore”)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abbonarsi 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più 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ricevere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corrispondenti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flussi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562" y="511729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36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3946" y="5443778"/>
            <a:ext cx="662940" cy="575310"/>
            <a:chOff x="433946" y="5443778"/>
            <a:chExt cx="662940" cy="575310"/>
          </a:xfrm>
        </p:grpSpPr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0757" y="5535363"/>
            <a:ext cx="4294505" cy="861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6409" algn="ctr">
              <a:lnSpc>
                <a:spcPct val="100000"/>
              </a:lnSpc>
              <a:spcBef>
                <a:spcPts val="125"/>
              </a:spcBef>
            </a:pPr>
            <a:r>
              <a:rPr sz="2100" spc="140" dirty="0">
                <a:solidFill>
                  <a:srgbClr val="5E5E5E"/>
                </a:solidFill>
                <a:latin typeface="Arial MT"/>
                <a:cs typeface="Arial MT"/>
              </a:rPr>
              <a:t>Produttori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consumatori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Produttori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consumatori</a:t>
            </a:r>
            <a:r>
              <a:rPr sz="1650" spc="5" dirty="0">
                <a:latin typeface="Arial MT"/>
                <a:cs typeface="Arial MT"/>
              </a:rPr>
              <a:t> (e flussi di </a:t>
            </a:r>
            <a:r>
              <a:rPr sz="1650" spc="10" dirty="0">
                <a:latin typeface="Arial MT"/>
                <a:cs typeface="Arial MT"/>
              </a:rPr>
              <a:t>record)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8784" y="8817744"/>
            <a:ext cx="6021705" cy="17081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5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produttori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agiscono come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client 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Kafka</a:t>
            </a:r>
            <a:endParaRPr sz="1650">
              <a:latin typeface="Arial MT"/>
              <a:cs typeface="Arial MT"/>
            </a:endParaRPr>
          </a:p>
          <a:p>
            <a:pPr marL="147320" marR="5080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comunicazione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suoi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client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avviene mediante un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protocollo richiesta/risposta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basato su TCP – con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implementazioni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molti linguaggi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programmazione</a:t>
            </a:r>
            <a:endParaRPr sz="1650">
              <a:latin typeface="Arial MT"/>
              <a:cs typeface="Arial MT"/>
            </a:endParaRPr>
          </a:p>
          <a:p>
            <a:pPr marL="147320" marR="145415" indent="-135255">
              <a:lnSpc>
                <a:spcPct val="1014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effetti,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ogni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client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può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agire sia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produttore che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da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25181" y="10457521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5562" y="10457521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84665" y="7360157"/>
            <a:ext cx="2189480" cy="548005"/>
          </a:xfrm>
          <a:prstGeom prst="rect">
            <a:avLst/>
          </a:prstGeom>
          <a:solidFill>
            <a:srgbClr val="CCFFFF"/>
          </a:solidFill>
          <a:ln w="9651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350" spc="10" dirty="0">
                <a:latin typeface="Arial MT"/>
                <a:cs typeface="Arial MT"/>
              </a:rPr>
              <a:t>Kafka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0406" y="6539534"/>
            <a:ext cx="1313815" cy="437515"/>
          </a:xfrm>
          <a:prstGeom prst="rect">
            <a:avLst/>
          </a:prstGeom>
          <a:solidFill>
            <a:srgbClr val="A3A3E0"/>
          </a:solidFill>
          <a:ln w="965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875"/>
              </a:spcBef>
            </a:pPr>
            <a:r>
              <a:rPr sz="1350" spc="10" dirty="0">
                <a:latin typeface="Arial MT"/>
                <a:cs typeface="Arial MT"/>
              </a:rPr>
              <a:t>Producer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22053" y="6539534"/>
            <a:ext cx="1313815" cy="437515"/>
          </a:xfrm>
          <a:prstGeom prst="rect">
            <a:avLst/>
          </a:prstGeom>
          <a:solidFill>
            <a:srgbClr val="A3A3E0"/>
          </a:solidFill>
          <a:ln w="965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875"/>
              </a:spcBef>
            </a:pPr>
            <a:r>
              <a:rPr sz="1350" spc="10" dirty="0">
                <a:latin typeface="Arial MT"/>
                <a:cs typeface="Arial MT"/>
              </a:rPr>
              <a:t>Producer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3701" y="6539534"/>
            <a:ext cx="1313815" cy="437515"/>
          </a:xfrm>
          <a:prstGeom prst="rect">
            <a:avLst/>
          </a:prstGeom>
          <a:solidFill>
            <a:srgbClr val="A3A3E0"/>
          </a:solidFill>
          <a:ln w="965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875"/>
              </a:spcBef>
            </a:pPr>
            <a:r>
              <a:rPr sz="1350" spc="10" dirty="0">
                <a:latin typeface="Arial MT"/>
                <a:cs typeface="Arial MT"/>
              </a:rPr>
              <a:t>Producer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0406" y="8291182"/>
            <a:ext cx="1313815" cy="437515"/>
          </a:xfrm>
          <a:prstGeom prst="rect">
            <a:avLst/>
          </a:prstGeom>
          <a:solidFill>
            <a:srgbClr val="A3A3E0"/>
          </a:solidFill>
          <a:ln w="965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875"/>
              </a:spcBef>
            </a:pPr>
            <a:r>
              <a:rPr sz="1350" spc="5" dirty="0">
                <a:latin typeface="Arial MT"/>
                <a:cs typeface="Arial MT"/>
              </a:rPr>
              <a:t>Consumer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2053" y="8291182"/>
            <a:ext cx="1313815" cy="437515"/>
          </a:xfrm>
          <a:prstGeom prst="rect">
            <a:avLst/>
          </a:prstGeom>
          <a:solidFill>
            <a:srgbClr val="A3A3E0"/>
          </a:solidFill>
          <a:ln w="965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875"/>
              </a:spcBef>
            </a:pPr>
            <a:r>
              <a:rPr sz="1350" spc="5" dirty="0">
                <a:latin typeface="Arial MT"/>
                <a:cs typeface="Arial MT"/>
              </a:rPr>
              <a:t>Consumer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3701" y="8291182"/>
            <a:ext cx="1313815" cy="437515"/>
          </a:xfrm>
          <a:prstGeom prst="rect">
            <a:avLst/>
          </a:prstGeom>
          <a:solidFill>
            <a:srgbClr val="A3A3E0"/>
          </a:solidFill>
          <a:ln w="965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875"/>
              </a:spcBef>
            </a:pPr>
            <a:r>
              <a:rPr sz="1350" spc="5" dirty="0">
                <a:latin typeface="Arial MT"/>
                <a:cs typeface="Arial MT"/>
              </a:rPr>
              <a:t>Consumer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7158" y="5346649"/>
            <a:ext cx="7505065" cy="5340985"/>
            <a:chOff x="27158" y="5346649"/>
            <a:chExt cx="7505065" cy="5340985"/>
          </a:xfrm>
        </p:grpSpPr>
        <p:sp>
          <p:nvSpPr>
            <p:cNvPr id="46" name="object 46"/>
            <p:cNvSpPr/>
            <p:nvPr/>
          </p:nvSpPr>
          <p:spPr>
            <a:xfrm>
              <a:off x="2025967" y="6972718"/>
              <a:ext cx="3506470" cy="1329055"/>
            </a:xfrm>
            <a:custGeom>
              <a:avLst/>
              <a:gdLst/>
              <a:ahLst/>
              <a:cxnLst/>
              <a:rect l="l" t="t" r="r" b="b"/>
              <a:pathLst>
                <a:path w="3506470" h="1329054">
                  <a:moveTo>
                    <a:pt x="1205433" y="387438"/>
                  </a:moveTo>
                  <a:lnTo>
                    <a:pt x="1195209" y="377456"/>
                  </a:lnTo>
                  <a:lnTo>
                    <a:pt x="1159179" y="342226"/>
                  </a:lnTo>
                  <a:lnTo>
                    <a:pt x="1151597" y="365607"/>
                  </a:lnTo>
                  <a:lnTo>
                    <a:pt x="2628" y="0"/>
                  </a:lnTo>
                  <a:lnTo>
                    <a:pt x="0" y="8940"/>
                  </a:lnTo>
                  <a:lnTo>
                    <a:pt x="1148727" y="374472"/>
                  </a:lnTo>
                  <a:lnTo>
                    <a:pt x="1141298" y="397433"/>
                  </a:lnTo>
                  <a:lnTo>
                    <a:pt x="1205433" y="387438"/>
                  </a:lnTo>
                  <a:close/>
                </a:path>
                <a:path w="3506470" h="1329054">
                  <a:moveTo>
                    <a:pt x="1207008" y="939431"/>
                  </a:moveTo>
                  <a:lnTo>
                    <a:pt x="1203858" y="930490"/>
                  </a:lnTo>
                  <a:lnTo>
                    <a:pt x="54991" y="1296060"/>
                  </a:lnTo>
                  <a:lnTo>
                    <a:pt x="47828" y="1273251"/>
                  </a:lnTo>
                  <a:lnTo>
                    <a:pt x="1041" y="1318463"/>
                  </a:lnTo>
                  <a:lnTo>
                    <a:pt x="65176" y="1328445"/>
                  </a:lnTo>
                  <a:lnTo>
                    <a:pt x="58724" y="1307947"/>
                  </a:lnTo>
                  <a:lnTo>
                    <a:pt x="57835" y="1305102"/>
                  </a:lnTo>
                  <a:lnTo>
                    <a:pt x="1207008" y="939431"/>
                  </a:lnTo>
                  <a:close/>
                </a:path>
                <a:path w="3506470" h="1329054">
                  <a:moveTo>
                    <a:pt x="1782127" y="1260106"/>
                  </a:moveTo>
                  <a:lnTo>
                    <a:pt x="1757946" y="1260106"/>
                  </a:lnTo>
                  <a:lnTo>
                    <a:pt x="1757946" y="934707"/>
                  </a:lnTo>
                  <a:lnTo>
                    <a:pt x="1748485" y="934707"/>
                  </a:lnTo>
                  <a:lnTo>
                    <a:pt x="1748485" y="1260106"/>
                  </a:lnTo>
                  <a:lnTo>
                    <a:pt x="1724304" y="1260106"/>
                  </a:lnTo>
                  <a:lnTo>
                    <a:pt x="1753209" y="1318463"/>
                  </a:lnTo>
                  <a:lnTo>
                    <a:pt x="1777174" y="1270101"/>
                  </a:lnTo>
                  <a:lnTo>
                    <a:pt x="1782127" y="1260106"/>
                  </a:lnTo>
                  <a:close/>
                </a:path>
                <a:path w="3506470" h="1329054">
                  <a:moveTo>
                    <a:pt x="1782127" y="329615"/>
                  </a:moveTo>
                  <a:lnTo>
                    <a:pt x="1757946" y="329615"/>
                  </a:lnTo>
                  <a:lnTo>
                    <a:pt x="1757946" y="4203"/>
                  </a:lnTo>
                  <a:lnTo>
                    <a:pt x="1748485" y="4203"/>
                  </a:lnTo>
                  <a:lnTo>
                    <a:pt x="1748485" y="329615"/>
                  </a:lnTo>
                  <a:lnTo>
                    <a:pt x="1724304" y="329615"/>
                  </a:lnTo>
                  <a:lnTo>
                    <a:pt x="1753209" y="387438"/>
                  </a:lnTo>
                  <a:lnTo>
                    <a:pt x="1777123" y="339598"/>
                  </a:lnTo>
                  <a:lnTo>
                    <a:pt x="1782127" y="329615"/>
                  </a:lnTo>
                  <a:close/>
                </a:path>
                <a:path w="3506470" h="1329054">
                  <a:moveTo>
                    <a:pt x="3504857" y="1318463"/>
                  </a:moveTo>
                  <a:lnTo>
                    <a:pt x="3494214" y="1307947"/>
                  </a:lnTo>
                  <a:lnTo>
                    <a:pt x="3458603" y="1272730"/>
                  </a:lnTo>
                  <a:lnTo>
                    <a:pt x="3451199" y="1295577"/>
                  </a:lnTo>
                  <a:lnTo>
                    <a:pt x="2329396" y="930490"/>
                  </a:lnTo>
                  <a:lnTo>
                    <a:pt x="2326233" y="939431"/>
                  </a:lnTo>
                  <a:lnTo>
                    <a:pt x="3448177" y="1304899"/>
                  </a:lnTo>
                  <a:lnTo>
                    <a:pt x="3440722" y="1327924"/>
                  </a:lnTo>
                  <a:lnTo>
                    <a:pt x="3504857" y="1318463"/>
                  </a:lnTo>
                  <a:close/>
                </a:path>
                <a:path w="3506470" h="1329054">
                  <a:moveTo>
                    <a:pt x="3505911" y="8940"/>
                  </a:moveTo>
                  <a:lnTo>
                    <a:pt x="3503282" y="0"/>
                  </a:lnTo>
                  <a:lnTo>
                    <a:pt x="2354300" y="365607"/>
                  </a:lnTo>
                  <a:lnTo>
                    <a:pt x="2346731" y="342226"/>
                  </a:lnTo>
                  <a:lnTo>
                    <a:pt x="2300478" y="387438"/>
                  </a:lnTo>
                  <a:lnTo>
                    <a:pt x="2364613" y="397433"/>
                  </a:lnTo>
                  <a:lnTo>
                    <a:pt x="2358136" y="377456"/>
                  </a:lnTo>
                  <a:lnTo>
                    <a:pt x="2357170" y="374472"/>
                  </a:lnTo>
                  <a:lnTo>
                    <a:pt x="3505911" y="8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336" y="5346827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59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207125" cy="2541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degli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eventi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dominio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l’interfaccia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“radice”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degli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 per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l’applicazione</a:t>
            </a:r>
            <a:endParaRPr sz="1650">
              <a:latin typeface="Arial MT"/>
              <a:cs typeface="Arial MT"/>
            </a:endParaRPr>
          </a:p>
          <a:p>
            <a:pPr marL="485775">
              <a:lnSpc>
                <a:spcPct val="100000"/>
              </a:lnSpc>
              <a:spcBef>
                <a:spcPts val="30"/>
              </a:spcBef>
            </a:pPr>
            <a:r>
              <a:rPr sz="1650" b="1" spc="40" dirty="0">
                <a:solidFill>
                  <a:srgbClr val="800080"/>
                </a:solidFill>
                <a:latin typeface="Arial"/>
                <a:cs typeface="Arial"/>
              </a:rPr>
              <a:t>efood</a:t>
            </a:r>
            <a:endParaRPr sz="1650">
              <a:latin typeface="Arial"/>
              <a:cs typeface="Arial"/>
            </a:endParaRPr>
          </a:p>
          <a:p>
            <a:pPr marL="231775" marR="2928620">
              <a:lnSpc>
                <a:spcPct val="152000"/>
              </a:lnSpc>
              <a:spcBef>
                <a:spcPts val="14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asw.efood.common.api.event;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interface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DomainEvent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5454015" cy="3568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degli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eventi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dominio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l’evento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800080"/>
                </a:solidFill>
                <a:latin typeface="Microsoft Sans Serif"/>
                <a:cs typeface="Microsoft Sans Serif"/>
              </a:rPr>
              <a:t>RestaurantCreatedEvent</a:t>
            </a:r>
            <a:endParaRPr sz="1650">
              <a:latin typeface="Microsoft Sans Serif"/>
              <a:cs typeface="Microsoft Sans Serif"/>
            </a:endParaRPr>
          </a:p>
          <a:p>
            <a:pPr marL="231775" marR="1219835">
              <a:lnSpc>
                <a:spcPct val="152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asw.efood.restaurantservice.api.event;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7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asw.efood.common.api.event.DomainEvent;</a:t>
            </a:r>
            <a:endParaRPr sz="1350">
              <a:latin typeface="SimSun"/>
              <a:cs typeface="SimSun"/>
            </a:endParaRPr>
          </a:p>
          <a:p>
            <a:pPr marL="506730" marR="5080" indent="-274955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 class RestaurantCreatedEvent implements DomainEvent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Long id;</a:t>
            </a:r>
            <a:endParaRPr sz="1350">
              <a:latin typeface="SimSun"/>
              <a:cs typeface="SimSun"/>
            </a:endParaRPr>
          </a:p>
          <a:p>
            <a:pPr marL="506730" marR="2855595">
              <a:lnSpc>
                <a:spcPct val="1012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 String name;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4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location;</a:t>
            </a:r>
            <a:endParaRPr sz="1350">
              <a:latin typeface="SimSun"/>
              <a:cs typeface="SimSun"/>
            </a:endParaRPr>
          </a:p>
          <a:p>
            <a:pPr marL="593090">
              <a:lnSpc>
                <a:spcPct val="100000"/>
              </a:lnSpc>
              <a:spcBef>
                <a:spcPts val="845"/>
              </a:spcBef>
            </a:pPr>
            <a:r>
              <a:rPr sz="1350" i="1" spc="-310" dirty="0">
                <a:solidFill>
                  <a:srgbClr val="800080"/>
                </a:solidFill>
                <a:latin typeface="Trebuchet MS"/>
                <a:cs typeface="Trebuchet MS"/>
              </a:rPr>
              <a:t>…</a:t>
            </a:r>
            <a:r>
              <a:rPr sz="1350" i="1" spc="-1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75" dirty="0">
                <a:solidFill>
                  <a:srgbClr val="800080"/>
                </a:solidFill>
                <a:latin typeface="Trebuchet MS"/>
                <a:cs typeface="Trebuchet MS"/>
              </a:rPr>
              <a:t>costruttori</a:t>
            </a:r>
            <a:r>
              <a:rPr sz="1350" i="1" spc="27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40" dirty="0">
                <a:solidFill>
                  <a:srgbClr val="800080"/>
                </a:solidFill>
                <a:latin typeface="Trebuchet MS"/>
                <a:cs typeface="Trebuchet MS"/>
              </a:rPr>
              <a:t>e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40" dirty="0">
                <a:solidFill>
                  <a:srgbClr val="800080"/>
                </a:solidFill>
                <a:latin typeface="Trebuchet MS"/>
                <a:cs typeface="Trebuchet MS"/>
              </a:rPr>
              <a:t>metodi</a:t>
            </a:r>
            <a:r>
              <a:rPr sz="1350" i="1" spc="28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65" dirty="0">
                <a:solidFill>
                  <a:srgbClr val="800080"/>
                </a:solidFill>
                <a:latin typeface="Trebuchet MS"/>
                <a:cs typeface="Trebuchet MS"/>
              </a:rPr>
              <a:t>get,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65" dirty="0">
                <a:solidFill>
                  <a:srgbClr val="800080"/>
                </a:solidFill>
                <a:latin typeface="Trebuchet MS"/>
                <a:cs typeface="Trebuchet MS"/>
              </a:rPr>
              <a:t>set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40" dirty="0">
                <a:solidFill>
                  <a:srgbClr val="800080"/>
                </a:solidFill>
                <a:latin typeface="Trebuchet MS"/>
                <a:cs typeface="Trebuchet MS"/>
              </a:rPr>
              <a:t>e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65" dirty="0">
                <a:solidFill>
                  <a:srgbClr val="800080"/>
                </a:solidFill>
                <a:latin typeface="Trebuchet MS"/>
                <a:cs typeface="Trebuchet MS"/>
              </a:rPr>
              <a:t>toString</a:t>
            </a:r>
            <a:r>
              <a:rPr sz="1350" i="1" spc="27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310" dirty="0">
                <a:solidFill>
                  <a:srgbClr val="800080"/>
                </a:solidFill>
                <a:latin typeface="Trebuchet MS"/>
                <a:cs typeface="Trebuchet MS"/>
              </a:rPr>
              <a:t>…</a:t>
            </a:r>
            <a:endParaRPr sz="135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418580" cy="3512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 </a:t>
            </a:r>
            <a:r>
              <a:rPr sz="1650" spc="5" dirty="0">
                <a:latin typeface="Arial MT"/>
                <a:cs typeface="Arial MT"/>
              </a:rPr>
              <a:t>specifica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0" dirty="0">
                <a:latin typeface="Arial MT"/>
                <a:cs typeface="Arial MT"/>
              </a:rPr>
              <a:t> canale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 </a:t>
            </a:r>
            <a:r>
              <a:rPr sz="1650" spc="5" dirty="0">
                <a:latin typeface="Arial MT"/>
                <a:cs typeface="Arial MT"/>
              </a:rPr>
              <a:t>cui</a:t>
            </a:r>
            <a:r>
              <a:rPr sz="1650" spc="10" dirty="0">
                <a:latin typeface="Arial MT"/>
                <a:cs typeface="Arial MT"/>
              </a:rPr>
              <a:t> scambiare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gli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eventi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0" dirty="0">
                <a:latin typeface="Arial MT"/>
                <a:cs typeface="Arial MT"/>
              </a:rPr>
              <a:t> dominio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231775" marR="2184400">
              <a:lnSpc>
                <a:spcPct val="152000"/>
              </a:lnSpc>
              <a:spcBef>
                <a:spcPts val="8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asw.efood.restaurantservice.api.event;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RestaurantServiceEventChannel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static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final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channel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</a:t>
            </a:r>
            <a:endParaRPr sz="1350">
              <a:latin typeface="SimSun"/>
              <a:cs typeface="SimSun"/>
            </a:endParaRPr>
          </a:p>
          <a:p>
            <a:pPr marL="162179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"restaurant-service-event-channel";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485775" marR="191770" lvl="1" indent="-135255">
              <a:lnSpc>
                <a:spcPct val="101000"/>
              </a:lnSpc>
              <a:spcBef>
                <a:spcPts val="88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restaurant-service-event-channel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 creato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sede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dell’applicazione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218555" cy="2784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000"/>
              </a:lnSpc>
              <a:spcBef>
                <a:spcPts val="2039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un’interfaccia</a:t>
            </a:r>
            <a:r>
              <a:rPr sz="1650" spc="2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l’adapter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-45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implementazione</a:t>
            </a:r>
            <a:endParaRPr sz="1650">
              <a:latin typeface="Arial MT"/>
              <a:cs typeface="Arial MT"/>
            </a:endParaRPr>
          </a:p>
          <a:p>
            <a:pPr marL="231775" marR="1723389">
              <a:lnSpc>
                <a:spcPct val="152000"/>
              </a:lnSpc>
              <a:spcBef>
                <a:spcPts val="8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20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asw.efood.restaurantservice.domain;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 asw.efood.common.api.event.DomainEvent;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interface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RestaurantDomainEventPublisher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publish(DomainEvent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event);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5" dirty="0"/>
              <a:t>Luca</a:t>
            </a:r>
            <a:r>
              <a:rPr spc="-30" dirty="0"/>
              <a:t> </a:t>
            </a:r>
            <a:r>
              <a:rPr dirty="0"/>
              <a:t>Cabibbo</a:t>
            </a:r>
            <a:r>
              <a:rPr spc="-30" dirty="0"/>
              <a:t> </a:t>
            </a:r>
            <a:r>
              <a:rPr spc="5" dirty="0">
                <a:solidFill>
                  <a:srgbClr val="008BB8"/>
                </a:solidFill>
              </a:rPr>
              <a:t>ASW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218555" cy="4660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000"/>
              </a:lnSpc>
              <a:spcBef>
                <a:spcPts val="2039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un’interfaccia</a:t>
            </a:r>
            <a:r>
              <a:rPr sz="1650" spc="2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l’adapter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-45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implementazione</a:t>
            </a:r>
            <a:endParaRPr sz="1650">
              <a:latin typeface="Arial MT"/>
              <a:cs typeface="Arial MT"/>
            </a:endParaRPr>
          </a:p>
          <a:p>
            <a:pPr marL="231775" marR="1550035">
              <a:lnSpc>
                <a:spcPct val="152000"/>
              </a:lnSpc>
              <a:spcBef>
                <a:spcPts val="8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asw.efood.restaurantservice.eventpublisher;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-665" dirty="0">
                <a:solidFill>
                  <a:srgbClr val="800080"/>
                </a:solidFill>
                <a:latin typeface="SimSun"/>
                <a:cs typeface="SimSun"/>
              </a:rPr>
              <a:t>…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1319530" marR="1156335" indent="-1088390">
              <a:lnSpc>
                <a:spcPct val="1012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 class RestaurantDomainEventPublisherImpl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implements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RestaurantDomainEventPublisher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KafkaTemplate&lt;String,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DomainEvent&gt;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template;</a:t>
            </a:r>
            <a:endParaRPr sz="1350">
              <a:latin typeface="SimSun"/>
              <a:cs typeface="SimSun"/>
            </a:endParaRPr>
          </a:p>
          <a:p>
            <a:pPr marL="506730" marR="233679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 String channel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RestaurantServiceEventChannel.channel;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publish(DomainEvent event)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template.send(channel,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event);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122035" cy="4673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marR="360045" indent="-201930">
              <a:lnSpc>
                <a:spcPct val="101200"/>
              </a:lnSpc>
              <a:spcBef>
                <a:spcPts val="204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L’utilizzo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dell’adapter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es.,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parte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RestaurantService</a:t>
            </a:r>
            <a:endParaRPr sz="1650">
              <a:latin typeface="Arial"/>
              <a:cs typeface="Arial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evidenziate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rosso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le differenze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rispetto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versione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precedente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servizio</a:t>
            </a:r>
            <a:endParaRPr sz="1650">
              <a:latin typeface="Arial MT"/>
              <a:cs typeface="Arial MT"/>
            </a:endParaRPr>
          </a:p>
          <a:p>
            <a:pPr marL="231775" marR="2148205">
              <a:lnSpc>
                <a:spcPts val="2460"/>
              </a:lnSpc>
              <a:spcBef>
                <a:spcPts val="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asw.efood.restaurantservice.domain;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-665" dirty="0">
                <a:solidFill>
                  <a:srgbClr val="800080"/>
                </a:solidFill>
                <a:latin typeface="SimSun"/>
                <a:cs typeface="SimSun"/>
              </a:rPr>
              <a:t>…</a:t>
            </a:r>
            <a:endParaRPr sz="1350">
              <a:latin typeface="SimSun"/>
              <a:cs typeface="SimSun"/>
            </a:endParaRPr>
          </a:p>
          <a:p>
            <a:pPr marL="231775" marR="4666615">
              <a:lnSpc>
                <a:spcPct val="101400"/>
              </a:lnSpc>
              <a:spcBef>
                <a:spcPts val="60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@Service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@Transactional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RestaurantRepository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restaurantRepository;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RestaurantDomainEventPublisher</a:t>
            </a:r>
            <a:r>
              <a:rPr sz="1350" spc="-2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domainEventPublisher;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40" dirty="0">
                <a:solidFill>
                  <a:srgbClr val="800080"/>
                </a:solidFill>
                <a:latin typeface="Trebuchet MS"/>
                <a:cs typeface="Trebuchet MS"/>
              </a:rPr>
              <a:t>vedi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60" dirty="0">
                <a:solidFill>
                  <a:srgbClr val="800080"/>
                </a:solidFill>
                <a:latin typeface="Trebuchet MS"/>
                <a:cs typeface="Trebuchet MS"/>
              </a:rPr>
              <a:t>dopo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845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250305" cy="4404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Pubblicazione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eventi</a:t>
            </a:r>
            <a:endParaRPr sz="2100">
              <a:latin typeface="Arial MT"/>
              <a:cs typeface="Arial MT"/>
            </a:endParaRPr>
          </a:p>
          <a:p>
            <a:pPr marL="213995" marR="488315" indent="-201930">
              <a:lnSpc>
                <a:spcPct val="101200"/>
              </a:lnSpc>
              <a:spcBef>
                <a:spcPts val="204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L’utilizzo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dell’adapter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eventpublisher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ad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es.,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parte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b="1" spc="10" dirty="0">
                <a:solidFill>
                  <a:srgbClr val="800080"/>
                </a:solidFill>
                <a:latin typeface="Arial"/>
                <a:cs typeface="Arial"/>
              </a:rPr>
              <a:t>RestaurantService</a:t>
            </a:r>
            <a:endParaRPr sz="1650">
              <a:latin typeface="Arial"/>
              <a:cs typeface="Arial"/>
            </a:endParaRPr>
          </a:p>
          <a:p>
            <a:pPr marL="485775" marR="133350" lvl="1" indent="-135255">
              <a:lnSpc>
                <a:spcPct val="101400"/>
              </a:lnSpc>
              <a:spcBef>
                <a:spcPts val="39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evidenziate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rosso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le differenze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rispetto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versione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precedente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servizio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createRestaurant(String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name,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location)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 marR="690245">
              <a:lnSpc>
                <a:spcPct val="101299"/>
              </a:lnSpc>
              <a:spcBef>
                <a:spcPts val="8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 restaurant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new Restaurant(name, location);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restaurantRepository.save(restaurant);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DomainEvent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event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CC0000"/>
                </a:solidFill>
                <a:latin typeface="SimSun"/>
                <a:cs typeface="SimSun"/>
              </a:rPr>
              <a:t>=</a:t>
            </a:r>
            <a:r>
              <a:rPr sz="1350" spc="-5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new</a:t>
            </a:r>
            <a:r>
              <a:rPr sz="135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RestaurantCreatedEvent(</a:t>
            </a:r>
            <a:endParaRPr sz="1350">
              <a:latin typeface="SimSun"/>
              <a:cs typeface="SimSun"/>
            </a:endParaRPr>
          </a:p>
          <a:p>
            <a:pPr marL="3706495" marR="451484">
              <a:lnSpc>
                <a:spcPct val="101299"/>
              </a:lnSpc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restaurant.getId(), </a:t>
            </a:r>
            <a:r>
              <a:rPr sz="1350" spc="1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restaurant.getName(), </a:t>
            </a:r>
            <a:r>
              <a:rPr sz="1350" spc="10" dirty="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restaurant.getLocation()</a:t>
            </a:r>
            <a:endParaRPr sz="1350">
              <a:latin typeface="SimSun"/>
              <a:cs typeface="SimSun"/>
            </a:endParaRPr>
          </a:p>
          <a:p>
            <a:pPr marL="3445510">
              <a:lnSpc>
                <a:spcPct val="100000"/>
              </a:lnSpc>
              <a:spcBef>
                <a:spcPts val="25"/>
              </a:spcBef>
            </a:pPr>
            <a:r>
              <a:rPr sz="1350" spc="10" dirty="0">
                <a:solidFill>
                  <a:srgbClr val="CC0000"/>
                </a:solidFill>
                <a:latin typeface="SimSun"/>
                <a:cs typeface="SimSun"/>
              </a:rPr>
              <a:t>);</a:t>
            </a:r>
            <a:endParaRPr sz="1350">
              <a:latin typeface="SimSun"/>
              <a:cs typeface="SimSun"/>
            </a:endParaRPr>
          </a:p>
          <a:p>
            <a:pPr marL="775970" marR="2340610">
              <a:lnSpc>
                <a:spcPts val="1639"/>
              </a:lnSpc>
              <a:spcBef>
                <a:spcPts val="55"/>
              </a:spcBef>
            </a:pPr>
            <a:r>
              <a:rPr sz="1350" spc="5" dirty="0">
                <a:solidFill>
                  <a:srgbClr val="CC0000"/>
                </a:solidFill>
                <a:latin typeface="SimSun"/>
                <a:cs typeface="SimSun"/>
              </a:rPr>
              <a:t>domainEventPublisher.publish(event); 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return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79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68110" cy="36658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99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0" dirty="0">
                <a:latin typeface="Arial MT"/>
                <a:cs typeface="Arial MT"/>
              </a:rPr>
              <a:t> per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gestione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r>
              <a:rPr sz="1650" spc="10" dirty="0">
                <a:latin typeface="Arial MT"/>
                <a:cs typeface="Arial MT"/>
              </a:rPr>
              <a:t> può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ricevere</a:t>
            </a:r>
            <a:r>
              <a:rPr sz="1650" spc="10" dirty="0">
                <a:latin typeface="Arial MT"/>
                <a:cs typeface="Arial MT"/>
              </a:rPr>
              <a:t> comandi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proprie </a:t>
            </a:r>
            <a:r>
              <a:rPr sz="1650" spc="10" dirty="0">
                <a:latin typeface="Arial MT"/>
                <a:cs typeface="Arial MT"/>
              </a:rPr>
              <a:t>operazioni mediante un inbound adapter 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35" dirty="0">
                <a:latin typeface="Arial MT"/>
                <a:cs typeface="Arial MT"/>
              </a:rPr>
              <a:t>(</a:t>
            </a:r>
            <a:r>
              <a:rPr sz="1650" spc="35" dirty="0">
                <a:solidFill>
                  <a:srgbClr val="800080"/>
                </a:solidFill>
                <a:latin typeface="Microsoft Sans Serif"/>
                <a:cs typeface="Microsoft Sans Serif"/>
              </a:rPr>
              <a:t>commandlistener</a:t>
            </a:r>
            <a:r>
              <a:rPr sz="1650" spc="35" dirty="0"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questo</a:t>
            </a:r>
            <a:r>
              <a:rPr sz="165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richiede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definizione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757555" marR="657225" lvl="2" indent="-135255">
              <a:lnSpc>
                <a:spcPct val="101400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specifica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canale su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scambiare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comandi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ristoranti</a:t>
            </a:r>
            <a:endParaRPr sz="1650">
              <a:latin typeface="Arial MT"/>
              <a:cs typeface="Arial MT"/>
            </a:endParaRPr>
          </a:p>
          <a:p>
            <a:pPr marL="757555" marR="5715" lvl="2" indent="-135255">
              <a:lnSpc>
                <a:spcPct val="101299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l’implementazione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command handler (gestore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comandi)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parte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logica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business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l’implementazione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dell’adapter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commandlistener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67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5907405" cy="223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comandi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l’interfaccia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“radice”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l’applicazione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40" dirty="0">
                <a:solidFill>
                  <a:srgbClr val="800080"/>
                </a:solidFill>
                <a:latin typeface="Arial"/>
                <a:cs typeface="Arial"/>
              </a:rPr>
              <a:t>efood</a:t>
            </a:r>
            <a:endParaRPr sz="1650">
              <a:latin typeface="Arial"/>
              <a:cs typeface="Arial"/>
            </a:endParaRPr>
          </a:p>
          <a:p>
            <a:pPr marL="231775" marR="2454275">
              <a:lnSpc>
                <a:spcPct val="152000"/>
              </a:lnSpc>
              <a:spcBef>
                <a:spcPts val="98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asw.efood.common.api.command;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interface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5193665" cy="3359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comandi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CreateRestaurantCommand</a:t>
            </a:r>
            <a:endParaRPr sz="1650">
              <a:latin typeface="Microsoft Sans Serif"/>
              <a:cs typeface="Microsoft Sans Serif"/>
            </a:endParaRPr>
          </a:p>
          <a:p>
            <a:pPr marL="231775" marR="786765">
              <a:lnSpc>
                <a:spcPct val="152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asw.efood.restaurantservice.api.command;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asw.efood.common.api.command.Command;</a:t>
            </a:r>
            <a:endParaRPr sz="1350">
              <a:latin typeface="SimSun"/>
              <a:cs typeface="SimSun"/>
            </a:endParaRPr>
          </a:p>
          <a:p>
            <a:pPr marL="506730" marR="5080" indent="-274955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 class CreateRestaurantCommand implements Command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 name;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location;</a:t>
            </a:r>
            <a:endParaRPr sz="1350">
              <a:latin typeface="SimSun"/>
              <a:cs typeface="SimSun"/>
            </a:endParaRPr>
          </a:p>
          <a:p>
            <a:pPr marL="593090">
              <a:lnSpc>
                <a:spcPct val="100000"/>
              </a:lnSpc>
              <a:spcBef>
                <a:spcPts val="840"/>
              </a:spcBef>
            </a:pPr>
            <a:r>
              <a:rPr sz="1350" i="1" spc="-310" dirty="0">
                <a:solidFill>
                  <a:srgbClr val="800080"/>
                </a:solidFill>
                <a:latin typeface="Trebuchet MS"/>
                <a:cs typeface="Trebuchet MS"/>
              </a:rPr>
              <a:t>…</a:t>
            </a:r>
            <a:r>
              <a:rPr sz="1350" i="1" spc="-1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75" dirty="0">
                <a:solidFill>
                  <a:srgbClr val="800080"/>
                </a:solidFill>
                <a:latin typeface="Trebuchet MS"/>
                <a:cs typeface="Trebuchet MS"/>
              </a:rPr>
              <a:t>costruttori</a:t>
            </a:r>
            <a:r>
              <a:rPr sz="1350" i="1" spc="27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40" dirty="0">
                <a:solidFill>
                  <a:srgbClr val="800080"/>
                </a:solidFill>
                <a:latin typeface="Trebuchet MS"/>
                <a:cs typeface="Trebuchet MS"/>
              </a:rPr>
              <a:t>e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40" dirty="0">
                <a:solidFill>
                  <a:srgbClr val="800080"/>
                </a:solidFill>
                <a:latin typeface="Trebuchet MS"/>
                <a:cs typeface="Trebuchet MS"/>
              </a:rPr>
              <a:t>metodi</a:t>
            </a:r>
            <a:r>
              <a:rPr sz="1350" i="1" spc="28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65" dirty="0">
                <a:solidFill>
                  <a:srgbClr val="800080"/>
                </a:solidFill>
                <a:latin typeface="Trebuchet MS"/>
                <a:cs typeface="Trebuchet MS"/>
              </a:rPr>
              <a:t>get,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65" dirty="0">
                <a:solidFill>
                  <a:srgbClr val="800080"/>
                </a:solidFill>
                <a:latin typeface="Trebuchet MS"/>
                <a:cs typeface="Trebuchet MS"/>
              </a:rPr>
              <a:t>set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40" dirty="0">
                <a:solidFill>
                  <a:srgbClr val="800080"/>
                </a:solidFill>
                <a:latin typeface="Trebuchet MS"/>
                <a:cs typeface="Trebuchet MS"/>
              </a:rPr>
              <a:t>e</a:t>
            </a:r>
            <a:r>
              <a:rPr sz="1350" i="1" spc="27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65" dirty="0">
                <a:solidFill>
                  <a:srgbClr val="800080"/>
                </a:solidFill>
                <a:latin typeface="Trebuchet MS"/>
                <a:cs typeface="Trebuchet MS"/>
              </a:rPr>
              <a:t>toString</a:t>
            </a:r>
            <a:r>
              <a:rPr sz="1350" i="1" spc="27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310" dirty="0">
                <a:solidFill>
                  <a:srgbClr val="800080"/>
                </a:solidFill>
                <a:latin typeface="Trebuchet MS"/>
                <a:cs typeface="Trebuchet MS"/>
              </a:rPr>
              <a:t>…</a:t>
            </a:r>
            <a:endParaRPr sz="135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69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466205" cy="3512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La </a:t>
            </a:r>
            <a:r>
              <a:rPr sz="1650" spc="5" dirty="0">
                <a:latin typeface="Arial MT"/>
                <a:cs typeface="Arial MT"/>
              </a:rPr>
              <a:t>specifica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canale su </a:t>
            </a:r>
            <a:r>
              <a:rPr sz="1650" spc="5" dirty="0">
                <a:latin typeface="Arial MT"/>
                <a:cs typeface="Arial MT"/>
              </a:rPr>
              <a:t>cui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scambiare </a:t>
            </a:r>
            <a:r>
              <a:rPr sz="1650" spc="5" dirty="0">
                <a:latin typeface="Arial MT"/>
                <a:cs typeface="Arial MT"/>
              </a:rPr>
              <a:t>i</a:t>
            </a:r>
            <a:r>
              <a:rPr sz="1650" spc="10" dirty="0">
                <a:latin typeface="Arial MT"/>
                <a:cs typeface="Arial MT"/>
              </a:rPr>
              <a:t> comandi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231775" marR="2058670">
              <a:lnSpc>
                <a:spcPct val="152000"/>
              </a:lnSpc>
              <a:spcBef>
                <a:spcPts val="81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 asw.efood.restaurantservice.api.command;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RestaurantServiceCommandChannel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static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final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String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channel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</a:t>
            </a:r>
            <a:endParaRPr sz="1350">
              <a:latin typeface="SimSun"/>
              <a:cs typeface="SimSun"/>
            </a:endParaRPr>
          </a:p>
          <a:p>
            <a:pPr marL="162179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"restaurant-service-command-channel";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485775" marR="64769" lvl="1" indent="-135255">
              <a:lnSpc>
                <a:spcPct val="101000"/>
              </a:lnSpc>
              <a:spcBef>
                <a:spcPts val="88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restaurant-service-command-channel</a:t>
            </a:r>
            <a:r>
              <a:rPr sz="1650" spc="-4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va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creato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sede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dell’applicazione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194425" cy="4890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marR="27686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un command handler per </a:t>
            </a:r>
            <a:r>
              <a:rPr sz="1650" spc="5" dirty="0">
                <a:latin typeface="Arial MT"/>
                <a:cs typeface="Arial MT"/>
              </a:rPr>
              <a:t>il servizio dei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5" dirty="0">
                <a:latin typeface="Arial MT"/>
                <a:cs typeface="Arial MT"/>
              </a:rPr>
              <a:t> fa </a:t>
            </a:r>
            <a:r>
              <a:rPr sz="1650" spc="10" dirty="0">
                <a:latin typeface="Arial MT"/>
                <a:cs typeface="Arial MT"/>
              </a:rPr>
              <a:t>parte</a:t>
            </a:r>
            <a:r>
              <a:rPr sz="1650" spc="5" dirty="0">
                <a:latin typeface="Arial MT"/>
                <a:cs typeface="Arial MT"/>
              </a:rPr>
              <a:t> della logica di </a:t>
            </a:r>
            <a:r>
              <a:rPr sz="1650" spc="10" dirty="0">
                <a:latin typeface="Arial MT"/>
                <a:cs typeface="Arial MT"/>
              </a:rPr>
              <a:t>business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000"/>
              </a:lnSpc>
              <a:spcBef>
                <a:spcPts val="41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definisce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metodo pubblico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onCommand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gestione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endParaRPr sz="16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69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asw.efood.restaurantservice.domain;</a:t>
            </a:r>
            <a:endParaRPr sz="1350">
              <a:latin typeface="SimSun"/>
              <a:cs typeface="SimSun"/>
            </a:endParaRPr>
          </a:p>
          <a:p>
            <a:pPr marL="231775" marR="1699895">
              <a:lnSpc>
                <a:spcPct val="101400"/>
              </a:lnSpc>
              <a:spcBef>
                <a:spcPts val="819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 asw.efood.common.api.command.Command;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7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asw.efood.restaurantservice.api.command.*;</a:t>
            </a:r>
            <a:endParaRPr sz="1350">
              <a:latin typeface="SimSun"/>
              <a:cs typeface="SimSun"/>
            </a:endParaRPr>
          </a:p>
          <a:p>
            <a:pPr marL="231775" marR="5259705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</a:t>
            </a:r>
            <a:r>
              <a:rPr sz="1350" spc="-8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-665" dirty="0">
                <a:solidFill>
                  <a:srgbClr val="800080"/>
                </a:solidFill>
                <a:latin typeface="SimSun"/>
                <a:cs typeface="SimSun"/>
              </a:rPr>
              <a:t>…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@Service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RestaurantCommandHandler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onCommand(Command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command)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20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40" dirty="0">
                <a:solidFill>
                  <a:srgbClr val="800080"/>
                </a:solidFill>
                <a:latin typeface="Trebuchet MS"/>
                <a:cs typeface="Trebuchet MS"/>
              </a:rPr>
              <a:t>vedi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60" dirty="0">
                <a:solidFill>
                  <a:srgbClr val="800080"/>
                </a:solidFill>
                <a:latin typeface="Trebuchet MS"/>
                <a:cs typeface="Trebuchet MS"/>
              </a:rPr>
              <a:t>dopo</a:t>
            </a:r>
            <a:r>
              <a:rPr sz="1350" i="1" spc="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506730">
              <a:lnSpc>
                <a:spcPct val="100000"/>
              </a:lnSpc>
              <a:spcBef>
                <a:spcPts val="25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447790" cy="4732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marR="530225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un command handler per </a:t>
            </a:r>
            <a:r>
              <a:rPr sz="1650" spc="5" dirty="0">
                <a:latin typeface="Arial MT"/>
                <a:cs typeface="Arial MT"/>
              </a:rPr>
              <a:t>il servizio dei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5" dirty="0">
                <a:latin typeface="Arial MT"/>
                <a:cs typeface="Arial MT"/>
              </a:rPr>
              <a:t> fa </a:t>
            </a:r>
            <a:r>
              <a:rPr sz="1650" spc="10" dirty="0">
                <a:latin typeface="Arial MT"/>
                <a:cs typeface="Arial MT"/>
              </a:rPr>
              <a:t>parte</a:t>
            </a:r>
            <a:r>
              <a:rPr sz="1650" spc="5" dirty="0">
                <a:latin typeface="Arial MT"/>
                <a:cs typeface="Arial MT"/>
              </a:rPr>
              <a:t> della logica di </a:t>
            </a:r>
            <a:r>
              <a:rPr sz="1650" spc="10" dirty="0">
                <a:latin typeface="Arial MT"/>
                <a:cs typeface="Arial MT"/>
              </a:rPr>
              <a:t>business</a:t>
            </a:r>
            <a:endParaRPr sz="1650">
              <a:latin typeface="Arial MT"/>
              <a:cs typeface="Arial MT"/>
            </a:endParaRPr>
          </a:p>
          <a:p>
            <a:pPr marL="485775" marR="257810" lvl="1" indent="-135255">
              <a:lnSpc>
                <a:spcPct val="101000"/>
              </a:lnSpc>
              <a:spcBef>
                <a:spcPts val="41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definisce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metodo pubblico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onCommand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gestione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endParaRPr sz="165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  <a:spcBef>
                <a:spcPts val="109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onCommand(Command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command)</a:t>
            </a:r>
            <a:r>
              <a:rPr sz="1350" spc="-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if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(command.getClass().equals(CreateRestaurantCommand.class))</a:t>
            </a:r>
            <a:r>
              <a:rPr sz="1350" spc="-2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1050925" marR="5080">
              <a:lnSpc>
                <a:spcPct val="101400"/>
              </a:lnSpc>
              <a:spcBef>
                <a:spcPts val="819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CreateRestaurantCommand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c =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(CreateRestaurantCommand) command;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this.createRestaurant(c);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845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else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if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(command.getClass().equals(</a:t>
            </a:r>
            <a:r>
              <a:rPr sz="1350" i="1" spc="-30" dirty="0">
                <a:solidFill>
                  <a:srgbClr val="800080"/>
                </a:solidFill>
                <a:latin typeface="Trebuchet MS"/>
                <a:cs typeface="Trebuchet MS"/>
              </a:rPr>
              <a:t>AnotherOpCommand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.class))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1050925">
              <a:lnSpc>
                <a:spcPct val="100000"/>
              </a:lnSpc>
              <a:spcBef>
                <a:spcPts val="835"/>
              </a:spcBef>
            </a:pPr>
            <a:r>
              <a:rPr sz="1350" i="1" spc="-105" dirty="0">
                <a:solidFill>
                  <a:srgbClr val="800080"/>
                </a:solidFill>
                <a:latin typeface="Trebuchet MS"/>
                <a:cs typeface="Trebuchet MS"/>
              </a:rPr>
              <a:t>AnotherOpCommand</a:t>
            </a:r>
            <a:r>
              <a:rPr sz="1350" i="1" spc="-2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c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 </a:t>
            </a:r>
            <a:r>
              <a:rPr sz="1350" spc="-95" dirty="0">
                <a:solidFill>
                  <a:srgbClr val="800080"/>
                </a:solidFill>
                <a:latin typeface="SimSun"/>
                <a:cs typeface="SimSun"/>
              </a:rPr>
              <a:t>(</a:t>
            </a:r>
            <a:r>
              <a:rPr sz="1350" i="1" spc="-95" dirty="0">
                <a:solidFill>
                  <a:srgbClr val="800080"/>
                </a:solidFill>
                <a:latin typeface="Trebuchet MS"/>
                <a:cs typeface="Trebuchet MS"/>
              </a:rPr>
              <a:t>AnotherOpCommand</a:t>
            </a:r>
            <a:r>
              <a:rPr sz="1350" spc="-95" dirty="0">
                <a:solidFill>
                  <a:srgbClr val="800080"/>
                </a:solidFill>
                <a:latin typeface="SimSun"/>
                <a:cs typeface="SimSun"/>
              </a:rPr>
              <a:t>)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command;</a:t>
            </a:r>
            <a:endParaRPr sz="1350">
              <a:latin typeface="SimSun"/>
              <a:cs typeface="SimSun"/>
            </a:endParaRPr>
          </a:p>
          <a:p>
            <a:pPr marL="1050925">
              <a:lnSpc>
                <a:spcPct val="100000"/>
              </a:lnSpc>
              <a:spcBef>
                <a:spcPts val="25"/>
              </a:spcBef>
            </a:pPr>
            <a:r>
              <a:rPr sz="1350" i="1" spc="15" dirty="0">
                <a:solidFill>
                  <a:srgbClr val="800080"/>
                </a:solidFill>
                <a:latin typeface="Trebuchet MS"/>
                <a:cs typeface="Trebuchet MS"/>
              </a:rPr>
              <a:t>this.anotherOp</a:t>
            </a:r>
            <a:r>
              <a:rPr sz="1350" spc="15" dirty="0">
                <a:solidFill>
                  <a:srgbClr val="800080"/>
                </a:solidFill>
                <a:latin typeface="SimSun"/>
                <a:cs typeface="SimSun"/>
              </a:rPr>
              <a:t>(c);</a:t>
            </a:r>
            <a:endParaRPr sz="1350">
              <a:latin typeface="SimSun"/>
              <a:cs typeface="SimSun"/>
            </a:endParaRPr>
          </a:p>
          <a:p>
            <a:pPr marL="775970">
              <a:lnSpc>
                <a:spcPct val="100000"/>
              </a:lnSpc>
              <a:spcBef>
                <a:spcPts val="845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r>
              <a:rPr sz="1350" spc="-3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else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1050925">
              <a:lnSpc>
                <a:spcPct val="100000"/>
              </a:lnSpc>
              <a:spcBef>
                <a:spcPts val="20"/>
              </a:spcBef>
            </a:pPr>
            <a:r>
              <a:rPr sz="1350" i="1" spc="185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r>
              <a:rPr sz="1350" i="1" spc="26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90" dirty="0">
                <a:solidFill>
                  <a:srgbClr val="800080"/>
                </a:solidFill>
                <a:latin typeface="Trebuchet MS"/>
                <a:cs typeface="Trebuchet MS"/>
              </a:rPr>
              <a:t>unknown</a:t>
            </a:r>
            <a:r>
              <a:rPr sz="1350" i="1" spc="-5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-150" dirty="0">
                <a:solidFill>
                  <a:srgbClr val="800080"/>
                </a:solidFill>
                <a:latin typeface="Trebuchet MS"/>
                <a:cs typeface="Trebuchet MS"/>
              </a:rPr>
              <a:t>command</a:t>
            </a:r>
            <a:r>
              <a:rPr sz="1350" i="1" spc="26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350" i="1" spc="180" dirty="0">
                <a:solidFill>
                  <a:srgbClr val="800080"/>
                </a:solidFill>
                <a:latin typeface="Trebuchet MS"/>
                <a:cs typeface="Trebuchet MS"/>
              </a:rPr>
              <a:t>...</a:t>
            </a:r>
            <a:endParaRPr sz="1350">
              <a:latin typeface="Trebuchet MS"/>
              <a:cs typeface="Trebuchet MS"/>
            </a:endParaRPr>
          </a:p>
          <a:p>
            <a:pPr marL="775970">
              <a:lnSpc>
                <a:spcPct val="100000"/>
              </a:lnSpc>
              <a:spcBef>
                <a:spcPts val="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076950" cy="3276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marR="159385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un command handler per </a:t>
            </a:r>
            <a:r>
              <a:rPr sz="1650" spc="5" dirty="0">
                <a:latin typeface="Arial MT"/>
                <a:cs typeface="Arial MT"/>
              </a:rPr>
              <a:t>il servizio dei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 </a:t>
            </a:r>
            <a:r>
              <a:rPr sz="1650" spc="10" dirty="0">
                <a:latin typeface="Arial MT"/>
                <a:cs typeface="Arial MT"/>
              </a:rPr>
              <a:t>–</a:t>
            </a:r>
            <a:r>
              <a:rPr sz="1650" spc="5" dirty="0">
                <a:latin typeface="Arial MT"/>
                <a:cs typeface="Arial MT"/>
              </a:rPr>
              <a:t> fa </a:t>
            </a:r>
            <a:r>
              <a:rPr sz="1650" spc="10" dirty="0">
                <a:latin typeface="Arial MT"/>
                <a:cs typeface="Arial MT"/>
              </a:rPr>
              <a:t>parte</a:t>
            </a:r>
            <a:r>
              <a:rPr sz="1650" spc="5" dirty="0">
                <a:latin typeface="Arial MT"/>
                <a:cs typeface="Arial MT"/>
              </a:rPr>
              <a:t> della logica di </a:t>
            </a:r>
            <a:r>
              <a:rPr sz="1650" spc="10" dirty="0">
                <a:latin typeface="Arial MT"/>
                <a:cs typeface="Arial MT"/>
              </a:rPr>
              <a:t>business</a:t>
            </a:r>
            <a:endParaRPr sz="1650">
              <a:latin typeface="Arial MT"/>
              <a:cs typeface="Arial MT"/>
            </a:endParaRPr>
          </a:p>
          <a:p>
            <a:pPr marL="485775" marR="26543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inoltre, definisce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metodo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supporto 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endParaRPr sz="1650">
              <a:latin typeface="Arial MT"/>
              <a:cs typeface="Arial MT"/>
            </a:endParaRPr>
          </a:p>
          <a:p>
            <a:pPr marL="775970" marR="5080" indent="-269875">
              <a:lnSpc>
                <a:spcPct val="152000"/>
              </a:lnSpc>
              <a:spcBef>
                <a:spcPts val="28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 void createRestaurant(CreateRestaurantCommand command)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restaurantService.createRestaurant(</a:t>
            </a:r>
            <a:endParaRPr sz="1350">
              <a:latin typeface="SimSun"/>
              <a:cs typeface="SimSun"/>
            </a:endParaRPr>
          </a:p>
          <a:p>
            <a:pPr marL="3011805" marR="1233805">
              <a:lnSpc>
                <a:spcPct val="1012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command.getName(),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command.getLocation()</a:t>
            </a:r>
            <a:endParaRPr sz="1350">
              <a:latin typeface="SimSun"/>
              <a:cs typeface="SimSun"/>
            </a:endParaRPr>
          </a:p>
          <a:p>
            <a:pPr marL="2750185">
              <a:lnSpc>
                <a:spcPct val="100000"/>
              </a:lnSpc>
              <a:spcBef>
                <a:spcPts val="25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);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757" y="195139"/>
            <a:ext cx="6076315" cy="4720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Ricezione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comandi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6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L’implementazione </a:t>
            </a:r>
            <a:r>
              <a:rPr sz="1650" spc="5" dirty="0">
                <a:latin typeface="Arial MT"/>
                <a:cs typeface="Arial MT"/>
              </a:rPr>
              <a:t>dell’adapter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800080"/>
                </a:solidFill>
                <a:latin typeface="Microsoft Sans Serif"/>
                <a:cs typeface="Microsoft Sans Serif"/>
              </a:rPr>
              <a:t>commandlistener</a:t>
            </a:r>
            <a:endParaRPr sz="1650">
              <a:latin typeface="Microsoft Sans Serif"/>
              <a:cs typeface="Microsoft Sans Serif"/>
            </a:endParaRPr>
          </a:p>
          <a:p>
            <a:pPr marL="485775" marR="253365" lvl="1" indent="-135255">
              <a:lnSpc>
                <a:spcPct val="1012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alla ricezione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messaggio per un comando, invoca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command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handler</a:t>
            </a:r>
            <a:endParaRPr sz="16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package</a:t>
            </a:r>
            <a:r>
              <a:rPr sz="1350" spc="-5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asw.efood.restaurantservice.commandlistener;</a:t>
            </a:r>
            <a:endParaRPr sz="1350">
              <a:latin typeface="SimSun"/>
              <a:cs typeface="SimSun"/>
            </a:endParaRPr>
          </a:p>
          <a:p>
            <a:pPr marL="231775" marR="4968240">
              <a:lnSpc>
                <a:spcPct val="152000"/>
              </a:lnSpc>
              <a:spcBef>
                <a:spcPts val="5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import </a:t>
            </a:r>
            <a:r>
              <a:rPr sz="1350" spc="-335" dirty="0">
                <a:solidFill>
                  <a:srgbClr val="800080"/>
                </a:solidFill>
                <a:latin typeface="SimSun"/>
                <a:cs typeface="SimSun"/>
              </a:rPr>
              <a:t>…; </a:t>
            </a:r>
            <a:r>
              <a:rPr sz="1350" spc="-3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@Component</a:t>
            </a:r>
            <a:endParaRPr sz="135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class</a:t>
            </a:r>
            <a:r>
              <a:rPr sz="1350" spc="-2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RestaurantCommandListener</a:t>
            </a:r>
            <a:r>
              <a:rPr sz="1350" spc="-1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4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@Autowired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private</a:t>
            </a:r>
            <a:r>
              <a:rPr sz="1350" spc="-4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RestaurantCommandHandler</a:t>
            </a:r>
            <a:r>
              <a:rPr sz="1350" spc="-4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restaurantCommandHandler;</a:t>
            </a:r>
            <a:endParaRPr sz="1350">
              <a:latin typeface="SimSun"/>
              <a:cs typeface="SimSun"/>
            </a:endParaRPr>
          </a:p>
          <a:p>
            <a:pPr marL="506730" marR="5080">
              <a:lnSpc>
                <a:spcPct val="101400"/>
              </a:lnSpc>
              <a:spcBef>
                <a:spcPts val="8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@KafkaListener(topics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RestaurantServiceCommandChannel.channel) </a:t>
            </a:r>
            <a:r>
              <a:rPr sz="1350" spc="-66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public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void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listen(ConsumerRecord&lt;String,</a:t>
            </a:r>
            <a:r>
              <a:rPr sz="1350" spc="-5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Command&gt;</a:t>
            </a:r>
            <a:r>
              <a:rPr sz="135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record)</a:t>
            </a:r>
            <a:endParaRPr sz="1350">
              <a:latin typeface="SimSun"/>
              <a:cs typeface="SimSun"/>
            </a:endParaRPr>
          </a:p>
          <a:p>
            <a:pPr marL="440118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throws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Exception</a:t>
            </a:r>
            <a:r>
              <a:rPr sz="1350" spc="-3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{</a:t>
            </a:r>
            <a:endParaRPr sz="1350">
              <a:latin typeface="SimSun"/>
              <a:cs typeface="SimSun"/>
            </a:endParaRPr>
          </a:p>
          <a:p>
            <a:pPr marL="775970" marR="1471930">
              <a:lnSpc>
                <a:spcPct val="152000"/>
              </a:lnSpc>
            </a:pP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Command command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=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record.value(); </a:t>
            </a: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 </a:t>
            </a:r>
            <a:r>
              <a:rPr sz="1350" spc="5" dirty="0">
                <a:solidFill>
                  <a:srgbClr val="800080"/>
                </a:solidFill>
                <a:latin typeface="SimSun"/>
                <a:cs typeface="SimSun"/>
              </a:rPr>
              <a:t>restaurantCommandHandler.onCommand(command);</a:t>
            </a:r>
            <a:endParaRPr sz="1350">
              <a:latin typeface="SimSun"/>
              <a:cs typeface="SimSun"/>
            </a:endParaRPr>
          </a:p>
          <a:p>
            <a:pPr marL="506730">
              <a:lnSpc>
                <a:spcPct val="100000"/>
              </a:lnSpc>
              <a:spcBef>
                <a:spcPts val="84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958" y="4993744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solidFill>
                  <a:srgbClr val="800080"/>
                </a:solidFill>
                <a:latin typeface="SimSun"/>
                <a:cs typeface="SimSun"/>
              </a:rPr>
              <a:t>}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1" name="object 21"/>
            <p:cNvSpPr/>
            <p:nvPr/>
          </p:nvSpPr>
          <p:spPr>
            <a:xfrm>
              <a:off x="1151724" y="4374032"/>
              <a:ext cx="4159885" cy="328295"/>
            </a:xfrm>
            <a:custGeom>
              <a:avLst/>
              <a:gdLst/>
              <a:ahLst/>
              <a:cxnLst/>
              <a:rect l="l" t="t" r="r" b="b"/>
              <a:pathLst>
                <a:path w="4159885" h="328295">
                  <a:moveTo>
                    <a:pt x="0" y="54673"/>
                  </a:moveTo>
                  <a:lnTo>
                    <a:pt x="4254" y="33266"/>
                  </a:lnTo>
                  <a:lnTo>
                    <a:pt x="15901" y="15901"/>
                  </a:lnTo>
                  <a:lnTo>
                    <a:pt x="33266" y="4254"/>
                  </a:lnTo>
                  <a:lnTo>
                    <a:pt x="54673" y="0"/>
                  </a:lnTo>
                  <a:lnTo>
                    <a:pt x="4105211" y="0"/>
                  </a:lnTo>
                  <a:lnTo>
                    <a:pt x="4126398" y="4254"/>
                  </a:lnTo>
                  <a:lnTo>
                    <a:pt x="4143787" y="15901"/>
                  </a:lnTo>
                  <a:lnTo>
                    <a:pt x="4155557" y="33266"/>
                  </a:lnTo>
                  <a:lnTo>
                    <a:pt x="4159885" y="54673"/>
                  </a:lnTo>
                  <a:lnTo>
                    <a:pt x="4159885" y="273367"/>
                  </a:lnTo>
                  <a:lnTo>
                    <a:pt x="4155557" y="294774"/>
                  </a:lnTo>
                  <a:lnTo>
                    <a:pt x="4143787" y="312139"/>
                  </a:lnTo>
                  <a:lnTo>
                    <a:pt x="4126398" y="323786"/>
                  </a:lnTo>
                  <a:lnTo>
                    <a:pt x="4105211" y="328041"/>
                  </a:lnTo>
                  <a:lnTo>
                    <a:pt x="54673" y="328041"/>
                  </a:lnTo>
                  <a:lnTo>
                    <a:pt x="33266" y="323786"/>
                  </a:lnTo>
                  <a:lnTo>
                    <a:pt x="15901" y="312139"/>
                  </a:lnTo>
                  <a:lnTo>
                    <a:pt x="4254" y="294774"/>
                  </a:lnTo>
                  <a:lnTo>
                    <a:pt x="0" y="273367"/>
                  </a:lnTo>
                  <a:lnTo>
                    <a:pt x="0" y="54673"/>
                  </a:lnTo>
                  <a:close/>
                </a:path>
              </a:pathLst>
            </a:custGeom>
            <a:ln w="965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89370" y="5535363"/>
            <a:ext cx="202438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Configurazione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0757" y="6117841"/>
            <a:ext cx="6424930" cy="4240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 marR="5080" indent="-201930" algn="r">
              <a:lnSpc>
                <a:spcPct val="100000"/>
              </a:lnSpc>
              <a:spcBef>
                <a:spcPts val="12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01930" algn="l"/>
              </a:tabLst>
            </a:pPr>
            <a:r>
              <a:rPr sz="1650" spc="5" dirty="0">
                <a:latin typeface="Arial MT"/>
                <a:cs typeface="Arial MT"/>
              </a:rPr>
              <a:t>Un’occhiata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file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800080"/>
                </a:solidFill>
                <a:latin typeface="Microsoft Sans Serif"/>
                <a:cs typeface="Microsoft Sans Serif"/>
              </a:rPr>
              <a:t>application.properties</a:t>
            </a:r>
            <a:r>
              <a:rPr sz="1650" spc="50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1650" spc="5" dirty="0">
                <a:latin typeface="Arial MT"/>
                <a:cs typeface="Arial MT"/>
              </a:rPr>
              <a:t>del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177165" marR="34290" lvl="1" indent="-177165" algn="r">
              <a:lnSpc>
                <a:spcPct val="100000"/>
              </a:lnSpc>
              <a:spcBef>
                <a:spcPts val="20"/>
              </a:spcBef>
              <a:buChar char="–"/>
              <a:tabLst>
                <a:tab pos="177165" algn="l"/>
              </a:tabLst>
            </a:pPr>
            <a:r>
              <a:rPr sz="1650" spc="10" dirty="0">
                <a:latin typeface="Arial MT"/>
                <a:cs typeface="Arial MT"/>
              </a:rPr>
              <a:t>limitatamente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alla </a:t>
            </a:r>
            <a:r>
              <a:rPr sz="1650" spc="10" dirty="0">
                <a:latin typeface="Arial MT"/>
                <a:cs typeface="Arial MT"/>
              </a:rPr>
              <a:t>configurazione</a:t>
            </a:r>
            <a:r>
              <a:rPr sz="1650" spc="5" dirty="0">
                <a:latin typeface="Arial MT"/>
                <a:cs typeface="Arial MT"/>
              </a:rPr>
              <a:t> di </a:t>
            </a: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producer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consumer</a:t>
            </a:r>
            <a:endParaRPr sz="165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1160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1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r>
              <a:rPr sz="1200" spc="-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CONSUMER</a:t>
            </a:r>
            <a:endParaRPr sz="1200">
              <a:latin typeface="SimSun"/>
              <a:cs typeface="SimSun"/>
            </a:endParaRPr>
          </a:p>
          <a:p>
            <a:pPr marL="231775" marR="1784350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spring.kafka.consumer.group-id=${spring.application.name}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spring.kafka.consumer.auto-offset-reset=earliest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SimSun"/>
                <a:cs typeface="SimSun"/>
              </a:rPr>
              <a:t>spring.kafka.consumer.key-deserializer=</a:t>
            </a:r>
            <a:endParaRPr sz="1200">
              <a:latin typeface="SimSun"/>
              <a:cs typeface="SimSun"/>
            </a:endParaRPr>
          </a:p>
          <a:p>
            <a:pPr marL="231775" marR="773430" indent="1087755">
              <a:lnSpc>
                <a:spcPct val="101499"/>
              </a:lnSpc>
            </a:pPr>
            <a:r>
              <a:rPr sz="1200" dirty="0">
                <a:latin typeface="SimSun"/>
                <a:cs typeface="SimSun"/>
              </a:rPr>
              <a:t>org.apache.kafka.common.serialization.StringDeserializer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spring.kafka.consumer.value-deserializer=</a:t>
            </a:r>
            <a:endParaRPr sz="1200">
              <a:latin typeface="SimSun"/>
              <a:cs typeface="SimSun"/>
            </a:endParaRPr>
          </a:p>
          <a:p>
            <a:pPr marL="231775" marR="387985" indent="1087755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org.springframework.kafka.support.serializer.JsonDeserializer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spring.kafka.consumer.properties.spring.json.trusted.packages=*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695"/>
              </a:spcBef>
            </a:pPr>
            <a:r>
              <a:rPr sz="1200" spc="5" dirty="0">
                <a:latin typeface="SimSun"/>
                <a:cs typeface="SimSun"/>
              </a:rPr>
              <a:t>#</a:t>
            </a:r>
            <a:r>
              <a:rPr sz="1200" spc="-1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KAFKA</a:t>
            </a:r>
            <a:r>
              <a:rPr sz="1200" spc="-1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PRODUCER</a:t>
            </a:r>
            <a:endParaRPr sz="1200">
              <a:latin typeface="SimSun"/>
              <a:cs typeface="SimSun"/>
            </a:endParaRPr>
          </a:p>
          <a:p>
            <a:pPr marL="23177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SimSun"/>
                <a:cs typeface="SimSun"/>
              </a:rPr>
              <a:t>spring.kafka.producer.key-serializer=</a:t>
            </a:r>
            <a:endParaRPr sz="1200">
              <a:latin typeface="SimSun"/>
              <a:cs typeface="SimSun"/>
            </a:endParaRPr>
          </a:p>
          <a:p>
            <a:pPr marL="231775" marR="927100" indent="1087755">
              <a:lnSpc>
                <a:spcPts val="1460"/>
              </a:lnSpc>
              <a:spcBef>
                <a:spcPts val="50"/>
              </a:spcBef>
            </a:pPr>
            <a:r>
              <a:rPr sz="1200" dirty="0">
                <a:latin typeface="SimSun"/>
                <a:cs typeface="SimSun"/>
              </a:rPr>
              <a:t>org.apache.kafka.common.serialization.StringSerializer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spring.kafka.producer.value-serializer=</a:t>
            </a:r>
            <a:endParaRPr sz="1200">
              <a:latin typeface="SimSun"/>
              <a:cs typeface="SimSun"/>
            </a:endParaRPr>
          </a:p>
          <a:p>
            <a:pPr marL="1319530">
              <a:lnSpc>
                <a:spcPts val="1410"/>
              </a:lnSpc>
            </a:pPr>
            <a:r>
              <a:rPr sz="1200" dirty="0">
                <a:latin typeface="SimSun"/>
                <a:cs typeface="SimSun"/>
              </a:rPr>
              <a:t>org.springframework.kafka.support.serializer.JsonSerializer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SimSun"/>
              <a:cs typeface="SimSun"/>
            </a:endParaRPr>
          </a:p>
          <a:p>
            <a:pPr marL="485775" marR="70485" lvl="2" indent="-135255">
              <a:lnSpc>
                <a:spcPct val="101299"/>
              </a:lnSpc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 noti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l’uso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JSON come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formato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l’interscambio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framework Spring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effettua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automaticamente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conversioni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verso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le classi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Java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gli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80175" cy="3752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Esercizi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Con </a:t>
            </a:r>
            <a:r>
              <a:rPr sz="1650" spc="5" dirty="0">
                <a:latin typeface="Arial MT"/>
                <a:cs typeface="Arial MT"/>
              </a:rPr>
              <a:t>riferimento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servizio</a:t>
            </a:r>
            <a:r>
              <a:rPr sz="1650" spc="10" dirty="0">
                <a:latin typeface="Arial MT"/>
                <a:cs typeface="Arial MT"/>
              </a:rPr>
              <a:t> per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0" dirty="0">
                <a:latin typeface="Arial MT"/>
                <a:cs typeface="Arial MT"/>
              </a:rPr>
              <a:t> gestione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marR="846455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realizzare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consumatore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gli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dominio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realizzare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comandi</a:t>
            </a:r>
            <a:endParaRPr sz="1650">
              <a:latin typeface="Arial MT"/>
              <a:cs typeface="Arial MT"/>
            </a:endParaRPr>
          </a:p>
          <a:p>
            <a:pPr marL="213995" marR="5080" indent="-201930">
              <a:lnSpc>
                <a:spcPct val="101400"/>
              </a:lnSpc>
              <a:spcBef>
                <a:spcPts val="149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In</a:t>
            </a:r>
            <a:r>
              <a:rPr sz="1650" spc="10" dirty="0">
                <a:latin typeface="Arial MT"/>
                <a:cs typeface="Arial MT"/>
              </a:rPr>
              <a:t> un precedente </a:t>
            </a:r>
            <a:r>
              <a:rPr sz="1650" spc="5" dirty="0">
                <a:latin typeface="Arial MT"/>
                <a:cs typeface="Arial MT"/>
              </a:rPr>
              <a:t>esercizio</a:t>
            </a:r>
            <a:r>
              <a:rPr sz="1650" spc="10" dirty="0">
                <a:latin typeface="Arial MT"/>
                <a:cs typeface="Arial MT"/>
              </a:rPr>
              <a:t> è </a:t>
            </a:r>
            <a:r>
              <a:rPr sz="1650" spc="5" dirty="0">
                <a:latin typeface="Arial MT"/>
                <a:cs typeface="Arial MT"/>
              </a:rPr>
              <a:t>stato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richiesto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estendere </a:t>
            </a:r>
            <a:r>
              <a:rPr sz="1650" spc="5" dirty="0">
                <a:latin typeface="Arial MT"/>
                <a:cs typeface="Arial MT"/>
              </a:rPr>
              <a:t>il</a:t>
            </a:r>
            <a:r>
              <a:rPr sz="1650" spc="10" dirty="0">
                <a:latin typeface="Arial MT"/>
                <a:cs typeface="Arial MT"/>
              </a:rPr>
              <a:t> servizio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0" dirty="0">
                <a:latin typeface="Arial MT"/>
                <a:cs typeface="Arial MT"/>
              </a:rPr>
              <a:t> gestione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r>
              <a:rPr sz="1650" spc="10" dirty="0">
                <a:latin typeface="Arial MT"/>
                <a:cs typeface="Arial MT"/>
              </a:rPr>
              <a:t> con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gestione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0" dirty="0">
                <a:latin typeface="Arial MT"/>
                <a:cs typeface="Arial MT"/>
              </a:rPr>
              <a:t> menu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ristoranti</a:t>
            </a:r>
            <a:endParaRPr sz="1650">
              <a:latin typeface="Arial MT"/>
              <a:cs typeface="Arial MT"/>
            </a:endParaRPr>
          </a:p>
          <a:p>
            <a:pPr marL="485775" marR="148590" lvl="1" indent="-135255">
              <a:lnSpc>
                <a:spcPct val="101299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qui 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chiede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definire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realizzare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nuovi comandi (ad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es.,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800080"/>
                </a:solidFill>
                <a:latin typeface="Microsoft Sans Serif"/>
                <a:cs typeface="Microsoft Sans Serif"/>
              </a:rPr>
              <a:t>CreateRestaurantMenuCommand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800080"/>
                </a:solidFill>
                <a:latin typeface="Microsoft Sans Serif"/>
                <a:cs typeface="Microsoft Sans Serif"/>
              </a:rPr>
              <a:t>ReviseRestaurantMenuCommand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)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nuovi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dominio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(ad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es., </a:t>
            </a:r>
            <a:r>
              <a:rPr sz="1650" spc="20" dirty="0">
                <a:solidFill>
                  <a:srgbClr val="800080"/>
                </a:solidFill>
                <a:latin typeface="Microsoft Sans Serif"/>
                <a:cs typeface="Microsoft Sans Serif"/>
              </a:rPr>
              <a:t>RestaurantMenuCreatedOrRevisedEvent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relativi alla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gestione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menu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dei ristoranti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361430" cy="4480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Discussione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Ecco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alcune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considerazioni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sull’utilizzo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consente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inviare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ricevere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(record)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tramite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canali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(topic)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con un modello basato su gruppi che generalizza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quello dei canali point-to-point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publish-subscribe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riferimento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all’architettura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esagonale</a:t>
            </a:r>
            <a:endParaRPr sz="1650">
              <a:latin typeface="Arial MT"/>
              <a:cs typeface="Arial MT"/>
            </a:endParaRPr>
          </a:p>
          <a:p>
            <a:pPr marL="757555" marR="33782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l’invio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messaggi, da parte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produttore,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richiede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definizione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outbound adapter</a:t>
            </a:r>
            <a:endParaRPr sz="1650">
              <a:latin typeface="Arial MT"/>
              <a:cs typeface="Arial MT"/>
            </a:endParaRPr>
          </a:p>
          <a:p>
            <a:pPr marL="757555" marR="561975" lvl="2" indent="-135255">
              <a:lnSpc>
                <a:spcPct val="1012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ricezione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messaggi, da parte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consumatore,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richiede la definizione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inbound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adapter</a:t>
            </a:r>
            <a:endParaRPr sz="1650">
              <a:latin typeface="Arial MT"/>
              <a:cs typeface="Arial MT"/>
            </a:endParaRPr>
          </a:p>
          <a:p>
            <a:pPr marL="485775" marR="110363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componente può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agire sia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produttore che da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marR="207645" lvl="1" indent="-135255">
              <a:lnSpc>
                <a:spcPct val="101299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scambiati possono essere documenti,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eventi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dominio e comandi – ciascuna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tipologia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essi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richiederà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canale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specifico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66840" cy="4174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Discussione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Ecco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alcune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considerazioni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sull’utilizzo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312420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componenti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produttori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consumatori agiscono da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client nei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confronti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757555" marR="45402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produttori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consumatori comunicano con Kafka, come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client,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sincrono</a:t>
            </a:r>
            <a:endParaRPr sz="1650">
              <a:latin typeface="Arial MT"/>
              <a:cs typeface="Arial MT"/>
            </a:endParaRPr>
          </a:p>
          <a:p>
            <a:pPr marL="757555" marR="34607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tuttavia,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produttori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 consumatori comunicano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loro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asincrono</a:t>
            </a:r>
            <a:endParaRPr sz="1650">
              <a:latin typeface="Arial MT"/>
              <a:cs typeface="Arial MT"/>
            </a:endParaRPr>
          </a:p>
          <a:p>
            <a:pPr marL="485775" marR="135890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vengono scambiati con Kafka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tramite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protocollo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specifico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“opachi”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ignora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contenuto)</a:t>
            </a:r>
            <a:endParaRPr sz="1650">
              <a:latin typeface="Arial MT"/>
              <a:cs typeface="Arial MT"/>
            </a:endParaRPr>
          </a:p>
          <a:p>
            <a:pPr marL="485775" marR="124460">
              <a:lnSpc>
                <a:spcPct val="101299"/>
              </a:lnSpc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e possono essere scambiati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 i client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formato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interscambio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preferito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negli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esempi precedenti,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JSON,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ma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anche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possibile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utilizzare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XML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Protocol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Buffers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77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42710" cy="4684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*</a:t>
            </a:r>
            <a:r>
              <a:rPr sz="2100" spc="-8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05" dirty="0">
                <a:solidFill>
                  <a:srgbClr val="5E5E5E"/>
                </a:solidFill>
                <a:latin typeface="Arial MT"/>
                <a:cs typeface="Arial MT"/>
              </a:rPr>
              <a:t>Discussione</a:t>
            </a:r>
            <a:endParaRPr sz="2100">
              <a:latin typeface="Arial MT"/>
              <a:cs typeface="Arial MT"/>
            </a:endParaRPr>
          </a:p>
          <a:p>
            <a:pPr marL="213995" marR="53721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In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questa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dispensa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abbiamo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presentato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Apache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come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piattaforma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la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comunicazione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asincrona</a:t>
            </a:r>
            <a:endParaRPr sz="1650">
              <a:latin typeface="Arial MT"/>
              <a:cs typeface="Arial MT"/>
            </a:endParaRPr>
          </a:p>
          <a:p>
            <a:pPr marL="485775" marR="8636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consente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agire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message broker – ovvero supporta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pattern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publish-subscribe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trasmissione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stream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(flussi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messaggi)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canali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(chiamati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organizzati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partizioni)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consentono</a:t>
            </a:r>
            <a:r>
              <a:rPr sz="1650" spc="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pubblicare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ricevere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endParaRPr sz="1650">
              <a:latin typeface="Arial MT"/>
              <a:cs typeface="Arial MT"/>
            </a:endParaRPr>
          </a:p>
          <a:p>
            <a:pPr marL="485775" marR="217804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produttori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possono pubblicare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flussi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(record)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più topic</a:t>
            </a:r>
            <a:endParaRPr sz="1650">
              <a:latin typeface="Arial MT"/>
              <a:cs typeface="Arial MT"/>
            </a:endParaRPr>
          </a:p>
          <a:p>
            <a:pPr marL="485775" marR="168275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consumatori possono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ricevere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flussi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(record)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più topic</a:t>
            </a:r>
            <a:endParaRPr sz="1650">
              <a:latin typeface="Arial MT"/>
              <a:cs typeface="Arial MT"/>
            </a:endParaRPr>
          </a:p>
          <a:p>
            <a:pPr marL="485775" marR="16510" lvl="1" indent="-135255">
              <a:lnSpc>
                <a:spcPct val="101299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sono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organizzati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gruppi 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utilizzati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distribuzione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messaggi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secondo un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modello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 generalizza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quello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canali point-to-point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publish-subscribe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78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65570" cy="4568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Topic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partizioni</a:t>
            </a:r>
            <a:endParaRPr sz="2100">
              <a:latin typeface="Arial MT"/>
              <a:cs typeface="Arial MT"/>
            </a:endParaRPr>
          </a:p>
          <a:p>
            <a:pPr marL="213995" marR="311785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topic</a:t>
            </a:r>
            <a:r>
              <a:rPr sz="1650" i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50" spc="10" dirty="0">
                <a:latin typeface="Arial MT"/>
                <a:cs typeface="Arial MT"/>
              </a:rPr>
              <a:t>è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categoria,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identificata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da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nome, </a:t>
            </a:r>
            <a:r>
              <a:rPr sz="1650" spc="5" dirty="0">
                <a:latin typeface="Arial MT"/>
                <a:cs typeface="Arial MT"/>
              </a:rPr>
              <a:t>utilizzata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pubblicare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ricevere </a:t>
            </a:r>
            <a:r>
              <a:rPr sz="1650" spc="10" dirty="0">
                <a:latin typeface="Arial MT"/>
                <a:cs typeface="Arial MT"/>
              </a:rPr>
              <a:t>record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possono pubblicare messaggi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molti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produttori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(zero,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più)</a:t>
            </a:r>
            <a:endParaRPr sz="1650">
              <a:latin typeface="Arial MT"/>
              <a:cs typeface="Arial MT"/>
            </a:endParaRPr>
          </a:p>
          <a:p>
            <a:pPr marL="485775" marR="192405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possono abbonarsi, per riceverne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molti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(zero,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più)</a:t>
            </a:r>
            <a:endParaRPr sz="1650">
              <a:latin typeface="Arial MT"/>
              <a:cs typeface="Arial MT"/>
            </a:endParaRPr>
          </a:p>
          <a:p>
            <a:pPr marL="213995" marR="240665" indent="-201930">
              <a:lnSpc>
                <a:spcPct val="101400"/>
              </a:lnSpc>
              <a:spcBef>
                <a:spcPts val="149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ciascun </a:t>
            </a:r>
            <a:r>
              <a:rPr sz="1650" spc="5" dirty="0">
                <a:latin typeface="Arial MT"/>
                <a:cs typeface="Arial MT"/>
              </a:rPr>
              <a:t>topic,</a:t>
            </a:r>
            <a:r>
              <a:rPr sz="1650" spc="10" dirty="0">
                <a:latin typeface="Arial MT"/>
                <a:cs typeface="Arial MT"/>
              </a:rPr>
              <a:t> Kafka mantiene </a:t>
            </a:r>
            <a:r>
              <a:rPr sz="1650" spc="5" dirty="0">
                <a:latin typeface="Arial MT"/>
                <a:cs typeface="Arial MT"/>
              </a:rPr>
              <a:t>i</a:t>
            </a:r>
            <a:r>
              <a:rPr sz="1650" spc="10" dirty="0">
                <a:latin typeface="Arial MT"/>
                <a:cs typeface="Arial MT"/>
              </a:rPr>
              <a:t> record</a:t>
            </a:r>
            <a:r>
              <a:rPr sz="1650" spc="5" dirty="0">
                <a:latin typeface="Arial MT"/>
                <a:cs typeface="Arial MT"/>
              </a:rPr>
              <a:t> pubblicati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sul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topic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in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modo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partizionato</a:t>
            </a:r>
            <a:endParaRPr sz="1650">
              <a:latin typeface="Arial MT"/>
              <a:cs typeface="Arial MT"/>
            </a:endParaRPr>
          </a:p>
          <a:p>
            <a:pPr marL="485775" marR="523875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 </a:t>
            </a: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partizione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una sequenza ordinata 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immutabile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memorizza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sottoinsieme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disgiunto 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– e 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vengono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dinamicamente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appesi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nuovi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ogni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partizione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ha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id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sequenziale,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chiamato</a:t>
            </a:r>
            <a:endParaRPr sz="1650">
              <a:latin typeface="Arial MT"/>
              <a:cs typeface="Arial MT"/>
            </a:endParaRPr>
          </a:p>
          <a:p>
            <a:pPr marL="485775">
              <a:lnSpc>
                <a:spcPct val="100000"/>
              </a:lnSpc>
              <a:spcBef>
                <a:spcPts val="30"/>
              </a:spcBef>
            </a:pPr>
            <a:r>
              <a:rPr sz="1650" i="1" spc="5" dirty="0">
                <a:solidFill>
                  <a:srgbClr val="CC0000"/>
                </a:solidFill>
                <a:latin typeface="Arial"/>
                <a:cs typeface="Arial"/>
              </a:rPr>
              <a:t>offset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identifica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562" y="511729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7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36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4060" y="5443893"/>
            <a:ext cx="662940" cy="575310"/>
            <a:chOff x="434060" y="5443893"/>
            <a:chExt cx="662940" cy="575310"/>
          </a:xfrm>
        </p:grpSpPr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4398645" cy="861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Topic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partizioni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topic, </a:t>
            </a:r>
            <a:r>
              <a:rPr sz="1650" spc="10" dirty="0">
                <a:latin typeface="Arial MT"/>
                <a:cs typeface="Arial MT"/>
              </a:rPr>
              <a:t>con</a:t>
            </a:r>
            <a:r>
              <a:rPr sz="1650" spc="5" dirty="0">
                <a:latin typeface="Arial MT"/>
                <a:cs typeface="Arial MT"/>
              </a:rPr>
              <a:t> le </a:t>
            </a:r>
            <a:r>
              <a:rPr sz="1650" spc="10" dirty="0">
                <a:latin typeface="Arial MT"/>
                <a:cs typeface="Arial MT"/>
              </a:rPr>
              <a:t>sue</a:t>
            </a:r>
            <a:r>
              <a:rPr sz="1650" spc="5" dirty="0">
                <a:latin typeface="Arial MT"/>
                <a:cs typeface="Arial MT"/>
              </a:rPr>
              <a:t> partizioni </a:t>
            </a:r>
            <a:r>
              <a:rPr sz="1650" spc="10" dirty="0">
                <a:latin typeface="Arial MT"/>
                <a:cs typeface="Arial MT"/>
              </a:rPr>
              <a:t>e</a:t>
            </a:r>
            <a:r>
              <a:rPr sz="1650" spc="5" dirty="0">
                <a:latin typeface="Arial MT"/>
                <a:cs typeface="Arial MT"/>
              </a:rPr>
              <a:t> i </a:t>
            </a:r>
            <a:r>
              <a:rPr sz="1650" spc="10" dirty="0">
                <a:latin typeface="Arial MT"/>
                <a:cs typeface="Arial MT"/>
              </a:rPr>
              <a:t>suoi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record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02942" y="9466122"/>
            <a:ext cx="3025775" cy="58419"/>
          </a:xfrm>
          <a:custGeom>
            <a:avLst/>
            <a:gdLst/>
            <a:ahLst/>
            <a:cxnLst/>
            <a:rect l="l" t="t" r="r" b="b"/>
            <a:pathLst>
              <a:path w="3025775" h="58420">
                <a:moveTo>
                  <a:pt x="38902" y="24179"/>
                </a:moveTo>
                <a:lnTo>
                  <a:pt x="0" y="24179"/>
                </a:lnTo>
                <a:lnTo>
                  <a:pt x="0" y="33642"/>
                </a:lnTo>
                <a:lnTo>
                  <a:pt x="38902" y="33642"/>
                </a:lnTo>
                <a:lnTo>
                  <a:pt x="38902" y="24179"/>
                </a:lnTo>
                <a:close/>
              </a:path>
              <a:path w="3025775" h="58420">
                <a:moveTo>
                  <a:pt x="106193" y="24179"/>
                </a:moveTo>
                <a:lnTo>
                  <a:pt x="67818" y="24179"/>
                </a:lnTo>
                <a:lnTo>
                  <a:pt x="67818" y="33642"/>
                </a:lnTo>
                <a:lnTo>
                  <a:pt x="106193" y="33642"/>
                </a:lnTo>
                <a:lnTo>
                  <a:pt x="106193" y="24179"/>
                </a:lnTo>
                <a:close/>
              </a:path>
              <a:path w="3025775" h="58420">
                <a:moveTo>
                  <a:pt x="174016" y="24179"/>
                </a:moveTo>
                <a:lnTo>
                  <a:pt x="135115" y="24179"/>
                </a:lnTo>
                <a:lnTo>
                  <a:pt x="135115" y="33642"/>
                </a:lnTo>
                <a:lnTo>
                  <a:pt x="174016" y="33642"/>
                </a:lnTo>
                <a:lnTo>
                  <a:pt x="174016" y="24179"/>
                </a:lnTo>
                <a:close/>
              </a:path>
              <a:path w="3025775" h="58420">
                <a:moveTo>
                  <a:pt x="241310" y="24179"/>
                </a:moveTo>
                <a:lnTo>
                  <a:pt x="202933" y="24179"/>
                </a:lnTo>
                <a:lnTo>
                  <a:pt x="202933" y="33642"/>
                </a:lnTo>
                <a:lnTo>
                  <a:pt x="241310" y="33642"/>
                </a:lnTo>
                <a:lnTo>
                  <a:pt x="241310" y="24179"/>
                </a:lnTo>
                <a:close/>
              </a:path>
              <a:path w="3025775" h="58420">
                <a:moveTo>
                  <a:pt x="309120" y="24179"/>
                </a:moveTo>
                <a:lnTo>
                  <a:pt x="270217" y="24179"/>
                </a:lnTo>
                <a:lnTo>
                  <a:pt x="270217" y="33642"/>
                </a:lnTo>
                <a:lnTo>
                  <a:pt x="309120" y="33642"/>
                </a:lnTo>
                <a:lnTo>
                  <a:pt x="309120" y="24179"/>
                </a:lnTo>
                <a:close/>
              </a:path>
              <a:path w="3025775" h="58420">
                <a:moveTo>
                  <a:pt x="376411" y="24179"/>
                </a:moveTo>
                <a:lnTo>
                  <a:pt x="338035" y="24179"/>
                </a:lnTo>
                <a:lnTo>
                  <a:pt x="338035" y="33642"/>
                </a:lnTo>
                <a:lnTo>
                  <a:pt x="376411" y="33642"/>
                </a:lnTo>
                <a:lnTo>
                  <a:pt x="376411" y="24179"/>
                </a:lnTo>
                <a:close/>
              </a:path>
              <a:path w="3025775" h="58420">
                <a:moveTo>
                  <a:pt x="444223" y="24179"/>
                </a:moveTo>
                <a:lnTo>
                  <a:pt x="405320" y="24179"/>
                </a:lnTo>
                <a:lnTo>
                  <a:pt x="405320" y="33642"/>
                </a:lnTo>
                <a:lnTo>
                  <a:pt x="444223" y="33642"/>
                </a:lnTo>
                <a:lnTo>
                  <a:pt x="444223" y="24179"/>
                </a:lnTo>
                <a:close/>
              </a:path>
              <a:path w="3025775" h="58420">
                <a:moveTo>
                  <a:pt x="511514" y="24179"/>
                </a:moveTo>
                <a:lnTo>
                  <a:pt x="473138" y="24179"/>
                </a:lnTo>
                <a:lnTo>
                  <a:pt x="473138" y="33642"/>
                </a:lnTo>
                <a:lnTo>
                  <a:pt x="511514" y="33642"/>
                </a:lnTo>
                <a:lnTo>
                  <a:pt x="511514" y="24179"/>
                </a:lnTo>
                <a:close/>
              </a:path>
              <a:path w="3025775" h="58420">
                <a:moveTo>
                  <a:pt x="579325" y="24179"/>
                </a:moveTo>
                <a:lnTo>
                  <a:pt x="540423" y="24179"/>
                </a:lnTo>
                <a:lnTo>
                  <a:pt x="540423" y="33642"/>
                </a:lnTo>
                <a:lnTo>
                  <a:pt x="579325" y="33642"/>
                </a:lnTo>
                <a:lnTo>
                  <a:pt x="579325" y="24179"/>
                </a:lnTo>
                <a:close/>
              </a:path>
              <a:path w="3025775" h="58420">
                <a:moveTo>
                  <a:pt x="646616" y="24179"/>
                </a:moveTo>
                <a:lnTo>
                  <a:pt x="608241" y="24179"/>
                </a:lnTo>
                <a:lnTo>
                  <a:pt x="608241" y="33642"/>
                </a:lnTo>
                <a:lnTo>
                  <a:pt x="646616" y="33642"/>
                </a:lnTo>
                <a:lnTo>
                  <a:pt x="646616" y="24179"/>
                </a:lnTo>
                <a:close/>
              </a:path>
              <a:path w="3025775" h="58420">
                <a:moveTo>
                  <a:pt x="714435" y="24179"/>
                </a:moveTo>
                <a:lnTo>
                  <a:pt x="676059" y="24179"/>
                </a:lnTo>
                <a:lnTo>
                  <a:pt x="676059" y="33642"/>
                </a:lnTo>
                <a:lnTo>
                  <a:pt x="714435" y="33642"/>
                </a:lnTo>
                <a:lnTo>
                  <a:pt x="714435" y="24179"/>
                </a:lnTo>
                <a:close/>
              </a:path>
              <a:path w="3025775" h="58420">
                <a:moveTo>
                  <a:pt x="782257" y="24179"/>
                </a:moveTo>
                <a:lnTo>
                  <a:pt x="743356" y="24179"/>
                </a:lnTo>
                <a:lnTo>
                  <a:pt x="743356" y="33642"/>
                </a:lnTo>
                <a:lnTo>
                  <a:pt x="782257" y="33642"/>
                </a:lnTo>
                <a:lnTo>
                  <a:pt x="782257" y="24179"/>
                </a:lnTo>
                <a:close/>
              </a:path>
              <a:path w="3025775" h="58420">
                <a:moveTo>
                  <a:pt x="849538" y="24179"/>
                </a:moveTo>
                <a:lnTo>
                  <a:pt x="811161" y="24179"/>
                </a:lnTo>
                <a:lnTo>
                  <a:pt x="811161" y="33642"/>
                </a:lnTo>
                <a:lnTo>
                  <a:pt x="849538" y="33642"/>
                </a:lnTo>
                <a:lnTo>
                  <a:pt x="849538" y="24179"/>
                </a:lnTo>
                <a:close/>
              </a:path>
              <a:path w="3025775" h="58420">
                <a:moveTo>
                  <a:pt x="917361" y="24179"/>
                </a:moveTo>
                <a:lnTo>
                  <a:pt x="878459" y="24179"/>
                </a:lnTo>
                <a:lnTo>
                  <a:pt x="878459" y="33642"/>
                </a:lnTo>
                <a:lnTo>
                  <a:pt x="917361" y="33642"/>
                </a:lnTo>
                <a:lnTo>
                  <a:pt x="917361" y="24179"/>
                </a:lnTo>
                <a:close/>
              </a:path>
              <a:path w="3025775" h="58420">
                <a:moveTo>
                  <a:pt x="984653" y="24179"/>
                </a:moveTo>
                <a:lnTo>
                  <a:pt x="946277" y="24179"/>
                </a:lnTo>
                <a:lnTo>
                  <a:pt x="946277" y="33642"/>
                </a:lnTo>
                <a:lnTo>
                  <a:pt x="984653" y="33642"/>
                </a:lnTo>
                <a:lnTo>
                  <a:pt x="984653" y="24179"/>
                </a:lnTo>
                <a:close/>
              </a:path>
              <a:path w="3025775" h="58420">
                <a:moveTo>
                  <a:pt x="1052462" y="24179"/>
                </a:moveTo>
                <a:lnTo>
                  <a:pt x="1013561" y="24179"/>
                </a:lnTo>
                <a:lnTo>
                  <a:pt x="1013561" y="33642"/>
                </a:lnTo>
                <a:lnTo>
                  <a:pt x="1052462" y="33642"/>
                </a:lnTo>
                <a:lnTo>
                  <a:pt x="1052462" y="24179"/>
                </a:lnTo>
                <a:close/>
              </a:path>
              <a:path w="3025775" h="58420">
                <a:moveTo>
                  <a:pt x="1119756" y="24179"/>
                </a:moveTo>
                <a:lnTo>
                  <a:pt x="1081379" y="24179"/>
                </a:lnTo>
                <a:lnTo>
                  <a:pt x="1081379" y="33642"/>
                </a:lnTo>
                <a:lnTo>
                  <a:pt x="1119756" y="33642"/>
                </a:lnTo>
                <a:lnTo>
                  <a:pt x="1119756" y="24179"/>
                </a:lnTo>
                <a:close/>
              </a:path>
              <a:path w="3025775" h="58420">
                <a:moveTo>
                  <a:pt x="1187566" y="24179"/>
                </a:moveTo>
                <a:lnTo>
                  <a:pt x="1148664" y="24179"/>
                </a:lnTo>
                <a:lnTo>
                  <a:pt x="1148664" y="33642"/>
                </a:lnTo>
                <a:lnTo>
                  <a:pt x="1187566" y="33642"/>
                </a:lnTo>
                <a:lnTo>
                  <a:pt x="1187566" y="24179"/>
                </a:lnTo>
                <a:close/>
              </a:path>
              <a:path w="3025775" h="58420">
                <a:moveTo>
                  <a:pt x="1254859" y="24179"/>
                </a:moveTo>
                <a:lnTo>
                  <a:pt x="1216482" y="24179"/>
                </a:lnTo>
                <a:lnTo>
                  <a:pt x="1216482" y="33642"/>
                </a:lnTo>
                <a:lnTo>
                  <a:pt x="1254859" y="33642"/>
                </a:lnTo>
                <a:lnTo>
                  <a:pt x="1254859" y="24179"/>
                </a:lnTo>
                <a:close/>
              </a:path>
              <a:path w="3025775" h="58420">
                <a:moveTo>
                  <a:pt x="1322677" y="24179"/>
                </a:moveTo>
                <a:lnTo>
                  <a:pt x="1284300" y="24179"/>
                </a:lnTo>
                <a:lnTo>
                  <a:pt x="1284300" y="33642"/>
                </a:lnTo>
                <a:lnTo>
                  <a:pt x="1322677" y="33642"/>
                </a:lnTo>
                <a:lnTo>
                  <a:pt x="1322677" y="24179"/>
                </a:lnTo>
                <a:close/>
              </a:path>
              <a:path w="3025775" h="58420">
                <a:moveTo>
                  <a:pt x="1390486" y="24179"/>
                </a:moveTo>
                <a:lnTo>
                  <a:pt x="1351584" y="24179"/>
                </a:lnTo>
                <a:lnTo>
                  <a:pt x="1351584" y="33642"/>
                </a:lnTo>
                <a:lnTo>
                  <a:pt x="1390486" y="33642"/>
                </a:lnTo>
                <a:lnTo>
                  <a:pt x="1390486" y="24179"/>
                </a:lnTo>
                <a:close/>
              </a:path>
              <a:path w="3025775" h="58420">
                <a:moveTo>
                  <a:pt x="1457779" y="24179"/>
                </a:moveTo>
                <a:lnTo>
                  <a:pt x="1419402" y="24179"/>
                </a:lnTo>
                <a:lnTo>
                  <a:pt x="1419402" y="33642"/>
                </a:lnTo>
                <a:lnTo>
                  <a:pt x="1457779" y="33642"/>
                </a:lnTo>
                <a:lnTo>
                  <a:pt x="1457779" y="24179"/>
                </a:lnTo>
                <a:close/>
              </a:path>
              <a:path w="3025775" h="58420">
                <a:moveTo>
                  <a:pt x="1525602" y="24179"/>
                </a:moveTo>
                <a:lnTo>
                  <a:pt x="1486700" y="24179"/>
                </a:lnTo>
                <a:lnTo>
                  <a:pt x="1486700" y="33642"/>
                </a:lnTo>
                <a:lnTo>
                  <a:pt x="1525602" y="33642"/>
                </a:lnTo>
                <a:lnTo>
                  <a:pt x="1525602" y="24179"/>
                </a:lnTo>
                <a:close/>
              </a:path>
              <a:path w="3025775" h="58420">
                <a:moveTo>
                  <a:pt x="1592882" y="24179"/>
                </a:moveTo>
                <a:lnTo>
                  <a:pt x="1554505" y="24179"/>
                </a:lnTo>
                <a:lnTo>
                  <a:pt x="1554505" y="33642"/>
                </a:lnTo>
                <a:lnTo>
                  <a:pt x="1592882" y="33642"/>
                </a:lnTo>
                <a:lnTo>
                  <a:pt x="1592882" y="24179"/>
                </a:lnTo>
                <a:close/>
              </a:path>
              <a:path w="3025775" h="58420">
                <a:moveTo>
                  <a:pt x="1660704" y="24179"/>
                </a:moveTo>
                <a:lnTo>
                  <a:pt x="1621802" y="24179"/>
                </a:lnTo>
                <a:lnTo>
                  <a:pt x="1621802" y="33642"/>
                </a:lnTo>
                <a:lnTo>
                  <a:pt x="1660704" y="33642"/>
                </a:lnTo>
                <a:lnTo>
                  <a:pt x="1660704" y="24179"/>
                </a:lnTo>
                <a:close/>
              </a:path>
              <a:path w="3025775" h="58420">
                <a:moveTo>
                  <a:pt x="1727996" y="24179"/>
                </a:moveTo>
                <a:lnTo>
                  <a:pt x="1689620" y="24179"/>
                </a:lnTo>
                <a:lnTo>
                  <a:pt x="1689620" y="33642"/>
                </a:lnTo>
                <a:lnTo>
                  <a:pt x="1727996" y="33642"/>
                </a:lnTo>
                <a:lnTo>
                  <a:pt x="1727996" y="24179"/>
                </a:lnTo>
                <a:close/>
              </a:path>
              <a:path w="3025775" h="58420">
                <a:moveTo>
                  <a:pt x="1795807" y="24179"/>
                </a:moveTo>
                <a:lnTo>
                  <a:pt x="1756905" y="24179"/>
                </a:lnTo>
                <a:lnTo>
                  <a:pt x="1756905" y="33642"/>
                </a:lnTo>
                <a:lnTo>
                  <a:pt x="1795807" y="33642"/>
                </a:lnTo>
                <a:lnTo>
                  <a:pt x="1795807" y="24179"/>
                </a:lnTo>
                <a:close/>
              </a:path>
              <a:path w="3025775" h="58420">
                <a:moveTo>
                  <a:pt x="1863100" y="24179"/>
                </a:moveTo>
                <a:lnTo>
                  <a:pt x="1824723" y="24179"/>
                </a:lnTo>
                <a:lnTo>
                  <a:pt x="1824723" y="33642"/>
                </a:lnTo>
                <a:lnTo>
                  <a:pt x="1863100" y="33642"/>
                </a:lnTo>
                <a:lnTo>
                  <a:pt x="1863100" y="24179"/>
                </a:lnTo>
                <a:close/>
              </a:path>
              <a:path w="3025775" h="58420">
                <a:moveTo>
                  <a:pt x="1930909" y="24179"/>
                </a:moveTo>
                <a:lnTo>
                  <a:pt x="1892007" y="24179"/>
                </a:lnTo>
                <a:lnTo>
                  <a:pt x="1892007" y="33642"/>
                </a:lnTo>
                <a:lnTo>
                  <a:pt x="1930909" y="33642"/>
                </a:lnTo>
                <a:lnTo>
                  <a:pt x="1930909" y="24179"/>
                </a:lnTo>
                <a:close/>
              </a:path>
              <a:path w="3025775" h="58420">
                <a:moveTo>
                  <a:pt x="1998202" y="24179"/>
                </a:moveTo>
                <a:lnTo>
                  <a:pt x="1959825" y="24179"/>
                </a:lnTo>
                <a:lnTo>
                  <a:pt x="1959825" y="33642"/>
                </a:lnTo>
                <a:lnTo>
                  <a:pt x="1998202" y="33642"/>
                </a:lnTo>
                <a:lnTo>
                  <a:pt x="1998202" y="24179"/>
                </a:lnTo>
                <a:close/>
              </a:path>
              <a:path w="3025775" h="58420">
                <a:moveTo>
                  <a:pt x="2066020" y="24179"/>
                </a:moveTo>
                <a:lnTo>
                  <a:pt x="2027643" y="24179"/>
                </a:lnTo>
                <a:lnTo>
                  <a:pt x="2027643" y="33642"/>
                </a:lnTo>
                <a:lnTo>
                  <a:pt x="2066020" y="33642"/>
                </a:lnTo>
                <a:lnTo>
                  <a:pt x="2066020" y="24179"/>
                </a:lnTo>
                <a:close/>
              </a:path>
              <a:path w="3025775" h="58420">
                <a:moveTo>
                  <a:pt x="2133829" y="24179"/>
                </a:moveTo>
                <a:lnTo>
                  <a:pt x="2094928" y="24179"/>
                </a:lnTo>
                <a:lnTo>
                  <a:pt x="2094928" y="33642"/>
                </a:lnTo>
                <a:lnTo>
                  <a:pt x="2133829" y="33642"/>
                </a:lnTo>
                <a:lnTo>
                  <a:pt x="2133829" y="24179"/>
                </a:lnTo>
                <a:close/>
              </a:path>
              <a:path w="3025775" h="58420">
                <a:moveTo>
                  <a:pt x="2201122" y="24179"/>
                </a:moveTo>
                <a:lnTo>
                  <a:pt x="2162746" y="24179"/>
                </a:lnTo>
                <a:lnTo>
                  <a:pt x="2162746" y="33642"/>
                </a:lnTo>
                <a:lnTo>
                  <a:pt x="2201122" y="33642"/>
                </a:lnTo>
                <a:lnTo>
                  <a:pt x="2201122" y="24179"/>
                </a:lnTo>
                <a:close/>
              </a:path>
              <a:path w="3025775" h="58420">
                <a:moveTo>
                  <a:pt x="2268945" y="24179"/>
                </a:moveTo>
                <a:lnTo>
                  <a:pt x="2230043" y="24179"/>
                </a:lnTo>
                <a:lnTo>
                  <a:pt x="2230043" y="33642"/>
                </a:lnTo>
                <a:lnTo>
                  <a:pt x="2268945" y="33642"/>
                </a:lnTo>
                <a:lnTo>
                  <a:pt x="2268945" y="24179"/>
                </a:lnTo>
                <a:close/>
              </a:path>
              <a:path w="3025775" h="58420">
                <a:moveTo>
                  <a:pt x="2336225" y="24179"/>
                </a:moveTo>
                <a:lnTo>
                  <a:pt x="2297849" y="24179"/>
                </a:lnTo>
                <a:lnTo>
                  <a:pt x="2297849" y="33642"/>
                </a:lnTo>
                <a:lnTo>
                  <a:pt x="2336225" y="33642"/>
                </a:lnTo>
                <a:lnTo>
                  <a:pt x="2336225" y="24179"/>
                </a:lnTo>
                <a:close/>
              </a:path>
              <a:path w="3025775" h="58420">
                <a:moveTo>
                  <a:pt x="2404049" y="24179"/>
                </a:moveTo>
                <a:lnTo>
                  <a:pt x="2365146" y="24179"/>
                </a:lnTo>
                <a:lnTo>
                  <a:pt x="2365146" y="33642"/>
                </a:lnTo>
                <a:lnTo>
                  <a:pt x="2404049" y="33642"/>
                </a:lnTo>
                <a:lnTo>
                  <a:pt x="2404049" y="24179"/>
                </a:lnTo>
                <a:close/>
              </a:path>
              <a:path w="3025775" h="58420">
                <a:moveTo>
                  <a:pt x="2471341" y="24179"/>
                </a:moveTo>
                <a:lnTo>
                  <a:pt x="2432964" y="24179"/>
                </a:lnTo>
                <a:lnTo>
                  <a:pt x="2432964" y="33642"/>
                </a:lnTo>
                <a:lnTo>
                  <a:pt x="2471341" y="33642"/>
                </a:lnTo>
                <a:lnTo>
                  <a:pt x="2471341" y="24179"/>
                </a:lnTo>
                <a:close/>
              </a:path>
              <a:path w="3025775" h="58420">
                <a:moveTo>
                  <a:pt x="2539151" y="24179"/>
                </a:moveTo>
                <a:lnTo>
                  <a:pt x="2500249" y="24179"/>
                </a:lnTo>
                <a:lnTo>
                  <a:pt x="2500249" y="33642"/>
                </a:lnTo>
                <a:lnTo>
                  <a:pt x="2539151" y="33642"/>
                </a:lnTo>
                <a:lnTo>
                  <a:pt x="2539151" y="24179"/>
                </a:lnTo>
                <a:close/>
              </a:path>
              <a:path w="3025775" h="58420">
                <a:moveTo>
                  <a:pt x="2606443" y="24179"/>
                </a:moveTo>
                <a:lnTo>
                  <a:pt x="2568067" y="24179"/>
                </a:lnTo>
                <a:lnTo>
                  <a:pt x="2568067" y="33642"/>
                </a:lnTo>
                <a:lnTo>
                  <a:pt x="2606443" y="33642"/>
                </a:lnTo>
                <a:lnTo>
                  <a:pt x="2606443" y="24179"/>
                </a:lnTo>
                <a:close/>
              </a:path>
              <a:path w="3025775" h="58420">
                <a:moveTo>
                  <a:pt x="2674252" y="24179"/>
                </a:moveTo>
                <a:lnTo>
                  <a:pt x="2635351" y="24179"/>
                </a:lnTo>
                <a:lnTo>
                  <a:pt x="2635351" y="33642"/>
                </a:lnTo>
                <a:lnTo>
                  <a:pt x="2674252" y="33642"/>
                </a:lnTo>
                <a:lnTo>
                  <a:pt x="2674252" y="24179"/>
                </a:lnTo>
                <a:close/>
              </a:path>
              <a:path w="3025775" h="58420">
                <a:moveTo>
                  <a:pt x="2742070" y="24179"/>
                </a:moveTo>
                <a:lnTo>
                  <a:pt x="2703169" y="24179"/>
                </a:lnTo>
                <a:lnTo>
                  <a:pt x="2703169" y="33642"/>
                </a:lnTo>
                <a:lnTo>
                  <a:pt x="2742070" y="33642"/>
                </a:lnTo>
                <a:lnTo>
                  <a:pt x="2742070" y="24179"/>
                </a:lnTo>
                <a:close/>
              </a:path>
              <a:path w="3025775" h="58420">
                <a:moveTo>
                  <a:pt x="2809364" y="24179"/>
                </a:moveTo>
                <a:lnTo>
                  <a:pt x="2770987" y="24179"/>
                </a:lnTo>
                <a:lnTo>
                  <a:pt x="2770987" y="33642"/>
                </a:lnTo>
                <a:lnTo>
                  <a:pt x="2809364" y="33642"/>
                </a:lnTo>
                <a:lnTo>
                  <a:pt x="2809364" y="24179"/>
                </a:lnTo>
                <a:close/>
              </a:path>
              <a:path w="3025775" h="58420">
                <a:moveTo>
                  <a:pt x="2877174" y="24179"/>
                </a:moveTo>
                <a:lnTo>
                  <a:pt x="2838272" y="24179"/>
                </a:lnTo>
                <a:lnTo>
                  <a:pt x="2838272" y="33642"/>
                </a:lnTo>
                <a:lnTo>
                  <a:pt x="2877174" y="33642"/>
                </a:lnTo>
                <a:lnTo>
                  <a:pt x="2877174" y="24179"/>
                </a:lnTo>
                <a:close/>
              </a:path>
              <a:path w="3025775" h="58420">
                <a:moveTo>
                  <a:pt x="2944467" y="24179"/>
                </a:moveTo>
                <a:lnTo>
                  <a:pt x="2906090" y="24179"/>
                </a:lnTo>
                <a:lnTo>
                  <a:pt x="2906090" y="33642"/>
                </a:lnTo>
                <a:lnTo>
                  <a:pt x="2944467" y="33642"/>
                </a:lnTo>
                <a:lnTo>
                  <a:pt x="2944467" y="24179"/>
                </a:lnTo>
                <a:close/>
              </a:path>
              <a:path w="3025775" h="58420">
                <a:moveTo>
                  <a:pt x="2967596" y="0"/>
                </a:moveTo>
                <a:lnTo>
                  <a:pt x="2967596" y="57835"/>
                </a:lnTo>
                <a:lnTo>
                  <a:pt x="3015983" y="33642"/>
                </a:lnTo>
                <a:lnTo>
                  <a:pt x="2973387" y="33642"/>
                </a:lnTo>
                <a:lnTo>
                  <a:pt x="2973387" y="24179"/>
                </a:lnTo>
                <a:lnTo>
                  <a:pt x="3015954" y="24179"/>
                </a:lnTo>
                <a:lnTo>
                  <a:pt x="2967596" y="0"/>
                </a:lnTo>
                <a:close/>
              </a:path>
              <a:path w="3025775" h="58420">
                <a:moveTo>
                  <a:pt x="2977067" y="24179"/>
                </a:moveTo>
                <a:lnTo>
                  <a:pt x="2973387" y="24179"/>
                </a:lnTo>
                <a:lnTo>
                  <a:pt x="2973387" y="33642"/>
                </a:lnTo>
                <a:lnTo>
                  <a:pt x="2977067" y="33642"/>
                </a:lnTo>
                <a:lnTo>
                  <a:pt x="2977067" y="24179"/>
                </a:lnTo>
                <a:close/>
              </a:path>
              <a:path w="3025775" h="58420">
                <a:moveTo>
                  <a:pt x="3015954" y="24179"/>
                </a:moveTo>
                <a:lnTo>
                  <a:pt x="2977067" y="24179"/>
                </a:lnTo>
                <a:lnTo>
                  <a:pt x="2977067" y="33642"/>
                </a:lnTo>
                <a:lnTo>
                  <a:pt x="3015983" y="33642"/>
                </a:lnTo>
                <a:lnTo>
                  <a:pt x="3025432" y="28917"/>
                </a:lnTo>
                <a:lnTo>
                  <a:pt x="3015954" y="241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8784" y="9385086"/>
            <a:ext cx="6035040" cy="936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4"/>
              </a:spcBef>
              <a:tabLst>
                <a:tab pos="4123690" algn="l"/>
              </a:tabLst>
            </a:pP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Old	New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47320" indent="-135255">
              <a:lnSpc>
                <a:spcPct val="100000"/>
              </a:lnSpc>
              <a:buClr>
                <a:srgbClr val="FF6500"/>
              </a:buClr>
              <a:buSzPct val="84848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nota: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mostrati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questa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figura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sono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u="heavy" spc="5" dirty="0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distinti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tra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loro</a:t>
            </a:r>
            <a:endParaRPr sz="1650">
              <a:latin typeface="Arial MT"/>
              <a:cs typeface="Arial MT"/>
            </a:endParaRPr>
          </a:p>
          <a:p>
            <a:pPr marL="147320">
              <a:lnSpc>
                <a:spcPct val="100000"/>
              </a:lnSpc>
              <a:spcBef>
                <a:spcPts val="25"/>
              </a:spcBef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all’interno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è mostrato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l’offset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record,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non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contenuto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70072" y="6498443"/>
            <a:ext cx="1325245" cy="39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01200"/>
              </a:lnSpc>
              <a:spcBef>
                <a:spcPts val="100"/>
              </a:spcBef>
            </a:pP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r>
              <a:rPr sz="120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(the</a:t>
            </a:r>
            <a:r>
              <a:rPr sz="120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content </a:t>
            </a:r>
            <a:r>
              <a:rPr sz="1200" spc="-3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not</a:t>
            </a:r>
            <a:r>
              <a:rPr sz="120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shown)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27487" y="6696723"/>
            <a:ext cx="1276985" cy="453390"/>
          </a:xfrm>
          <a:custGeom>
            <a:avLst/>
            <a:gdLst/>
            <a:ahLst/>
            <a:cxnLst/>
            <a:rect l="l" t="t" r="r" b="b"/>
            <a:pathLst>
              <a:path w="1276985" h="453390">
                <a:moveTo>
                  <a:pt x="45212" y="398487"/>
                </a:moveTo>
                <a:lnTo>
                  <a:pt x="0" y="444741"/>
                </a:lnTo>
                <a:lnTo>
                  <a:pt x="64147" y="453161"/>
                </a:lnTo>
                <a:lnTo>
                  <a:pt x="57409" y="433705"/>
                </a:lnTo>
                <a:lnTo>
                  <a:pt x="46799" y="433705"/>
                </a:lnTo>
                <a:lnTo>
                  <a:pt x="44170" y="424243"/>
                </a:lnTo>
                <a:lnTo>
                  <a:pt x="53068" y="421173"/>
                </a:lnTo>
                <a:lnTo>
                  <a:pt x="45212" y="398487"/>
                </a:lnTo>
                <a:close/>
              </a:path>
              <a:path w="1276985" h="453390">
                <a:moveTo>
                  <a:pt x="53068" y="421173"/>
                </a:moveTo>
                <a:lnTo>
                  <a:pt x="44170" y="424243"/>
                </a:lnTo>
                <a:lnTo>
                  <a:pt x="46799" y="433705"/>
                </a:lnTo>
                <a:lnTo>
                  <a:pt x="56275" y="430432"/>
                </a:lnTo>
                <a:lnTo>
                  <a:pt x="53068" y="421173"/>
                </a:lnTo>
                <a:close/>
              </a:path>
              <a:path w="1276985" h="453390">
                <a:moveTo>
                  <a:pt x="56275" y="430432"/>
                </a:moveTo>
                <a:lnTo>
                  <a:pt x="46799" y="433705"/>
                </a:lnTo>
                <a:lnTo>
                  <a:pt x="57409" y="433705"/>
                </a:lnTo>
                <a:lnTo>
                  <a:pt x="56275" y="430432"/>
                </a:lnTo>
                <a:close/>
              </a:path>
              <a:path w="1276985" h="453390">
                <a:moveTo>
                  <a:pt x="1273784" y="0"/>
                </a:moveTo>
                <a:lnTo>
                  <a:pt x="53068" y="421173"/>
                </a:lnTo>
                <a:lnTo>
                  <a:pt x="56275" y="430432"/>
                </a:lnTo>
                <a:lnTo>
                  <a:pt x="1276934" y="8940"/>
                </a:lnTo>
                <a:lnTo>
                  <a:pt x="127378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63398" y="7884728"/>
            <a:ext cx="10128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5435">
              <a:lnSpc>
                <a:spcPct val="101200"/>
              </a:lnSpc>
              <a:spcBef>
                <a:spcPts val="100"/>
              </a:spcBef>
            </a:pPr>
            <a:r>
              <a:rPr sz="1200" dirty="0">
                <a:solidFill>
                  <a:srgbClr val="33339A"/>
                </a:solidFill>
                <a:latin typeface="Arial MT"/>
                <a:cs typeface="Arial MT"/>
              </a:rPr>
              <a:t>offset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9A"/>
                </a:solidFill>
                <a:latin typeface="Arial MT"/>
                <a:cs typeface="Arial MT"/>
              </a:rPr>
              <a:t>within</a:t>
            </a:r>
            <a:r>
              <a:rPr sz="1200" spc="-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9A"/>
                </a:solidFill>
                <a:latin typeface="Arial MT"/>
                <a:cs typeface="Arial MT"/>
              </a:rPr>
              <a:t>partition</a:t>
            </a:r>
            <a:endParaRPr sz="1200">
              <a:latin typeface="Arial MT"/>
              <a:cs typeface="Arial MT"/>
            </a:endParaRPr>
          </a:p>
          <a:p>
            <a:pPr marL="238760">
              <a:lnSpc>
                <a:spcPct val="100000"/>
              </a:lnSpc>
              <a:spcBef>
                <a:spcPts val="20"/>
              </a:spcBef>
            </a:pP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(e.g.,</a:t>
            </a:r>
            <a:r>
              <a:rPr sz="1200" spc="-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9)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722539" y="7136638"/>
          <a:ext cx="3281041" cy="43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/>
                <a:gridCol w="273049"/>
                <a:gridCol w="273684"/>
                <a:gridCol w="273050"/>
                <a:gridCol w="273684"/>
                <a:gridCol w="273684"/>
                <a:gridCol w="273050"/>
                <a:gridCol w="273685"/>
                <a:gridCol w="273050"/>
                <a:gridCol w="273685"/>
                <a:gridCol w="273685"/>
                <a:gridCol w="273050"/>
              </a:tblGrid>
              <a:tr h="437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1D1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22539" y="8559724"/>
          <a:ext cx="3014975" cy="43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/>
                <a:gridCol w="274320"/>
                <a:gridCol w="274319"/>
                <a:gridCol w="273684"/>
                <a:gridCol w="274320"/>
                <a:gridCol w="274319"/>
                <a:gridCol w="274319"/>
                <a:gridCol w="274319"/>
                <a:gridCol w="273685"/>
                <a:gridCol w="548005"/>
              </a:tblGrid>
              <a:tr h="437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66395" algn="l"/>
                        </a:tabLst>
                      </a:pPr>
                      <a:r>
                        <a:rPr sz="1800" spc="7" baseline="-34722" dirty="0">
                          <a:latin typeface="Arial MT"/>
                          <a:cs typeface="Arial MT"/>
                        </a:rPr>
                        <a:t>9	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927669" y="7250720"/>
            <a:ext cx="72199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5" dirty="0">
                <a:latin typeface="Arial MT"/>
                <a:cs typeface="Arial MT"/>
              </a:rPr>
              <a:t>Partition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7669" y="7961998"/>
            <a:ext cx="72199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5" dirty="0">
                <a:latin typeface="Arial MT"/>
                <a:cs typeface="Arial MT"/>
              </a:rPr>
              <a:t>Partition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7669" y="8673802"/>
            <a:ext cx="72199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5" dirty="0">
                <a:latin typeface="Arial MT"/>
                <a:cs typeface="Arial MT"/>
              </a:rPr>
              <a:t>Partition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3651" y="6648881"/>
            <a:ext cx="4909820" cy="2604770"/>
            <a:chOff x="763651" y="6648881"/>
            <a:chExt cx="4909820" cy="2604770"/>
          </a:xfrm>
        </p:grpSpPr>
        <p:sp>
          <p:nvSpPr>
            <p:cNvPr id="45" name="object 45"/>
            <p:cNvSpPr/>
            <p:nvPr/>
          </p:nvSpPr>
          <p:spPr>
            <a:xfrm>
              <a:off x="768477" y="6812902"/>
              <a:ext cx="4900295" cy="2435860"/>
            </a:xfrm>
            <a:custGeom>
              <a:avLst/>
              <a:gdLst/>
              <a:ahLst/>
              <a:cxnLst/>
              <a:rect l="l" t="t" r="r" b="b"/>
              <a:pathLst>
                <a:path w="4900295" h="2435859">
                  <a:moveTo>
                    <a:pt x="0" y="266001"/>
                  </a:moveTo>
                  <a:lnTo>
                    <a:pt x="4275" y="218112"/>
                  </a:lnTo>
                  <a:lnTo>
                    <a:pt x="16603" y="173070"/>
                  </a:lnTo>
                  <a:lnTo>
                    <a:pt x="36234" y="131619"/>
                  </a:lnTo>
                  <a:lnTo>
                    <a:pt x="62420" y="94503"/>
                  </a:lnTo>
                  <a:lnTo>
                    <a:pt x="94413" y="62466"/>
                  </a:lnTo>
                  <a:lnTo>
                    <a:pt x="131464" y="36253"/>
                  </a:lnTo>
                  <a:lnTo>
                    <a:pt x="172825" y="16608"/>
                  </a:lnTo>
                  <a:lnTo>
                    <a:pt x="217746" y="4276"/>
                  </a:lnTo>
                  <a:lnTo>
                    <a:pt x="265480" y="0"/>
                  </a:lnTo>
                  <a:lnTo>
                    <a:pt x="4634077" y="0"/>
                  </a:lnTo>
                  <a:lnTo>
                    <a:pt x="4681829" y="4276"/>
                  </a:lnTo>
                  <a:lnTo>
                    <a:pt x="4726798" y="16608"/>
                  </a:lnTo>
                  <a:lnTo>
                    <a:pt x="4768228" y="36253"/>
                  </a:lnTo>
                  <a:lnTo>
                    <a:pt x="4805361" y="62466"/>
                  </a:lnTo>
                  <a:lnTo>
                    <a:pt x="4837441" y="94503"/>
                  </a:lnTo>
                  <a:lnTo>
                    <a:pt x="4863709" y="131619"/>
                  </a:lnTo>
                  <a:lnTo>
                    <a:pt x="4883410" y="173070"/>
                  </a:lnTo>
                  <a:lnTo>
                    <a:pt x="4895785" y="218112"/>
                  </a:lnTo>
                  <a:lnTo>
                    <a:pt x="4900079" y="266001"/>
                  </a:lnTo>
                  <a:lnTo>
                    <a:pt x="4900079" y="2170099"/>
                  </a:lnTo>
                  <a:lnTo>
                    <a:pt x="4895785" y="2217833"/>
                  </a:lnTo>
                  <a:lnTo>
                    <a:pt x="4883410" y="2262755"/>
                  </a:lnTo>
                  <a:lnTo>
                    <a:pt x="4863709" y="2304115"/>
                  </a:lnTo>
                  <a:lnTo>
                    <a:pt x="4837441" y="2341166"/>
                  </a:lnTo>
                  <a:lnTo>
                    <a:pt x="4805361" y="2373159"/>
                  </a:lnTo>
                  <a:lnTo>
                    <a:pt x="4768228" y="2399346"/>
                  </a:lnTo>
                  <a:lnTo>
                    <a:pt x="4726798" y="2418977"/>
                  </a:lnTo>
                  <a:lnTo>
                    <a:pt x="4681829" y="2431305"/>
                  </a:lnTo>
                  <a:lnTo>
                    <a:pt x="4634077" y="2435580"/>
                  </a:lnTo>
                  <a:lnTo>
                    <a:pt x="265480" y="2435580"/>
                  </a:lnTo>
                  <a:lnTo>
                    <a:pt x="217746" y="2431305"/>
                  </a:lnTo>
                  <a:lnTo>
                    <a:pt x="172825" y="2418977"/>
                  </a:lnTo>
                  <a:lnTo>
                    <a:pt x="131464" y="2399346"/>
                  </a:lnTo>
                  <a:lnTo>
                    <a:pt x="94413" y="2373159"/>
                  </a:lnTo>
                  <a:lnTo>
                    <a:pt x="62420" y="2341166"/>
                  </a:lnTo>
                  <a:lnTo>
                    <a:pt x="36234" y="2304115"/>
                  </a:lnTo>
                  <a:lnTo>
                    <a:pt x="16603" y="2262755"/>
                  </a:lnTo>
                  <a:lnTo>
                    <a:pt x="4275" y="2217833"/>
                  </a:lnTo>
                  <a:lnTo>
                    <a:pt x="0" y="2170099"/>
                  </a:lnTo>
                  <a:lnTo>
                    <a:pt x="0" y="266001"/>
                  </a:lnTo>
                  <a:close/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57855" y="6648881"/>
              <a:ext cx="1094740" cy="328295"/>
            </a:xfrm>
            <a:custGeom>
              <a:avLst/>
              <a:gdLst/>
              <a:ahLst/>
              <a:cxnLst/>
              <a:rect l="l" t="t" r="r" b="b"/>
              <a:pathLst>
                <a:path w="1094739" h="328295">
                  <a:moveTo>
                    <a:pt x="1094511" y="0"/>
                  </a:moveTo>
                  <a:lnTo>
                    <a:pt x="0" y="0"/>
                  </a:lnTo>
                  <a:lnTo>
                    <a:pt x="0" y="328040"/>
                  </a:lnTo>
                  <a:lnTo>
                    <a:pt x="1094511" y="328040"/>
                  </a:lnTo>
                  <a:lnTo>
                    <a:pt x="1094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57855" y="6648881"/>
            <a:ext cx="1094740" cy="328295"/>
          </a:xfrm>
          <a:prstGeom prst="rect">
            <a:avLst/>
          </a:prstGeom>
          <a:ln w="9651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540"/>
              </a:spcBef>
            </a:pPr>
            <a:r>
              <a:rPr sz="1200" spc="-20" dirty="0">
                <a:latin typeface="Arial MT"/>
                <a:cs typeface="Arial MT"/>
              </a:rPr>
              <a:t>Topic: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alpha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722539" y="7848447"/>
          <a:ext cx="2471416" cy="437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/>
                <a:gridCol w="274320"/>
                <a:gridCol w="274319"/>
                <a:gridCol w="273684"/>
                <a:gridCol w="274320"/>
                <a:gridCol w="274319"/>
                <a:gridCol w="274319"/>
                <a:gridCol w="276225"/>
                <a:gridCol w="276225"/>
              </a:tblGrid>
              <a:tr h="437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2C2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4327487" y="7467917"/>
            <a:ext cx="1533525" cy="716280"/>
          </a:xfrm>
          <a:custGeom>
            <a:avLst/>
            <a:gdLst/>
            <a:ahLst/>
            <a:cxnLst/>
            <a:rect l="l" t="t" r="r" b="b"/>
            <a:pathLst>
              <a:path w="1533525" h="716279">
                <a:moveTo>
                  <a:pt x="54551" y="21970"/>
                </a:moveTo>
                <a:lnTo>
                  <a:pt x="50625" y="30506"/>
                </a:lnTo>
                <a:lnTo>
                  <a:pt x="1529270" y="716013"/>
                </a:lnTo>
                <a:lnTo>
                  <a:pt x="1533474" y="707605"/>
                </a:lnTo>
                <a:lnTo>
                  <a:pt x="54551" y="21970"/>
                </a:lnTo>
                <a:close/>
              </a:path>
              <a:path w="1533525" h="716279">
                <a:moveTo>
                  <a:pt x="64655" y="0"/>
                </a:moveTo>
                <a:lnTo>
                  <a:pt x="0" y="1587"/>
                </a:lnTo>
                <a:lnTo>
                  <a:pt x="40474" y="52578"/>
                </a:lnTo>
                <a:lnTo>
                  <a:pt x="50625" y="30506"/>
                </a:lnTo>
                <a:lnTo>
                  <a:pt x="41529" y="26289"/>
                </a:lnTo>
                <a:lnTo>
                  <a:pt x="45732" y="17881"/>
                </a:lnTo>
                <a:lnTo>
                  <a:pt x="56431" y="17881"/>
                </a:lnTo>
                <a:lnTo>
                  <a:pt x="64655" y="0"/>
                </a:lnTo>
                <a:close/>
              </a:path>
              <a:path w="1533525" h="716279">
                <a:moveTo>
                  <a:pt x="45732" y="17881"/>
                </a:moveTo>
                <a:lnTo>
                  <a:pt x="41529" y="26289"/>
                </a:lnTo>
                <a:lnTo>
                  <a:pt x="50625" y="30506"/>
                </a:lnTo>
                <a:lnTo>
                  <a:pt x="54551" y="21970"/>
                </a:lnTo>
                <a:lnTo>
                  <a:pt x="45732" y="17881"/>
                </a:lnTo>
                <a:close/>
              </a:path>
              <a:path w="1533525" h="716279">
                <a:moveTo>
                  <a:pt x="56431" y="17881"/>
                </a:moveTo>
                <a:lnTo>
                  <a:pt x="45732" y="17881"/>
                </a:lnTo>
                <a:lnTo>
                  <a:pt x="54551" y="21970"/>
                </a:lnTo>
                <a:lnTo>
                  <a:pt x="56431" y="1788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98745" y="8705881"/>
            <a:ext cx="116776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95"/>
              </a:spcBef>
            </a:pP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each</a:t>
            </a:r>
            <a:r>
              <a:rPr sz="1200" spc="-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3339A"/>
                </a:solidFill>
                <a:latin typeface="Arial MT"/>
                <a:cs typeface="Arial MT"/>
              </a:rPr>
              <a:t>new</a:t>
            </a:r>
            <a:r>
              <a:rPr sz="1200" spc="-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record </a:t>
            </a:r>
            <a:r>
              <a:rPr sz="1200" spc="-3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9A"/>
                </a:solidFill>
                <a:latin typeface="Arial MT"/>
                <a:cs typeface="Arial MT"/>
              </a:rPr>
              <a:t>is</a:t>
            </a:r>
            <a:r>
              <a:rPr sz="120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appended</a:t>
            </a:r>
            <a:r>
              <a:rPr sz="120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a </a:t>
            </a:r>
            <a:r>
              <a:rPr sz="1200" spc="-3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3339A"/>
                </a:solidFill>
                <a:latin typeface="Arial MT"/>
                <a:cs typeface="Arial MT"/>
              </a:rPr>
              <a:t>partition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158" y="5346649"/>
            <a:ext cx="7505065" cy="5340985"/>
            <a:chOff x="27158" y="5346649"/>
            <a:chExt cx="7505065" cy="5340985"/>
          </a:xfrm>
        </p:grpSpPr>
        <p:sp>
          <p:nvSpPr>
            <p:cNvPr id="52" name="object 52"/>
            <p:cNvSpPr/>
            <p:nvPr/>
          </p:nvSpPr>
          <p:spPr>
            <a:xfrm>
              <a:off x="4193959" y="8071967"/>
              <a:ext cx="1639570" cy="933450"/>
            </a:xfrm>
            <a:custGeom>
              <a:avLst/>
              <a:gdLst/>
              <a:ahLst/>
              <a:cxnLst/>
              <a:rect l="l" t="t" r="r" b="b"/>
              <a:pathLst>
                <a:path w="1639570" h="933450">
                  <a:moveTo>
                    <a:pt x="52754" y="24323"/>
                  </a:moveTo>
                  <a:lnTo>
                    <a:pt x="48020" y="32737"/>
                  </a:lnTo>
                  <a:lnTo>
                    <a:pt x="1634413" y="933119"/>
                  </a:lnTo>
                  <a:lnTo>
                    <a:pt x="1639150" y="924712"/>
                  </a:lnTo>
                  <a:lnTo>
                    <a:pt x="52754" y="24323"/>
                  </a:lnTo>
                  <a:close/>
                </a:path>
                <a:path w="1639570" h="933450">
                  <a:moveTo>
                    <a:pt x="0" y="0"/>
                  </a:moveTo>
                  <a:lnTo>
                    <a:pt x="36271" y="53619"/>
                  </a:lnTo>
                  <a:lnTo>
                    <a:pt x="48020" y="32737"/>
                  </a:lnTo>
                  <a:lnTo>
                    <a:pt x="39433" y="27863"/>
                  </a:lnTo>
                  <a:lnTo>
                    <a:pt x="44157" y="19443"/>
                  </a:lnTo>
                  <a:lnTo>
                    <a:pt x="55500" y="19443"/>
                  </a:lnTo>
                  <a:lnTo>
                    <a:pt x="64668" y="3149"/>
                  </a:lnTo>
                  <a:lnTo>
                    <a:pt x="0" y="0"/>
                  </a:lnTo>
                  <a:close/>
                </a:path>
                <a:path w="1639570" h="933450">
                  <a:moveTo>
                    <a:pt x="44157" y="19443"/>
                  </a:moveTo>
                  <a:lnTo>
                    <a:pt x="39433" y="27863"/>
                  </a:lnTo>
                  <a:lnTo>
                    <a:pt x="48020" y="32737"/>
                  </a:lnTo>
                  <a:lnTo>
                    <a:pt x="52754" y="24323"/>
                  </a:lnTo>
                  <a:lnTo>
                    <a:pt x="44157" y="19443"/>
                  </a:lnTo>
                  <a:close/>
                </a:path>
                <a:path w="1639570" h="933450">
                  <a:moveTo>
                    <a:pt x="55500" y="19443"/>
                  </a:moveTo>
                  <a:lnTo>
                    <a:pt x="44157" y="19443"/>
                  </a:lnTo>
                  <a:lnTo>
                    <a:pt x="52754" y="24323"/>
                  </a:lnTo>
                  <a:lnTo>
                    <a:pt x="55500" y="1944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336" y="5346827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95562" y="10466684"/>
            <a:ext cx="7937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194425" cy="279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0" dirty="0">
                <a:solidFill>
                  <a:srgbClr val="5E5E5E"/>
                </a:solidFill>
                <a:latin typeface="Arial MT"/>
                <a:cs typeface="Arial MT"/>
              </a:rPr>
              <a:t>Creazione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50" dirty="0">
                <a:solidFill>
                  <a:srgbClr val="5E5E5E"/>
                </a:solidFill>
                <a:latin typeface="Arial MT"/>
                <a:cs typeface="Arial MT"/>
              </a:rPr>
              <a:t>topic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6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partizioni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devono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essere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in </a:t>
            </a:r>
            <a:r>
              <a:rPr sz="1650" spc="10" dirty="0">
                <a:latin typeface="Arial MT"/>
                <a:cs typeface="Arial MT"/>
              </a:rPr>
              <a:t>genere</a:t>
            </a:r>
            <a:r>
              <a:rPr sz="1650" spc="5" dirty="0">
                <a:latin typeface="Arial MT"/>
                <a:cs typeface="Arial MT"/>
              </a:rPr>
              <a:t> creati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esplicitamente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nome,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numero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partizioni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livello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replicazione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(per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replicare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diversi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nodi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cluster)</a:t>
            </a:r>
            <a:endParaRPr sz="1650">
              <a:latin typeface="Arial MT"/>
              <a:cs typeface="Arial MT"/>
            </a:endParaRPr>
          </a:p>
          <a:p>
            <a:pPr marL="485775" marR="419734" lvl="1" indent="-135255">
              <a:lnSpc>
                <a:spcPct val="101200"/>
              </a:lnSpc>
              <a:spcBef>
                <a:spcPts val="409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anche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possibile 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creazione automatica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(ma è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sconsigliato)</a:t>
            </a:r>
            <a:endParaRPr sz="1650">
              <a:latin typeface="Arial MT"/>
              <a:cs typeface="Arial MT"/>
            </a:endParaRPr>
          </a:p>
          <a:p>
            <a:pPr marL="757555" marR="508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 creato quando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accede a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 un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certo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nome,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esiste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ancora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562" y="511729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5E5E5E"/>
                </a:solidFill>
                <a:latin typeface="Arial MT"/>
                <a:cs typeface="Arial MT"/>
              </a:rPr>
              <a:t>9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359525" cy="3665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solidFill>
                  <a:srgbClr val="5E5E5E"/>
                </a:solidFill>
                <a:latin typeface="Arial MT"/>
                <a:cs typeface="Arial MT"/>
              </a:rPr>
              <a:t>Produttori</a:t>
            </a:r>
            <a:endParaRPr sz="2100">
              <a:latin typeface="Arial MT"/>
              <a:cs typeface="Arial MT"/>
            </a:endParaRPr>
          </a:p>
          <a:p>
            <a:pPr marL="213995" marR="217804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Ogni </a:t>
            </a:r>
            <a:r>
              <a:rPr sz="1650" spc="5" dirty="0">
                <a:latin typeface="Arial MT"/>
                <a:cs typeface="Arial MT"/>
              </a:rPr>
              <a:t>produttore, </a:t>
            </a:r>
            <a:r>
              <a:rPr sz="1650" spc="10" dirty="0">
                <a:latin typeface="Arial MT"/>
                <a:cs typeface="Arial MT"/>
              </a:rPr>
              <a:t>durante </a:t>
            </a:r>
            <a:r>
              <a:rPr sz="1650" spc="5" dirty="0">
                <a:latin typeface="Arial MT"/>
                <a:cs typeface="Arial MT"/>
              </a:rPr>
              <a:t>la </a:t>
            </a:r>
            <a:r>
              <a:rPr sz="1650" spc="10" dirty="0">
                <a:latin typeface="Arial MT"/>
                <a:cs typeface="Arial MT"/>
              </a:rPr>
              <a:t>sua esistenza, può pubblicare </a:t>
            </a:r>
            <a:r>
              <a:rPr sz="1650" spc="5" dirty="0">
                <a:latin typeface="Arial MT"/>
                <a:cs typeface="Arial MT"/>
              </a:rPr>
              <a:t>molti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record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sui topic </a:t>
            </a:r>
            <a:r>
              <a:rPr sz="1650" spc="10" dirty="0">
                <a:latin typeface="Arial MT"/>
                <a:cs typeface="Arial MT"/>
              </a:rPr>
              <a:t>che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vuole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pubblicato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appeso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sola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delle partizioni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topic</a:t>
            </a:r>
            <a:endParaRPr sz="1650">
              <a:latin typeface="Arial MT"/>
              <a:cs typeface="Arial MT"/>
            </a:endParaRPr>
          </a:p>
          <a:p>
            <a:pPr marL="485775" marR="87630" lvl="1" indent="-135255">
              <a:lnSpc>
                <a:spcPct val="1012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scelta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appendere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 può essere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configurata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esempio</a:t>
            </a:r>
            <a:endParaRPr sz="1650">
              <a:latin typeface="Arial MT"/>
              <a:cs typeface="Arial MT"/>
            </a:endParaRPr>
          </a:p>
          <a:p>
            <a:pPr marL="757555" lvl="2" indent="-13589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appenderli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modalità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round-robin</a:t>
            </a:r>
            <a:endParaRPr sz="1650">
              <a:latin typeface="Arial MT"/>
              <a:cs typeface="Arial MT"/>
            </a:endParaRPr>
          </a:p>
          <a:p>
            <a:pPr marL="757555" marR="715010" lvl="2" indent="-135255">
              <a:lnSpc>
                <a:spcPct val="101200"/>
              </a:lnSpc>
              <a:spcBef>
                <a:spcPts val="40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utilizzando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 qualche funzione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partizionamento </a:t>
            </a:r>
            <a:r>
              <a:rPr sz="1650" spc="-4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semantico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sulla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chiave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endParaRPr sz="1650">
              <a:latin typeface="Arial MT"/>
              <a:cs typeface="Arial MT"/>
            </a:endParaRPr>
          </a:p>
          <a:p>
            <a:pPr marL="757555" marR="463550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appendere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lotti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(batch),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migliorare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le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prestazioni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89700" cy="46335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Consumatori</a:t>
            </a:r>
            <a:r>
              <a:rPr sz="2100" spc="-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50" dirty="0">
                <a:solidFill>
                  <a:srgbClr val="5E5E5E"/>
                </a:solidFill>
                <a:latin typeface="Arial MT"/>
                <a:cs typeface="Arial MT"/>
              </a:rPr>
              <a:t>gruppi</a:t>
            </a:r>
            <a:endParaRPr sz="2100">
              <a:latin typeface="Arial MT"/>
              <a:cs typeface="Arial MT"/>
            </a:endParaRPr>
          </a:p>
          <a:p>
            <a:pPr marL="213995" marR="132080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Ogni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consumatore </a:t>
            </a:r>
            <a:r>
              <a:rPr sz="1650" spc="5" dirty="0">
                <a:latin typeface="Arial MT"/>
                <a:cs typeface="Arial MT"/>
              </a:rPr>
              <a:t>(istanza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 </a:t>
            </a:r>
            <a:r>
              <a:rPr sz="1650" spc="10" dirty="0">
                <a:latin typeface="Arial MT"/>
                <a:cs typeface="Arial MT"/>
              </a:rPr>
              <a:t>consumatore), per </a:t>
            </a:r>
            <a:r>
              <a:rPr sz="1650" spc="5" dirty="0">
                <a:latin typeface="Arial MT"/>
                <a:cs typeface="Arial MT"/>
              </a:rPr>
              <a:t>ricevere i</a:t>
            </a:r>
            <a:r>
              <a:rPr sz="1650" spc="10" dirty="0">
                <a:latin typeface="Arial MT"/>
                <a:cs typeface="Arial MT"/>
              </a:rPr>
              <a:t> record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topic, </a:t>
            </a:r>
            <a:r>
              <a:rPr sz="1650" spc="10" dirty="0">
                <a:latin typeface="Arial MT"/>
                <a:cs typeface="Arial MT"/>
              </a:rPr>
              <a:t>deve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abbonarsi</a:t>
            </a:r>
            <a:r>
              <a:rPr sz="1650" spc="5" dirty="0">
                <a:latin typeface="Arial MT"/>
                <a:cs typeface="Arial MT"/>
              </a:rPr>
              <a:t> al topic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quando</a:t>
            </a:r>
            <a:r>
              <a:rPr sz="1650" spc="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abbona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topic,</a:t>
            </a:r>
            <a:r>
              <a:rPr sz="1650" spc="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lo</a:t>
            </a:r>
            <a:r>
              <a:rPr sz="1650" spc="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specificando 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nome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suo </a:t>
            </a:r>
            <a:r>
              <a:rPr sz="1650" i="1" spc="10" dirty="0">
                <a:solidFill>
                  <a:srgbClr val="CC0000"/>
                </a:solidFill>
                <a:latin typeface="Arial"/>
                <a:cs typeface="Arial"/>
              </a:rPr>
              <a:t>consumer group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(gruppo) – che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da Kafka per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distribuzione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abbonati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al topic</a:t>
            </a:r>
            <a:endParaRPr sz="1650">
              <a:latin typeface="Arial MT"/>
              <a:cs typeface="Arial MT"/>
            </a:endParaRPr>
          </a:p>
          <a:p>
            <a:pPr marL="485775" marR="597535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distribuisce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consegnando ciascun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 pubblicato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sul 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un 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(istanza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consumatore)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dei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gruppi</a:t>
            </a:r>
            <a:endParaRPr sz="1650">
              <a:latin typeface="Arial MT"/>
              <a:cs typeface="Arial MT"/>
            </a:endParaRPr>
          </a:p>
          <a:p>
            <a:pPr marL="757555" marR="37020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ogni 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viene dunque consegnato 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molti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consumatori – viene consegnato 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 i gruppi,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precisamente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solo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</a:t>
            </a:r>
            <a:r>
              <a:rPr sz="16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</a:t>
            </a:r>
            <a:endParaRPr sz="1650">
              <a:latin typeface="Arial MT"/>
              <a:cs typeface="Arial MT"/>
            </a:endParaRPr>
          </a:p>
          <a:p>
            <a:pPr marL="757555" marR="64769" lvl="2" indent="-135255" algn="just">
              <a:lnSpc>
                <a:spcPct val="101400"/>
              </a:lnSpc>
              <a:spcBef>
                <a:spcPts val="39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nell’ambito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gruppo,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diversi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vengono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genere consegnati a consumatori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differenti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quel gruppo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non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tutti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uno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stesso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11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478905" cy="3256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Consumatori,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50" dirty="0">
                <a:solidFill>
                  <a:srgbClr val="5E5E5E"/>
                </a:solidFill>
                <a:latin typeface="Arial MT"/>
                <a:cs typeface="Arial MT"/>
              </a:rPr>
              <a:t>gruppi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partizioni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In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pratica</a:t>
            </a:r>
            <a:endParaRPr sz="1650">
              <a:latin typeface="Arial MT"/>
              <a:cs typeface="Arial MT"/>
            </a:endParaRPr>
          </a:p>
          <a:p>
            <a:pPr marL="485775" marR="112395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assegna (dinamicamente)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zero,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una 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più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a ciascun 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(istanza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consumatore)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attivo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gruppo, e consegna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 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quelle partizioni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 quel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certo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periodo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tempo),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gruppo,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numero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attivi nel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gruppo è maggiore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numero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delle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 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allora (in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quel periodo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tempo)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alcuni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quel gruppo non riceveranno nessun messaggio </a:t>
            </a:r>
            <a:r>
              <a:rPr sz="1650" spc="-4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dal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3" name="object 3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0757" y="195139"/>
            <a:ext cx="6466840" cy="1677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Consumatori</a:t>
            </a:r>
            <a:r>
              <a:rPr sz="2100" spc="-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50" dirty="0">
                <a:solidFill>
                  <a:srgbClr val="5E5E5E"/>
                </a:solidFill>
                <a:latin typeface="Arial MT"/>
                <a:cs typeface="Arial MT"/>
              </a:rPr>
              <a:t>gruppi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spc="5" dirty="0">
                <a:latin typeface="Arial MT"/>
                <a:cs typeface="Arial MT"/>
              </a:rPr>
              <a:t> distribuisce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</a:t>
            </a:r>
            <a:r>
              <a:rPr sz="1650" spc="10" dirty="0">
                <a:latin typeface="Arial MT"/>
                <a:cs typeface="Arial MT"/>
              </a:rPr>
              <a:t> record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consegnando ciascun record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pubblicato </a:t>
            </a:r>
            <a:r>
              <a:rPr sz="1650" spc="5" dirty="0">
                <a:latin typeface="Arial MT"/>
                <a:cs typeface="Arial MT"/>
              </a:rPr>
              <a:t>sul topic </a:t>
            </a:r>
            <a:r>
              <a:rPr sz="1650" spc="10" dirty="0">
                <a:latin typeface="Arial MT"/>
                <a:cs typeface="Arial MT"/>
              </a:rPr>
              <a:t>a un solo consumatore </a:t>
            </a:r>
            <a:r>
              <a:rPr sz="1650" spc="5" dirty="0">
                <a:latin typeface="Arial MT"/>
                <a:cs typeface="Arial MT"/>
              </a:rPr>
              <a:t>(istanza di </a:t>
            </a:r>
            <a:r>
              <a:rPr sz="1650" spc="10" dirty="0">
                <a:latin typeface="Arial MT"/>
                <a:cs typeface="Arial MT"/>
              </a:rPr>
              <a:t> consumatore)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2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consideriamo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alcuni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consumatori per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suddivisi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più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889" y="1846896"/>
            <a:ext cx="6165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gruppi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0572" y="3769288"/>
            <a:ext cx="5931535" cy="14897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A1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riceverà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endParaRPr sz="1650" dirty="0">
              <a:latin typeface="Arial MT"/>
              <a:cs typeface="Arial MT"/>
            </a:endParaRPr>
          </a:p>
          <a:p>
            <a:pPr marL="147320" marR="245745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B1,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B2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B3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riceveranno,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ciascuno,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parte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del topic</a:t>
            </a:r>
            <a:endParaRPr sz="1650" dirty="0">
              <a:latin typeface="Arial MT"/>
              <a:cs typeface="Arial MT"/>
            </a:endParaRPr>
          </a:p>
          <a:p>
            <a:pPr marL="147320" indent="-135255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147955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modo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simile,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anche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C1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C2</a:t>
            </a:r>
            <a:endParaRPr sz="1650" dirty="0">
              <a:latin typeface="Arial MT"/>
              <a:cs typeface="Arial MT"/>
            </a:endParaRPr>
          </a:p>
          <a:p>
            <a:pPr marL="1477010">
              <a:lnSpc>
                <a:spcPct val="100000"/>
              </a:lnSpc>
              <a:spcBef>
                <a:spcPts val="1400"/>
              </a:spcBef>
              <a:tabLst>
                <a:tab pos="4926965" algn="l"/>
              </a:tabLst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 Kafka	</a:t>
            </a:r>
            <a:endParaRPr sz="1125" baseline="3703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13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07626" y="1960181"/>
            <a:ext cx="502920" cy="502920"/>
            <a:chOff x="3007626" y="1960181"/>
            <a:chExt cx="502920" cy="502920"/>
          </a:xfrm>
        </p:grpSpPr>
        <p:sp>
          <p:nvSpPr>
            <p:cNvPr id="20" name="object 20"/>
            <p:cNvSpPr/>
            <p:nvPr/>
          </p:nvSpPr>
          <p:spPr>
            <a:xfrm>
              <a:off x="3012706" y="1965261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492582" y="0"/>
                  </a:moveTo>
                  <a:lnTo>
                    <a:pt x="0" y="0"/>
                  </a:lnTo>
                  <a:lnTo>
                    <a:pt x="0" y="492582"/>
                  </a:lnTo>
                  <a:lnTo>
                    <a:pt x="492582" y="492582"/>
                  </a:lnTo>
                  <a:lnTo>
                    <a:pt x="492582" y="0"/>
                  </a:lnTo>
                  <a:close/>
                </a:path>
              </a:pathLst>
            </a:custGeom>
            <a:solidFill>
              <a:srgbClr val="D1D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2706" y="1965261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0"/>
                  </a:moveTo>
                  <a:lnTo>
                    <a:pt x="492582" y="0"/>
                  </a:lnTo>
                  <a:lnTo>
                    <a:pt x="492582" y="492582"/>
                  </a:lnTo>
                  <a:lnTo>
                    <a:pt x="0" y="492582"/>
                  </a:lnTo>
                  <a:lnTo>
                    <a:pt x="0" y="0"/>
                  </a:lnTo>
                  <a:close/>
                </a:path>
              </a:pathLst>
            </a:custGeom>
            <a:ln w="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12706" y="1965261"/>
            <a:ext cx="492759" cy="49275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95"/>
              </a:spcBef>
            </a:pPr>
            <a:r>
              <a:rPr sz="1350" spc="10" dirty="0">
                <a:latin typeface="Arial MT"/>
                <a:cs typeface="Arial MT"/>
              </a:rPr>
              <a:t>A1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07626" y="2562644"/>
            <a:ext cx="502920" cy="502920"/>
            <a:chOff x="3007626" y="2562644"/>
            <a:chExt cx="502920" cy="502920"/>
          </a:xfrm>
        </p:grpSpPr>
        <p:sp>
          <p:nvSpPr>
            <p:cNvPr id="24" name="object 24"/>
            <p:cNvSpPr/>
            <p:nvPr/>
          </p:nvSpPr>
          <p:spPr>
            <a:xfrm>
              <a:off x="3012706" y="256772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492582" y="0"/>
                  </a:moveTo>
                  <a:lnTo>
                    <a:pt x="0" y="0"/>
                  </a:lnTo>
                  <a:lnTo>
                    <a:pt x="0" y="492582"/>
                  </a:lnTo>
                  <a:lnTo>
                    <a:pt x="492582" y="492582"/>
                  </a:lnTo>
                  <a:lnTo>
                    <a:pt x="492582" y="0"/>
                  </a:lnTo>
                  <a:close/>
                </a:path>
              </a:pathLst>
            </a:custGeom>
            <a:solidFill>
              <a:srgbClr val="A3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2706" y="256772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0"/>
                  </a:moveTo>
                  <a:lnTo>
                    <a:pt x="492582" y="0"/>
                  </a:lnTo>
                  <a:lnTo>
                    <a:pt x="492582" y="492582"/>
                  </a:lnTo>
                  <a:lnTo>
                    <a:pt x="0" y="492582"/>
                  </a:lnTo>
                  <a:lnTo>
                    <a:pt x="0" y="0"/>
                  </a:lnTo>
                  <a:close/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12706" y="2567724"/>
            <a:ext cx="492759" cy="49275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90"/>
              </a:spcBef>
            </a:pPr>
            <a:r>
              <a:rPr sz="1350" spc="10" dirty="0">
                <a:latin typeface="Arial MT"/>
                <a:cs typeface="Arial MT"/>
              </a:rPr>
              <a:t>B1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64229" y="2562644"/>
            <a:ext cx="502920" cy="502920"/>
            <a:chOff x="3664229" y="2562644"/>
            <a:chExt cx="502920" cy="502920"/>
          </a:xfrm>
        </p:grpSpPr>
        <p:sp>
          <p:nvSpPr>
            <p:cNvPr id="28" name="object 28"/>
            <p:cNvSpPr/>
            <p:nvPr/>
          </p:nvSpPr>
          <p:spPr>
            <a:xfrm>
              <a:off x="3669309" y="256772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492582" y="0"/>
                  </a:moveTo>
                  <a:lnTo>
                    <a:pt x="0" y="0"/>
                  </a:lnTo>
                  <a:lnTo>
                    <a:pt x="0" y="492582"/>
                  </a:lnTo>
                  <a:lnTo>
                    <a:pt x="492582" y="492582"/>
                  </a:lnTo>
                  <a:lnTo>
                    <a:pt x="492582" y="0"/>
                  </a:lnTo>
                  <a:close/>
                </a:path>
              </a:pathLst>
            </a:custGeom>
            <a:solidFill>
              <a:srgbClr val="A3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69309" y="256772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0"/>
                  </a:moveTo>
                  <a:lnTo>
                    <a:pt x="492582" y="0"/>
                  </a:lnTo>
                  <a:lnTo>
                    <a:pt x="492582" y="492582"/>
                  </a:lnTo>
                  <a:lnTo>
                    <a:pt x="0" y="492582"/>
                  </a:lnTo>
                  <a:lnTo>
                    <a:pt x="0" y="0"/>
                  </a:lnTo>
                  <a:close/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69309" y="2567724"/>
            <a:ext cx="492759" cy="49275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90"/>
              </a:spcBef>
            </a:pPr>
            <a:r>
              <a:rPr sz="1350" spc="10" dirty="0">
                <a:latin typeface="Arial MT"/>
                <a:cs typeface="Arial MT"/>
              </a:rPr>
              <a:t>B2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21365" y="2562644"/>
            <a:ext cx="502920" cy="502920"/>
            <a:chOff x="4321365" y="2562644"/>
            <a:chExt cx="502920" cy="502920"/>
          </a:xfrm>
        </p:grpSpPr>
        <p:sp>
          <p:nvSpPr>
            <p:cNvPr id="32" name="object 32"/>
            <p:cNvSpPr/>
            <p:nvPr/>
          </p:nvSpPr>
          <p:spPr>
            <a:xfrm>
              <a:off x="4326445" y="256772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492582" y="0"/>
                  </a:moveTo>
                  <a:lnTo>
                    <a:pt x="0" y="0"/>
                  </a:lnTo>
                  <a:lnTo>
                    <a:pt x="0" y="492582"/>
                  </a:lnTo>
                  <a:lnTo>
                    <a:pt x="492582" y="492582"/>
                  </a:lnTo>
                  <a:lnTo>
                    <a:pt x="492582" y="0"/>
                  </a:lnTo>
                  <a:close/>
                </a:path>
              </a:pathLst>
            </a:custGeom>
            <a:solidFill>
              <a:srgbClr val="A3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6445" y="256772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0"/>
                  </a:moveTo>
                  <a:lnTo>
                    <a:pt x="492582" y="0"/>
                  </a:lnTo>
                  <a:lnTo>
                    <a:pt x="492582" y="492582"/>
                  </a:lnTo>
                  <a:lnTo>
                    <a:pt x="0" y="492582"/>
                  </a:lnTo>
                  <a:lnTo>
                    <a:pt x="0" y="0"/>
                  </a:lnTo>
                  <a:close/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26445" y="2567724"/>
            <a:ext cx="492759" cy="49275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90"/>
              </a:spcBef>
            </a:pPr>
            <a:r>
              <a:rPr sz="1350" spc="10" dirty="0">
                <a:latin typeface="Arial MT"/>
                <a:cs typeface="Arial MT"/>
              </a:rPr>
              <a:t>B3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07626" y="3164573"/>
            <a:ext cx="502920" cy="502920"/>
            <a:chOff x="3007626" y="3164573"/>
            <a:chExt cx="502920" cy="502920"/>
          </a:xfrm>
        </p:grpSpPr>
        <p:sp>
          <p:nvSpPr>
            <p:cNvPr id="36" name="object 36"/>
            <p:cNvSpPr/>
            <p:nvPr/>
          </p:nvSpPr>
          <p:spPr>
            <a:xfrm>
              <a:off x="3012706" y="3169653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492582" y="0"/>
                  </a:moveTo>
                  <a:lnTo>
                    <a:pt x="0" y="0"/>
                  </a:lnTo>
                  <a:lnTo>
                    <a:pt x="0" y="492582"/>
                  </a:lnTo>
                  <a:lnTo>
                    <a:pt x="492582" y="492582"/>
                  </a:lnTo>
                  <a:lnTo>
                    <a:pt x="492582" y="0"/>
                  </a:lnTo>
                  <a:close/>
                </a:path>
              </a:pathLst>
            </a:custGeom>
            <a:solidFill>
              <a:srgbClr val="757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12706" y="3169653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0"/>
                  </a:moveTo>
                  <a:lnTo>
                    <a:pt x="492582" y="0"/>
                  </a:lnTo>
                  <a:lnTo>
                    <a:pt x="492582" y="492582"/>
                  </a:lnTo>
                  <a:lnTo>
                    <a:pt x="0" y="492582"/>
                  </a:lnTo>
                  <a:lnTo>
                    <a:pt x="0" y="0"/>
                  </a:lnTo>
                  <a:close/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12706" y="3169653"/>
            <a:ext cx="492759" cy="49275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95"/>
              </a:spcBef>
            </a:pPr>
            <a:r>
              <a:rPr sz="1350" spc="5" dirty="0">
                <a:latin typeface="Arial MT"/>
                <a:cs typeface="Arial MT"/>
              </a:rPr>
              <a:t>C1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33118" y="2061921"/>
            <a:ext cx="66357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Grou</a:t>
            </a:r>
            <a:r>
              <a:rPr sz="1350" spc="10" dirty="0">
                <a:latin typeface="Arial MT"/>
                <a:cs typeface="Arial MT"/>
              </a:rPr>
              <a:t>p</a:t>
            </a:r>
            <a:r>
              <a:rPr sz="1350" spc="-7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A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28385" y="2663857"/>
            <a:ext cx="67310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Group</a:t>
            </a:r>
            <a:r>
              <a:rPr sz="1350" spc="-6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B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23652" y="3266315"/>
            <a:ext cx="68262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 MT"/>
                <a:cs typeface="Arial MT"/>
              </a:rPr>
              <a:t>Group</a:t>
            </a:r>
            <a:r>
              <a:rPr sz="1350" spc="-6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C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664229" y="3164573"/>
            <a:ext cx="502920" cy="502920"/>
            <a:chOff x="3664229" y="3164573"/>
            <a:chExt cx="502920" cy="502920"/>
          </a:xfrm>
        </p:grpSpPr>
        <p:sp>
          <p:nvSpPr>
            <p:cNvPr id="43" name="object 43"/>
            <p:cNvSpPr/>
            <p:nvPr/>
          </p:nvSpPr>
          <p:spPr>
            <a:xfrm>
              <a:off x="3669309" y="3169653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492582" y="0"/>
                  </a:moveTo>
                  <a:lnTo>
                    <a:pt x="0" y="0"/>
                  </a:lnTo>
                  <a:lnTo>
                    <a:pt x="0" y="492582"/>
                  </a:lnTo>
                  <a:lnTo>
                    <a:pt x="492582" y="492582"/>
                  </a:lnTo>
                  <a:lnTo>
                    <a:pt x="492582" y="0"/>
                  </a:lnTo>
                  <a:close/>
                </a:path>
              </a:pathLst>
            </a:custGeom>
            <a:solidFill>
              <a:srgbClr val="757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69309" y="3169653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0"/>
                  </a:moveTo>
                  <a:lnTo>
                    <a:pt x="492582" y="0"/>
                  </a:lnTo>
                  <a:lnTo>
                    <a:pt x="492582" y="492582"/>
                  </a:lnTo>
                  <a:lnTo>
                    <a:pt x="0" y="492582"/>
                  </a:lnTo>
                  <a:lnTo>
                    <a:pt x="0" y="0"/>
                  </a:lnTo>
                  <a:close/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669309" y="3169653"/>
            <a:ext cx="492759" cy="49275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95"/>
              </a:spcBef>
            </a:pPr>
            <a:r>
              <a:rPr sz="1350" spc="5" dirty="0">
                <a:latin typeface="Arial MT"/>
                <a:cs typeface="Arial MT"/>
              </a:rPr>
              <a:t>C2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47" name="object 47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50757" y="5535363"/>
            <a:ext cx="6466840" cy="4568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Consumatori</a:t>
            </a:r>
            <a:r>
              <a:rPr sz="2100" spc="-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50" dirty="0">
                <a:solidFill>
                  <a:srgbClr val="5E5E5E"/>
                </a:solidFill>
                <a:latin typeface="Arial MT"/>
                <a:cs typeface="Arial MT"/>
              </a:rPr>
              <a:t>gruppi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spc="5" dirty="0">
                <a:latin typeface="Arial MT"/>
                <a:cs typeface="Arial MT"/>
              </a:rPr>
              <a:t> distribuisce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</a:t>
            </a:r>
            <a:r>
              <a:rPr sz="1650" spc="10" dirty="0">
                <a:latin typeface="Arial MT"/>
                <a:cs typeface="Arial MT"/>
              </a:rPr>
              <a:t> record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un </a:t>
            </a:r>
            <a:r>
              <a:rPr sz="1650" spc="5" dirty="0">
                <a:latin typeface="Arial MT"/>
                <a:cs typeface="Arial MT"/>
              </a:rPr>
              <a:t>topic </a:t>
            </a:r>
            <a:r>
              <a:rPr sz="1650" spc="10" dirty="0">
                <a:latin typeface="Arial MT"/>
                <a:cs typeface="Arial MT"/>
              </a:rPr>
              <a:t>consegnando ciascun record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pubblicato </a:t>
            </a:r>
            <a:r>
              <a:rPr sz="1650" spc="5" dirty="0">
                <a:latin typeface="Arial MT"/>
                <a:cs typeface="Arial MT"/>
              </a:rPr>
              <a:t>sul topic </a:t>
            </a:r>
            <a:r>
              <a:rPr sz="1650" spc="10" dirty="0">
                <a:latin typeface="Arial MT"/>
                <a:cs typeface="Arial MT"/>
              </a:rPr>
              <a:t>a un solo consumatore </a:t>
            </a:r>
            <a:r>
              <a:rPr sz="1650" spc="5" dirty="0">
                <a:latin typeface="Arial MT"/>
                <a:cs typeface="Arial MT"/>
              </a:rPr>
              <a:t>(istanza di </a:t>
            </a:r>
            <a:r>
              <a:rPr sz="1650" spc="10" dirty="0">
                <a:latin typeface="Arial MT"/>
                <a:cs typeface="Arial MT"/>
              </a:rPr>
              <a:t> consumatore)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gruppo</a:t>
            </a:r>
            <a:endParaRPr sz="1650">
              <a:latin typeface="Arial MT"/>
              <a:cs typeface="Arial MT"/>
            </a:endParaRPr>
          </a:p>
          <a:p>
            <a:pPr marL="485775" marR="7493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 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appartengono a un solo gruppo,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comporta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canale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point-to-point</a:t>
            </a:r>
            <a:endParaRPr sz="1650">
              <a:latin typeface="Arial MT"/>
              <a:cs typeface="Arial MT"/>
            </a:endParaRPr>
          </a:p>
          <a:p>
            <a:pPr marL="485775" marR="15240" lvl="1" indent="-135255">
              <a:lnSpc>
                <a:spcPct val="1014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tutti 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consumatori appartengono a gruppi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differenti, 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comporta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canale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publish-subscribe</a:t>
            </a:r>
            <a:endParaRPr sz="1650">
              <a:latin typeface="Arial MT"/>
              <a:cs typeface="Arial MT"/>
            </a:endParaRPr>
          </a:p>
          <a:p>
            <a:pPr marL="485775" marR="194945" lvl="1" indent="-135255">
              <a:lnSpc>
                <a:spcPct val="101400"/>
              </a:lnSpc>
              <a:spcBef>
                <a:spcPts val="40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possibili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anche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modalità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distribuzione</a:t>
            </a:r>
            <a:r>
              <a:rPr sz="1650" spc="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diversificate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dei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topic</a:t>
            </a:r>
            <a:endParaRPr sz="1650">
              <a:latin typeface="Arial MT"/>
              <a:cs typeface="Arial MT"/>
            </a:endParaRPr>
          </a:p>
          <a:p>
            <a:pPr marL="485775" marR="137160" lvl="1" indent="-135255">
              <a:lnSpc>
                <a:spcPct val="101299"/>
              </a:lnSpc>
              <a:spcBef>
                <a:spcPts val="14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dunque,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modello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 generalizza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modelli 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distribuzione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dei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messaggi che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vengono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genere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altri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message broker</a:t>
            </a:r>
            <a:endParaRPr sz="1650">
              <a:latin typeface="Arial MT"/>
              <a:cs typeface="Arial MT"/>
            </a:endParaRPr>
          </a:p>
          <a:p>
            <a:pPr marL="757555" marR="19494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es.,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message broker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basati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su JMS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offrono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solo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canali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point-to-point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canali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publish-subscribe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481445" cy="426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Ordine</a:t>
            </a:r>
            <a:r>
              <a:rPr sz="2100" spc="-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14" dirty="0">
                <a:solidFill>
                  <a:srgbClr val="5E5E5E"/>
                </a:solidFill>
                <a:latin typeface="Arial MT"/>
                <a:cs typeface="Arial MT"/>
              </a:rPr>
              <a:t>dei</a:t>
            </a:r>
            <a:r>
              <a:rPr sz="210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70" dirty="0">
                <a:solidFill>
                  <a:srgbClr val="5E5E5E"/>
                </a:solidFill>
                <a:latin typeface="Arial MT"/>
                <a:cs typeface="Arial MT"/>
              </a:rPr>
              <a:t>record</a:t>
            </a:r>
            <a:endParaRPr sz="2100">
              <a:latin typeface="Arial MT"/>
              <a:cs typeface="Arial MT"/>
            </a:endParaRPr>
          </a:p>
          <a:p>
            <a:pPr marL="213995" marR="657225" indent="-201930">
              <a:lnSpc>
                <a:spcPct val="101400"/>
              </a:lnSpc>
              <a:spcBef>
                <a:spcPts val="202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Kafka </a:t>
            </a:r>
            <a:r>
              <a:rPr sz="1650" spc="5" dirty="0">
                <a:latin typeface="Arial MT"/>
                <a:cs typeface="Arial MT"/>
              </a:rPr>
              <a:t>offre le </a:t>
            </a:r>
            <a:r>
              <a:rPr sz="1650" spc="10" dirty="0">
                <a:latin typeface="Arial MT"/>
                <a:cs typeface="Arial MT"/>
              </a:rPr>
              <a:t>seguenti garanzie sull’ordinamento </a:t>
            </a:r>
            <a:r>
              <a:rPr sz="1650" spc="5" dirty="0">
                <a:latin typeface="Arial MT"/>
                <a:cs typeface="Arial MT"/>
              </a:rPr>
              <a:t>dei </a:t>
            </a:r>
            <a:r>
              <a:rPr sz="1650" spc="10" dirty="0">
                <a:latin typeface="Arial MT"/>
                <a:cs typeface="Arial MT"/>
              </a:rPr>
              <a:t>record </a:t>
            </a:r>
            <a:r>
              <a:rPr sz="1650" spc="-4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pubblicati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su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</a:t>
            </a:r>
            <a:r>
              <a:rPr sz="1650" spc="5" dirty="0">
                <a:latin typeface="Arial MT"/>
                <a:cs typeface="Arial MT"/>
              </a:rPr>
              <a:t> topic</a:t>
            </a:r>
            <a:endParaRPr sz="1650">
              <a:latin typeface="Arial MT"/>
              <a:cs typeface="Arial MT"/>
            </a:endParaRPr>
          </a:p>
          <a:p>
            <a:pPr marL="485775" marR="31115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un produttore su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verranno appesi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alle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rispettive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nell’ordine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sono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stati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pubblicati</a:t>
            </a:r>
            <a:endParaRPr sz="1650">
              <a:latin typeface="Arial MT"/>
              <a:cs typeface="Arial MT"/>
            </a:endParaRPr>
          </a:p>
          <a:p>
            <a:pPr marL="485775" marR="194310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(istanza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consumatore)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riceverà 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record da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nell’ordine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sono memorizzati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partizione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299"/>
              </a:lnSpc>
              <a:spcBef>
                <a:spcPts val="15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pertanto,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c’è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solo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con una sola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partizione,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 solo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produttore e un solo consumatore,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record verranno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ricevuti dal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nell’ordine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cui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sono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stati pubblicati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dal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produttore</a:t>
            </a:r>
            <a:endParaRPr sz="1650">
              <a:latin typeface="Arial MT"/>
              <a:cs typeface="Arial MT"/>
            </a:endParaRPr>
          </a:p>
          <a:p>
            <a:pPr marL="757555" marR="53975" lvl="2" indent="-135255">
              <a:lnSpc>
                <a:spcPct val="101400"/>
              </a:lnSpc>
              <a:spcBef>
                <a:spcPts val="400"/>
              </a:spcBef>
              <a:buClr>
                <a:srgbClr val="CC0000"/>
              </a:buClr>
              <a:buSzPct val="75757"/>
              <a:buFont typeface="Wingdings"/>
              <a:buChar char=""/>
              <a:tabLst>
                <a:tab pos="758190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tuttavia,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questo non 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garantito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se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il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topic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è composto da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più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partizioni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6509384" cy="3869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solidFill>
                  <a:srgbClr val="5E5E5E"/>
                </a:solidFill>
                <a:latin typeface="Arial MT"/>
                <a:cs typeface="Arial MT"/>
              </a:rPr>
              <a:t>*</a:t>
            </a:r>
            <a:r>
              <a:rPr sz="2100" spc="-9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Esempi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10" dirty="0">
                <a:latin typeface="Arial MT"/>
                <a:cs typeface="Arial MT"/>
              </a:rPr>
              <a:t>Vengono ora </a:t>
            </a:r>
            <a:r>
              <a:rPr sz="1650" spc="5" dirty="0">
                <a:latin typeface="Arial MT"/>
                <a:cs typeface="Arial MT"/>
              </a:rPr>
              <a:t>mostrati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alcuni</a:t>
            </a:r>
            <a:r>
              <a:rPr sz="1650" spc="10" dirty="0">
                <a:latin typeface="Arial MT"/>
                <a:cs typeface="Arial MT"/>
              </a:rPr>
              <a:t> esempi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utilizzo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Kafka</a:t>
            </a:r>
            <a:endParaRPr sz="1650">
              <a:latin typeface="Arial MT"/>
              <a:cs typeface="Arial MT"/>
            </a:endParaRPr>
          </a:p>
          <a:p>
            <a:pPr marL="485775" lvl="1" indent="-135890">
              <a:lnSpc>
                <a:spcPct val="100000"/>
              </a:lnSpc>
              <a:spcBef>
                <a:spcPts val="43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installazione</a:t>
            </a:r>
            <a:r>
              <a:rPr sz="1650" spc="-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650">
              <a:latin typeface="Arial MT"/>
              <a:cs typeface="Arial MT"/>
            </a:endParaRPr>
          </a:p>
          <a:p>
            <a:pPr marL="485775" marR="510540" lvl="1" indent="-135255">
              <a:lnSpc>
                <a:spcPct val="101400"/>
              </a:lnSpc>
              <a:spcBef>
                <a:spcPts val="395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semplice esempio basato su un produttore e un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vengono anche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discussi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alcuni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esperimenti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relativi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questa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configurazione</a:t>
            </a:r>
            <a:endParaRPr sz="1650">
              <a:latin typeface="Arial MT"/>
              <a:cs typeface="Arial MT"/>
            </a:endParaRPr>
          </a:p>
          <a:p>
            <a:pPr marL="485775" marR="378460" lvl="1" indent="-135255">
              <a:lnSpc>
                <a:spcPct val="101400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una semplice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pipeline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basata su 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produttore,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filtro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 un </a:t>
            </a:r>
            <a:r>
              <a:rPr sz="1650" spc="-4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consumatore</a:t>
            </a:r>
            <a:endParaRPr sz="1650">
              <a:latin typeface="Arial MT"/>
              <a:cs typeface="Arial MT"/>
            </a:endParaRPr>
          </a:p>
          <a:p>
            <a:pPr marL="485775" marR="5080" lvl="1" indent="-135255">
              <a:lnSpc>
                <a:spcPct val="101200"/>
              </a:lnSpc>
              <a:spcBef>
                <a:spcPts val="409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l’utilizzo di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con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riferimento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al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b="1" spc="45" dirty="0">
                <a:solidFill>
                  <a:srgbClr val="800080"/>
                </a:solidFill>
                <a:latin typeface="Trebuchet MS"/>
                <a:cs typeface="Trebuchet MS"/>
              </a:rPr>
              <a:t>restaurant-service </a:t>
            </a:r>
            <a:r>
              <a:rPr sz="1650" b="1" spc="-48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gestione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insieme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ristoranti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–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nell’ambito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un’applicazione </a:t>
            </a:r>
            <a:r>
              <a:rPr sz="1650" b="1" spc="-45" dirty="0">
                <a:solidFill>
                  <a:srgbClr val="800080"/>
                </a:solidFill>
                <a:latin typeface="Trebuchet MS"/>
                <a:cs typeface="Trebuchet MS"/>
              </a:rPr>
              <a:t>efood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per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la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gestione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servizio 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ordinazione e spedizione 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domicilio di pasti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da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ristoranti,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su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scala</a:t>
            </a:r>
            <a:r>
              <a:rPr sz="16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nazionale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336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3946" y="103555"/>
            <a:ext cx="662940" cy="575310"/>
            <a:chOff x="433946" y="103555"/>
            <a:chExt cx="662940" cy="575310"/>
          </a:xfrm>
        </p:grpSpPr>
        <p:sp>
          <p:nvSpPr>
            <p:cNvPr id="4" name="object 4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39" y="116890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28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28"/>
                  </a:lnTo>
                  <a:lnTo>
                    <a:pt x="436333" y="250228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281" y="132130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59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39" y="415493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90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757" y="195139"/>
            <a:ext cx="6503670" cy="2186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00" dirty="0">
                <a:solidFill>
                  <a:srgbClr val="5E5E5E"/>
                </a:solidFill>
                <a:latin typeface="Arial MT"/>
                <a:cs typeface="Arial MT"/>
              </a:rPr>
              <a:t>Installazione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configurazione</a:t>
            </a:r>
            <a:r>
              <a:rPr sz="2100" spc="-4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marR="5080" indent="-201930">
              <a:lnSpc>
                <a:spcPct val="101299"/>
              </a:lnSpc>
              <a:spcBef>
                <a:spcPts val="2030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L’utilizzo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Kafka </a:t>
            </a:r>
            <a:r>
              <a:rPr sz="1650" spc="5" dirty="0">
                <a:latin typeface="Arial MT"/>
                <a:cs typeface="Arial MT"/>
              </a:rPr>
              <a:t>richiede,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in</a:t>
            </a:r>
            <a:r>
              <a:rPr sz="1650" spc="10" dirty="0">
                <a:latin typeface="Arial MT"/>
                <a:cs typeface="Arial MT"/>
              </a:rPr>
              <a:t> genere, </a:t>
            </a:r>
            <a:r>
              <a:rPr sz="1650" spc="5" dirty="0">
                <a:latin typeface="Arial MT"/>
                <a:cs typeface="Arial MT"/>
              </a:rPr>
              <a:t>la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definizione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di</a:t>
            </a:r>
            <a:r>
              <a:rPr sz="1650" spc="10" dirty="0">
                <a:latin typeface="Arial MT"/>
                <a:cs typeface="Arial MT"/>
              </a:rPr>
              <a:t> un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cluster, </a:t>
            </a:r>
            <a:r>
              <a:rPr sz="1650" spc="10" dirty="0">
                <a:latin typeface="Arial MT"/>
                <a:cs typeface="Arial MT"/>
              </a:rPr>
              <a:t> con </a:t>
            </a:r>
            <a:r>
              <a:rPr sz="1650" spc="5" dirty="0">
                <a:latin typeface="Arial MT"/>
                <a:cs typeface="Arial MT"/>
              </a:rPr>
              <a:t>molti</a:t>
            </a:r>
            <a:r>
              <a:rPr sz="1650" spc="10" dirty="0">
                <a:latin typeface="Arial MT"/>
                <a:cs typeface="Arial MT"/>
              </a:rPr>
              <a:t> nodi (almeno uno) –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nel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cluster</a:t>
            </a:r>
            <a:r>
              <a:rPr sz="1650" spc="10" dirty="0">
                <a:latin typeface="Arial MT"/>
                <a:cs typeface="Arial MT"/>
              </a:rPr>
              <a:t> deve essere </a:t>
            </a:r>
            <a:r>
              <a:rPr sz="1650" spc="5" dirty="0">
                <a:latin typeface="Arial MT"/>
                <a:cs typeface="Arial MT"/>
              </a:rPr>
              <a:t>installato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sia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che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ZooKeeper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(usato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per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il </a:t>
            </a:r>
            <a:r>
              <a:rPr sz="1650" spc="10" dirty="0">
                <a:latin typeface="Arial MT"/>
                <a:cs typeface="Arial MT"/>
              </a:rPr>
              <a:t>coordinamento</a:t>
            </a:r>
            <a:r>
              <a:rPr sz="1650" spc="5" dirty="0">
                <a:latin typeface="Arial MT"/>
                <a:cs typeface="Arial MT"/>
              </a:rPr>
              <a:t> dei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nodi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Kafka)</a:t>
            </a:r>
            <a:endParaRPr sz="1650">
              <a:latin typeface="Arial MT"/>
              <a:cs typeface="Arial MT"/>
            </a:endParaRPr>
          </a:p>
          <a:p>
            <a:pPr marL="485775" marR="431800" lvl="1" indent="-135255">
              <a:lnSpc>
                <a:spcPct val="101299"/>
              </a:lnSpc>
              <a:spcBef>
                <a:spcPts val="400"/>
              </a:spcBef>
              <a:buClr>
                <a:srgbClr val="FF6500"/>
              </a:buClr>
              <a:buSzPct val="84848"/>
              <a:buFont typeface="Wingdings"/>
              <a:buChar char=""/>
              <a:tabLst>
                <a:tab pos="486409" algn="l"/>
              </a:tabLst>
            </a:pP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un modo semplice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utilizzare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Kafka,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soprattutto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 durante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 lo </a:t>
            </a:r>
            <a:r>
              <a:rPr sz="1650" spc="-4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sviluppo,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è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di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mandarlo </a:t>
            </a:r>
            <a:r>
              <a:rPr sz="1650" spc="5" dirty="0">
                <a:solidFill>
                  <a:srgbClr val="33339A"/>
                </a:solidFill>
                <a:latin typeface="Arial MT"/>
                <a:cs typeface="Arial MT"/>
              </a:rPr>
              <a:t>in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esecuzione con Docker (Docker </a:t>
            </a:r>
            <a:r>
              <a:rPr sz="1650" spc="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33339A"/>
                </a:solidFill>
                <a:latin typeface="Arial MT"/>
                <a:cs typeface="Arial MT"/>
              </a:rPr>
              <a:t>Compose)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5181" y="5117298"/>
            <a:ext cx="1430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Comunicazione</a:t>
            </a:r>
            <a:r>
              <a:rPr sz="7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asincrona:</a:t>
            </a:r>
            <a:r>
              <a:rPr sz="750" spc="-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749" y="5117298"/>
            <a:ext cx="1327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17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19" y="6286"/>
            <a:ext cx="7505065" cy="6012815"/>
            <a:chOff x="27019" y="6286"/>
            <a:chExt cx="7505065" cy="6012815"/>
          </a:xfrm>
        </p:grpSpPr>
        <p:sp>
          <p:nvSpPr>
            <p:cNvPr id="20" name="object 20"/>
            <p:cNvSpPr/>
            <p:nvPr/>
          </p:nvSpPr>
          <p:spPr>
            <a:xfrm>
              <a:off x="27336" y="660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290195" y="0"/>
                  </a:move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lnTo>
                    <a:pt x="290195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39" y="5457113"/>
              <a:ext cx="436880" cy="250825"/>
            </a:xfrm>
            <a:custGeom>
              <a:avLst/>
              <a:gdLst/>
              <a:ahLst/>
              <a:cxnLst/>
              <a:rect l="l" t="t" r="r" b="b"/>
              <a:pathLst>
                <a:path w="436880" h="250825">
                  <a:moveTo>
                    <a:pt x="436333" y="250240"/>
                  </a:moveTo>
                  <a:lnTo>
                    <a:pt x="290195" y="0"/>
                  </a:lnTo>
                  <a:lnTo>
                    <a:pt x="0" y="0"/>
                  </a:lnTo>
                  <a:lnTo>
                    <a:pt x="145618" y="250240"/>
                  </a:lnTo>
                  <a:lnTo>
                    <a:pt x="436333" y="250240"/>
                  </a:lnTo>
                  <a:close/>
                </a:path>
              </a:pathLst>
            </a:custGeom>
            <a:ln w="26441">
              <a:solidFill>
                <a:srgbClr val="008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149821" y="0"/>
                  </a:moveTo>
                  <a:lnTo>
                    <a:pt x="0" y="258648"/>
                  </a:lnTo>
                  <a:lnTo>
                    <a:pt x="149821" y="517817"/>
                  </a:lnTo>
                  <a:lnTo>
                    <a:pt x="299656" y="258648"/>
                  </a:lnTo>
                  <a:lnTo>
                    <a:pt x="149821" y="0"/>
                  </a:lnTo>
                  <a:close/>
                </a:path>
              </a:pathLst>
            </a:custGeom>
            <a:solidFill>
              <a:srgbClr val="D4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281" y="5472353"/>
              <a:ext cx="299720" cy="518159"/>
            </a:xfrm>
            <a:custGeom>
              <a:avLst/>
              <a:gdLst/>
              <a:ahLst/>
              <a:cxnLst/>
              <a:rect l="l" t="t" r="r" b="b"/>
              <a:pathLst>
                <a:path w="299720" h="518160">
                  <a:moveTo>
                    <a:pt x="0" y="258648"/>
                  </a:moveTo>
                  <a:lnTo>
                    <a:pt x="149821" y="0"/>
                  </a:lnTo>
                  <a:lnTo>
                    <a:pt x="299656" y="258648"/>
                  </a:lnTo>
                  <a:lnTo>
                    <a:pt x="149821" y="517817"/>
                  </a:lnTo>
                  <a:lnTo>
                    <a:pt x="0" y="258648"/>
                  </a:lnTo>
                  <a:close/>
                </a:path>
              </a:pathLst>
            </a:custGeom>
            <a:ln w="26441">
              <a:solidFill>
                <a:srgbClr val="D4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145618" y="0"/>
                  </a:lnTo>
                  <a:lnTo>
                    <a:pt x="0" y="249707"/>
                  </a:lnTo>
                  <a:lnTo>
                    <a:pt x="290715" y="249707"/>
                  </a:lnTo>
                  <a:lnTo>
                    <a:pt x="436333" y="0"/>
                  </a:lnTo>
                  <a:close/>
                </a:path>
              </a:pathLst>
            </a:custGeom>
            <a:solidFill>
              <a:srgbClr val="23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39" y="5755716"/>
              <a:ext cx="436880" cy="250190"/>
            </a:xfrm>
            <a:custGeom>
              <a:avLst/>
              <a:gdLst/>
              <a:ahLst/>
              <a:cxnLst/>
              <a:rect l="l" t="t" r="r" b="b"/>
              <a:pathLst>
                <a:path w="436880" h="250189">
                  <a:moveTo>
                    <a:pt x="436333" y="0"/>
                  </a:moveTo>
                  <a:lnTo>
                    <a:pt x="290715" y="249707"/>
                  </a:lnTo>
                  <a:lnTo>
                    <a:pt x="0" y="249707"/>
                  </a:lnTo>
                  <a:lnTo>
                    <a:pt x="145618" y="0"/>
                  </a:lnTo>
                  <a:lnTo>
                    <a:pt x="436333" y="0"/>
                  </a:lnTo>
                  <a:close/>
                </a:path>
              </a:pathLst>
            </a:custGeom>
            <a:ln w="26441">
              <a:solidFill>
                <a:srgbClr val="23B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0757" y="5535363"/>
            <a:ext cx="5820410" cy="2609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25"/>
              </a:spcBef>
            </a:pPr>
            <a:r>
              <a:rPr sz="2100" spc="100" dirty="0">
                <a:solidFill>
                  <a:srgbClr val="5E5E5E"/>
                </a:solidFill>
                <a:latin typeface="Arial MT"/>
                <a:cs typeface="Arial MT"/>
              </a:rPr>
              <a:t>Installazione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5E5E5E"/>
                </a:solidFill>
                <a:latin typeface="Arial MT"/>
                <a:cs typeface="Arial MT"/>
              </a:rPr>
              <a:t>e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0" dirty="0">
                <a:solidFill>
                  <a:srgbClr val="5E5E5E"/>
                </a:solidFill>
                <a:latin typeface="Arial MT"/>
                <a:cs typeface="Arial MT"/>
              </a:rPr>
              <a:t>configurazione</a:t>
            </a:r>
            <a:r>
              <a:rPr sz="21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30" dirty="0">
                <a:solidFill>
                  <a:srgbClr val="5E5E5E"/>
                </a:solidFill>
                <a:latin typeface="Arial MT"/>
                <a:cs typeface="Arial MT"/>
              </a:rPr>
              <a:t>di</a:t>
            </a:r>
            <a:r>
              <a:rPr sz="21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5E5E5E"/>
                </a:solidFill>
                <a:latin typeface="Arial MT"/>
                <a:cs typeface="Arial MT"/>
              </a:rPr>
              <a:t>Kafka</a:t>
            </a:r>
            <a:endParaRPr sz="21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2055"/>
              </a:spcBef>
              <a:buClr>
                <a:srgbClr val="33339A"/>
              </a:buClr>
              <a:buSzPct val="63636"/>
              <a:buFont typeface="Wingdings"/>
              <a:buChar char=""/>
              <a:tabLst>
                <a:tab pos="214629" algn="l"/>
              </a:tabLst>
            </a:pPr>
            <a:r>
              <a:rPr sz="1650" spc="5" dirty="0">
                <a:latin typeface="Arial MT"/>
                <a:cs typeface="Arial MT"/>
              </a:rPr>
              <a:t>Il file </a:t>
            </a:r>
            <a:r>
              <a:rPr sz="1650" spc="10" dirty="0">
                <a:latin typeface="Arial MT"/>
                <a:cs typeface="Arial MT"/>
              </a:rPr>
              <a:t>docker-compose.yml </a:t>
            </a:r>
            <a:r>
              <a:rPr sz="1650" spc="5" dirty="0">
                <a:latin typeface="Arial MT"/>
                <a:cs typeface="Arial MT"/>
              </a:rPr>
              <a:t>(semplificato) </a:t>
            </a:r>
            <a:r>
              <a:rPr sz="1650" spc="10" dirty="0">
                <a:latin typeface="Arial MT"/>
                <a:cs typeface="Arial MT"/>
              </a:rPr>
              <a:t>per Kafka</a:t>
            </a:r>
            <a:endParaRPr sz="1650">
              <a:latin typeface="Arial MT"/>
              <a:cs typeface="Arial MT"/>
            </a:endParaRPr>
          </a:p>
          <a:p>
            <a:pPr marL="231775" marR="4538980">
              <a:lnSpc>
                <a:spcPct val="101400"/>
              </a:lnSpc>
              <a:spcBef>
                <a:spcPts val="625"/>
              </a:spcBef>
            </a:pPr>
            <a:r>
              <a:rPr sz="1350" spc="5" dirty="0">
                <a:latin typeface="SimSun"/>
                <a:cs typeface="SimSun"/>
              </a:rPr>
              <a:t>version:</a:t>
            </a:r>
            <a:r>
              <a:rPr sz="1350" spc="-8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'3' </a:t>
            </a:r>
            <a:r>
              <a:rPr sz="1350" spc="-66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services:</a:t>
            </a:r>
            <a:endParaRPr sz="1350">
              <a:latin typeface="SimSun"/>
              <a:cs typeface="SimSun"/>
            </a:endParaRPr>
          </a:p>
          <a:p>
            <a:pPr marL="40513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latin typeface="SimSun"/>
                <a:cs typeface="SimSun"/>
              </a:rPr>
              <a:t>zookeeper:</a:t>
            </a:r>
            <a:endParaRPr sz="1350">
              <a:latin typeface="SimSun"/>
              <a:cs typeface="SimSun"/>
            </a:endParaRPr>
          </a:p>
          <a:p>
            <a:pPr marL="578485" marR="2541905">
              <a:lnSpc>
                <a:spcPct val="101400"/>
              </a:lnSpc>
            </a:pPr>
            <a:r>
              <a:rPr sz="1350" spc="5" dirty="0">
                <a:latin typeface="SimSun"/>
                <a:cs typeface="SimSun"/>
              </a:rPr>
              <a:t>image: bitnami/zookeeper:latest </a:t>
            </a:r>
            <a:r>
              <a:rPr sz="1350" spc="-660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ports:</a:t>
            </a:r>
            <a:endParaRPr sz="1350">
              <a:latin typeface="SimSun"/>
              <a:cs typeface="SimSun"/>
            </a:endParaRPr>
          </a:p>
          <a:p>
            <a:pPr marL="752475">
              <a:lnSpc>
                <a:spcPct val="100000"/>
              </a:lnSpc>
              <a:spcBef>
                <a:spcPts val="20"/>
              </a:spcBef>
            </a:pPr>
            <a:r>
              <a:rPr sz="1350" spc="10" dirty="0">
                <a:latin typeface="SimSun"/>
                <a:cs typeface="SimSun"/>
              </a:rPr>
              <a:t>-</a:t>
            </a:r>
            <a:r>
              <a:rPr sz="1350" spc="-5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"2181:2181"</a:t>
            </a:r>
            <a:endParaRPr sz="1350">
              <a:latin typeface="SimSun"/>
              <a:cs typeface="SimSun"/>
            </a:endParaRPr>
          </a:p>
          <a:p>
            <a:pPr marL="40513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latin typeface="SimSun"/>
                <a:cs typeface="SimSun"/>
              </a:rPr>
              <a:t>kafka:</a:t>
            </a:r>
            <a:endParaRPr sz="1350">
              <a:latin typeface="SimSun"/>
              <a:cs typeface="SimSun"/>
            </a:endParaRPr>
          </a:p>
          <a:p>
            <a:pPr marL="578485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SimSun"/>
                <a:cs typeface="SimSun"/>
              </a:rPr>
              <a:t>image:</a:t>
            </a:r>
            <a:r>
              <a:rPr sz="1350" spc="-5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bitnami/kafka:latest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6942" y="8118661"/>
            <a:ext cx="1849755" cy="1276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SimSun"/>
                <a:cs typeface="SimSun"/>
              </a:rPr>
              <a:t>depends_on:</a:t>
            </a:r>
            <a:endParaRPr sz="1350">
              <a:latin typeface="SimSun"/>
              <a:cs typeface="SimSun"/>
            </a:endParaRPr>
          </a:p>
          <a:p>
            <a:pPr marL="12700" marR="525780" indent="173990">
              <a:lnSpc>
                <a:spcPct val="101200"/>
              </a:lnSpc>
              <a:spcBef>
                <a:spcPts val="5"/>
              </a:spcBef>
              <a:buChar char="-"/>
              <a:tabLst>
                <a:tab pos="360680" algn="l"/>
              </a:tabLst>
            </a:pPr>
            <a:r>
              <a:rPr sz="1350" spc="5" dirty="0">
                <a:latin typeface="SimSun"/>
                <a:cs typeface="SimSun"/>
              </a:rPr>
              <a:t>"zookeeper"  ports:</a:t>
            </a:r>
            <a:endParaRPr sz="1350">
              <a:latin typeface="SimSun"/>
              <a:cs typeface="SimSun"/>
            </a:endParaRPr>
          </a:p>
          <a:p>
            <a:pPr marL="186690">
              <a:lnSpc>
                <a:spcPct val="100000"/>
              </a:lnSpc>
              <a:spcBef>
                <a:spcPts val="20"/>
              </a:spcBef>
            </a:pPr>
            <a:r>
              <a:rPr sz="1350" spc="10" dirty="0">
                <a:latin typeface="SimSun"/>
                <a:cs typeface="SimSun"/>
              </a:rPr>
              <a:t>-</a:t>
            </a:r>
            <a:r>
              <a:rPr sz="1350" spc="-55" dirty="0">
                <a:latin typeface="SimSun"/>
                <a:cs typeface="SimSun"/>
              </a:rPr>
              <a:t> </a:t>
            </a:r>
            <a:r>
              <a:rPr sz="1350" spc="5" dirty="0">
                <a:latin typeface="SimSun"/>
                <a:cs typeface="SimSun"/>
              </a:rPr>
              <a:t>"9092:9092"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SimSun"/>
                <a:cs typeface="SimSun"/>
              </a:rPr>
              <a:t>environment:</a:t>
            </a:r>
            <a:endParaRPr sz="1350">
              <a:latin typeface="SimSun"/>
              <a:cs typeface="SimSun"/>
            </a:endParaRPr>
          </a:p>
          <a:p>
            <a:pPr marL="360045" indent="-173990">
              <a:lnSpc>
                <a:spcPct val="100000"/>
              </a:lnSpc>
              <a:spcBef>
                <a:spcPts val="25"/>
              </a:spcBef>
              <a:buChar char="-"/>
              <a:tabLst>
                <a:tab pos="360680" algn="l"/>
              </a:tabLst>
            </a:pPr>
            <a:r>
              <a:rPr sz="1350" spc="5" dirty="0">
                <a:latin typeface="SimSun"/>
                <a:cs typeface="SimSun"/>
              </a:rPr>
              <a:t>KAFKA_BROKER_ID=1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6942" y="9369828"/>
            <a:ext cx="5322570" cy="1068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0045" indent="-173990">
              <a:lnSpc>
                <a:spcPct val="100000"/>
              </a:lnSpc>
              <a:spcBef>
                <a:spcPts val="120"/>
              </a:spcBef>
              <a:buChar char="-"/>
              <a:tabLst>
                <a:tab pos="360680" algn="l"/>
              </a:tabLst>
            </a:pPr>
            <a:r>
              <a:rPr sz="1350" spc="5" dirty="0">
                <a:latin typeface="SimSun"/>
                <a:cs typeface="SimSun"/>
              </a:rPr>
              <a:t>KAFKA_CFG_LISTENERS=PLAINTEXT://:9092</a:t>
            </a:r>
            <a:endParaRPr sz="1350">
              <a:latin typeface="SimSun"/>
              <a:cs typeface="SimSun"/>
            </a:endParaRPr>
          </a:p>
          <a:p>
            <a:pPr marL="360045" indent="-173990">
              <a:lnSpc>
                <a:spcPct val="100000"/>
              </a:lnSpc>
              <a:spcBef>
                <a:spcPts val="20"/>
              </a:spcBef>
              <a:buChar char="-"/>
              <a:tabLst>
                <a:tab pos="360680" algn="l"/>
              </a:tabLst>
            </a:pPr>
            <a:r>
              <a:rPr sz="1350" spc="5" dirty="0">
                <a:latin typeface="SimSun"/>
                <a:cs typeface="SimSun"/>
              </a:rPr>
              <a:t>KAFKA_CFG_ADVERTISED_LISTENERS=PLAINTEXT://127.0.0.1:9092</a:t>
            </a:r>
            <a:endParaRPr sz="1350">
              <a:latin typeface="SimSun"/>
              <a:cs typeface="SimSun"/>
            </a:endParaRPr>
          </a:p>
          <a:p>
            <a:pPr marL="360045" indent="-173990">
              <a:lnSpc>
                <a:spcPct val="100000"/>
              </a:lnSpc>
              <a:spcBef>
                <a:spcPts val="20"/>
              </a:spcBef>
              <a:buChar char="-"/>
              <a:tabLst>
                <a:tab pos="360680" algn="l"/>
              </a:tabLst>
            </a:pPr>
            <a:r>
              <a:rPr sz="1350" spc="5" dirty="0">
                <a:latin typeface="SimSun"/>
                <a:cs typeface="SimSun"/>
              </a:rPr>
              <a:t>KAFKA_CFG_ZOOKEEPER_CONNECT=zookeeper:2181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SimSun"/>
                <a:cs typeface="SimSun"/>
              </a:rPr>
              <a:t>volumes:</a:t>
            </a:r>
            <a:endParaRPr sz="1350">
              <a:latin typeface="SimSun"/>
              <a:cs typeface="SimSun"/>
            </a:endParaRPr>
          </a:p>
          <a:p>
            <a:pPr marL="360045" indent="-173990">
              <a:lnSpc>
                <a:spcPct val="100000"/>
              </a:lnSpc>
              <a:spcBef>
                <a:spcPts val="25"/>
              </a:spcBef>
              <a:buChar char="-"/>
              <a:tabLst>
                <a:tab pos="360680" algn="l"/>
              </a:tabLst>
            </a:pPr>
            <a:r>
              <a:rPr sz="1350" spc="5" dirty="0">
                <a:latin typeface="SimSun"/>
                <a:cs typeface="SimSun"/>
              </a:rPr>
              <a:t>/var/run/docker.sock:/var/run/docker.sock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05205" y="8252192"/>
            <a:ext cx="219837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la</a:t>
            </a:r>
            <a:r>
              <a:rPr sz="13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porta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su</a:t>
            </a:r>
            <a:r>
              <a:rPr sz="1350" spc="-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33339A"/>
                </a:solidFill>
                <a:latin typeface="Arial MT"/>
                <a:cs typeface="Arial MT"/>
              </a:rPr>
              <a:t>cui</a:t>
            </a:r>
            <a:r>
              <a:rPr sz="1350" spc="-1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3339A"/>
                </a:solidFill>
                <a:latin typeface="Arial MT"/>
                <a:cs typeface="Arial MT"/>
              </a:rPr>
              <a:t>ascolta</a:t>
            </a:r>
            <a:r>
              <a:rPr sz="1350" spc="-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33339A"/>
                </a:solidFill>
                <a:latin typeface="Arial MT"/>
                <a:cs typeface="Arial MT"/>
              </a:rPr>
              <a:t>Kafka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158" y="5346649"/>
            <a:ext cx="7505065" cy="5340985"/>
            <a:chOff x="27158" y="5346649"/>
            <a:chExt cx="7505065" cy="5340985"/>
          </a:xfrm>
        </p:grpSpPr>
        <p:sp>
          <p:nvSpPr>
            <p:cNvPr id="38" name="object 38"/>
            <p:cNvSpPr/>
            <p:nvPr/>
          </p:nvSpPr>
          <p:spPr>
            <a:xfrm>
              <a:off x="2574798" y="8375815"/>
              <a:ext cx="1774189" cy="517525"/>
            </a:xfrm>
            <a:custGeom>
              <a:avLst/>
              <a:gdLst/>
              <a:ahLst/>
              <a:cxnLst/>
              <a:rect l="l" t="t" r="r" b="b"/>
              <a:pathLst>
                <a:path w="1774189" h="517525">
                  <a:moveTo>
                    <a:pt x="1773720" y="0"/>
                  </a:moveTo>
                  <a:lnTo>
                    <a:pt x="0" y="517296"/>
                  </a:lnTo>
                </a:path>
              </a:pathLst>
            </a:custGeom>
            <a:ln w="9652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336" y="5346827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0"/>
                  </a:moveTo>
                  <a:lnTo>
                    <a:pt x="7504366" y="0"/>
                  </a:lnTo>
                  <a:lnTo>
                    <a:pt x="7504366" y="5340223"/>
                  </a:lnTo>
                  <a:lnTo>
                    <a:pt x="0" y="53402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8749" y="10466684"/>
            <a:ext cx="132715" cy="1339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5E5E5E"/>
                </a:solidFill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Comunicazione</a:t>
            </a:r>
            <a:r>
              <a:rPr spc="-35" dirty="0"/>
              <a:t> </a:t>
            </a:r>
            <a:r>
              <a:rPr dirty="0"/>
              <a:t>asincrona:</a:t>
            </a:r>
            <a:r>
              <a:rPr spc="-25" dirty="0"/>
              <a:t> </a:t>
            </a:r>
            <a:r>
              <a:rPr dirty="0"/>
              <a:t>Kafka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6218</Words>
  <Application>Microsoft Office PowerPoint</Application>
  <PresentationFormat>Personalizzato</PresentationFormat>
  <Paragraphs>997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0" baseType="lpstr">
      <vt:lpstr>Office Theme</vt:lpstr>
      <vt:lpstr>Architettura  dei Sistemi 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asw840-kafka.pptx</dc:title>
  <dc:creator>Luca Cabibbo</dc:creator>
  <cp:lastModifiedBy>Angelo Manganiello</cp:lastModifiedBy>
  <cp:revision>1</cp:revision>
  <dcterms:created xsi:type="dcterms:W3CDTF">2022-09-08T17:27:32Z</dcterms:created>
  <dcterms:modified xsi:type="dcterms:W3CDTF">2022-09-08T17:58:57Z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2022-09-08T00:00:00Z</vt:filetime>
  </property>
</Properties>
</file>