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80DD-3D5C-4592-B3FA-280FF90EF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8F3B0-86F7-46DE-A496-12C60F323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E0831-7ECC-4086-8248-09FE726D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C429-CDA8-42DE-BB90-E0D0378853D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3754-099B-4C3B-B5A4-B6CC75F2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321D-9E62-4C56-9CD7-7484A8A9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77BA-506F-4B19-BABE-EDC82054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4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25EC-7E0E-49BC-8392-114C049B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E75E6-7FBC-43ED-AA61-EDE8B242C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1A272-C980-4B48-A5B1-228212C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C429-CDA8-42DE-BB90-E0D0378853D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9882E-217B-4A38-8CED-17C210DE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49910-EDC6-477C-8181-CDBD5659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77BA-506F-4B19-BABE-EDC82054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8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A0A78-D81D-4F76-B8F6-089100DAC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53B7E-8F61-4001-A217-49877A858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AB258-3277-4976-B276-8B31628D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C429-CDA8-42DE-BB90-E0D0378853D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0F579-5D41-479C-9F78-7A067723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484A3-1DCF-4837-90B2-850E42D5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77BA-506F-4B19-BABE-EDC82054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9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E7EC-9699-4679-BA0A-DE03BF19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67988-7A2A-4724-94E3-043B513F9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CE77A-1D52-437E-B4F8-FAE06585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C429-CDA8-42DE-BB90-E0D0378853D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39DEA-86BF-4803-BC70-75A893D9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ED6DD-E30C-43B3-80E9-95C327D8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77BA-506F-4B19-BABE-EDC82054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0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EDC7-24E0-4164-A788-67821791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924DC-8CF5-4356-B5AF-BE86730FF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38CA0-9787-4F22-A23C-CE428ED9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C429-CDA8-42DE-BB90-E0D0378853D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7F13-1C3A-4703-8DCD-7EC9E20F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BAED7-484A-4E44-84D6-75C18426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77BA-506F-4B19-BABE-EDC82054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6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621C-4417-47F9-B8C5-C1D6275B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0808-1123-4B02-A0B1-F6D9B2890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52947-C49E-476B-85E4-994ABAF06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69195-1567-4D11-B91F-D1BCADD1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C429-CDA8-42DE-BB90-E0D0378853D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5E8C9-0137-4414-B351-30E187C4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AD7C8-74CB-49F1-BB94-ED2CD4FB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77BA-506F-4B19-BABE-EDC82054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3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13CF-B509-44EE-840A-B92DC8D6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C91F0-EA95-477E-A935-3D0956B32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05FD0-2C7C-42B7-A7C0-9814F9674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C7E4C-1AA0-42A4-94BB-5A729948C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2AAE6-7562-457C-B888-3AB9F08E5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07D85E-700A-4D61-993D-900CDEF9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C429-CDA8-42DE-BB90-E0D0378853D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1A6D6-A524-41F6-9EC1-1CCE447F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440D0-B534-4249-9DA0-32A2B808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77BA-506F-4B19-BABE-EDC82054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4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9C64-4066-4E1B-8089-EF114920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40C94-35EA-4462-A514-544B01C8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C429-CDA8-42DE-BB90-E0D0378853D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77293-42F2-41E0-BFAB-EBACE7BDE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06382-8089-40B8-9AE7-96FE4C26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77BA-506F-4B19-BABE-EDC82054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E332C-3C65-4265-967D-C40853F3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C429-CDA8-42DE-BB90-E0D0378853D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191A5-F6B6-476D-A735-8FCFC7C2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E04F7-B01C-471D-BC43-1453E4C2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77BA-506F-4B19-BABE-EDC82054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0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8179-6729-4E00-BD3C-ADBFA708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7094E-822C-42D2-BAC9-E7B7BC1E0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F7C9B-6332-4015-B6A1-1CF6F6895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31980-2FB0-4FA5-8704-444AFE15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C429-CDA8-42DE-BB90-E0D0378853D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73B63-9B27-45AF-980D-401C8464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BD64E-57D0-4264-A4DC-56C6AA38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77BA-506F-4B19-BABE-EDC82054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4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9251-47A1-4D26-82B1-E26822D5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E9532-2903-4320-9D48-7D16E4EF2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EFF3C-2489-4CCA-8874-03C6984A6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9E22D-FC7C-47FA-95F8-3FB27667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C429-CDA8-42DE-BB90-E0D0378853D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91AF5-7274-4D17-B8B6-105D3BAD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E716A-1243-45CD-98BA-9DBEE0AE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77BA-506F-4B19-BABE-EDC82054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9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5D8FD-9827-40E8-BF85-C8EDC55F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F4500-4FB5-40B0-9830-15C419B97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CCFF9-5B69-4D07-8B5E-521937E4C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CC429-CDA8-42DE-BB90-E0D0378853D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AA1C5-56BC-4F56-AB2A-3E394DF95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FE23-D3E2-4BC0-B999-5FE08CBCC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477BA-506F-4B19-BABE-EDC82054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5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B45E-E1F9-401C-942E-AF11E3397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494" y="152400"/>
            <a:ext cx="3424989" cy="2387600"/>
          </a:xfrm>
        </p:spPr>
        <p:txBody>
          <a:bodyPr>
            <a:normAutofit/>
          </a:bodyPr>
          <a:lstStyle/>
          <a:p>
            <a:r>
              <a:rPr lang="en-US" sz="2800" b="1" u="sng" dirty="0" err="1"/>
              <a:t>ProfessIt</a:t>
            </a:r>
            <a:r>
              <a:rPr lang="en-US" sz="2800" b="1" u="sng" dirty="0"/>
              <a:t> - Teacher rating software - AMAN GILL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9A5D1-E676-4D73-A425-17888C38D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483" y="3429000"/>
            <a:ext cx="9144000" cy="2907632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Conceptualized data model with regards to cardinalities, attributes, and relationships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Presented model in Relational format and established foreign key relationships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Utilized models to help create database and tables in SSMS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Populated created tables with corresponding data for attributes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Executed diagram on SSMS in order to showcase Physical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Created new database and utilized ETL to transfer from Original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Implemented </a:t>
            </a:r>
            <a:r>
              <a:rPr lang="en-US" i="1" dirty="0" err="1"/>
              <a:t>PowerBI</a:t>
            </a:r>
            <a:r>
              <a:rPr lang="en-US" i="1" dirty="0"/>
              <a:t> to present a simple visualization of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Navigated necessary phases in order to fully design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B9EBF-6B63-4023-8AE8-C8A63D39E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547" y="72189"/>
            <a:ext cx="5230084" cy="30600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80D88B-EE94-4477-AE9D-0AB470199413}"/>
              </a:ext>
            </a:extLst>
          </p:cNvPr>
          <p:cNvSpPr txBox="1"/>
          <p:nvPr/>
        </p:nvSpPr>
        <p:spPr>
          <a:xfrm>
            <a:off x="9328483" y="3429000"/>
            <a:ext cx="23581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This Project has enabled me to exercise the set of skills, and  comprehension of software needed to design the structure of a database from start to finish</a:t>
            </a:r>
          </a:p>
        </p:txBody>
      </p:sp>
    </p:spTree>
    <p:extLst>
      <p:ext uri="{BB962C8B-B14F-4D97-AF65-F5344CB8AC3E}">
        <p14:creationId xmlns:p14="http://schemas.microsoft.com/office/powerpoint/2010/main" val="255624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ProfessIt - Teacher rating software - AMAN GILL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ProfessIt - Teacher rating software - AMAN GILL</dc:title>
  <dc:creator>Gill, Aman</dc:creator>
  <cp:lastModifiedBy>Gill, Aman</cp:lastModifiedBy>
  <cp:revision>6</cp:revision>
  <dcterms:created xsi:type="dcterms:W3CDTF">2023-11-28T17:38:28Z</dcterms:created>
  <dcterms:modified xsi:type="dcterms:W3CDTF">2023-11-28T18:52:13Z</dcterms:modified>
</cp:coreProperties>
</file>