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31"/>
  </p:normalViewPr>
  <p:slideViewPr>
    <p:cSldViewPr snapToGrid="0" snapToObjects="1">
      <p:cViewPr varScale="1">
        <p:scale>
          <a:sx n="95" d="100"/>
          <a:sy n="95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233C-4130-0044-AEDD-ED498A9A1EA1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3E9D-E739-864A-AA7D-5FF09C59C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6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233C-4130-0044-AEDD-ED498A9A1EA1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3E9D-E739-864A-AA7D-5FF09C59C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35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233C-4130-0044-AEDD-ED498A9A1EA1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3E9D-E739-864A-AA7D-5FF09C59C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233C-4130-0044-AEDD-ED498A9A1EA1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3E9D-E739-864A-AA7D-5FF09C59C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84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233C-4130-0044-AEDD-ED498A9A1EA1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3E9D-E739-864A-AA7D-5FF09C59C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0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233C-4130-0044-AEDD-ED498A9A1EA1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3E9D-E739-864A-AA7D-5FF09C59C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76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233C-4130-0044-AEDD-ED498A9A1EA1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3E9D-E739-864A-AA7D-5FF09C59C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9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233C-4130-0044-AEDD-ED498A9A1EA1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3E9D-E739-864A-AA7D-5FF09C59C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84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233C-4130-0044-AEDD-ED498A9A1EA1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3E9D-E739-864A-AA7D-5FF09C59C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15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233C-4130-0044-AEDD-ED498A9A1EA1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3E9D-E739-864A-AA7D-5FF09C59C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233C-4130-0044-AEDD-ED498A9A1EA1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3E9D-E739-864A-AA7D-5FF09C59C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84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233C-4130-0044-AEDD-ED498A9A1EA1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73E9D-E739-864A-AA7D-5FF09C59C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89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Part 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49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614" y="1032249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6095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73" y="1086037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099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67" y="1166720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3192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Part B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B</dc:title>
  <dc:creator>Microsoft Office User</dc:creator>
  <cp:lastModifiedBy>Microsoft Office User</cp:lastModifiedBy>
  <cp:revision>1</cp:revision>
  <dcterms:created xsi:type="dcterms:W3CDTF">2016-04-20T12:11:28Z</dcterms:created>
  <dcterms:modified xsi:type="dcterms:W3CDTF">2016-04-20T12:13:28Z</dcterms:modified>
</cp:coreProperties>
</file>