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notesSlides/notesSlide4.xml" ContentType="application/vnd.openxmlformats-officedocument.presentationml.notesSlide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957" r:id="rId18"/>
    <p:sldId id="948" r:id="rId19"/>
    <p:sldId id="950" r:id="rId20"/>
    <p:sldId id="960" r:id="rId21"/>
    <p:sldId id="961" r:id="rId22"/>
    <p:sldId id="958" r:id="rId23"/>
    <p:sldId id="947" r:id="rId24"/>
    <p:sldId id="951" r:id="rId25"/>
    <p:sldId id="953" r:id="rId26"/>
    <p:sldId id="956" r:id="rId27"/>
    <p:sldId id="955" r:id="rId28"/>
  </p:sldIdLst>
  <p:sldSz cx="12198350" cy="6858000"/>
  <p:notesSz cx="6858000" cy="9686925"/>
  <p:custDataLst>
    <p:custData r:id="rId4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7"/>
    <a:srgbClr val="7DD2E6"/>
    <a:srgbClr val="D2D741"/>
    <a:srgbClr val="AAB414"/>
    <a:srgbClr val="879628"/>
    <a:srgbClr val="647D2D"/>
    <a:srgbClr val="465F19"/>
    <a:srgbClr val="41AAC8"/>
    <a:srgbClr val="2387AA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2" autoAdjust="0"/>
    <p:restoredTop sz="94660" autoAdjust="0"/>
  </p:normalViewPr>
  <p:slideViewPr>
    <p:cSldViewPr snapToObjects="1" showGuides="1">
      <p:cViewPr varScale="1">
        <p:scale>
          <a:sx n="111" d="100"/>
          <a:sy n="111" d="100"/>
        </p:scale>
        <p:origin x="936" y="96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11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customXml" Target="../../customXml/item6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customXml" Target="../../customXml/item5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139290"/>
            <a:ext cx="6480000" cy="166320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2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935" userDrawn="1">
          <p15:clr>
            <a:srgbClr val="A4A3A4"/>
          </p15:clr>
        </p15:guide>
        <p15:guide id="4" pos="5567" userDrawn="1">
          <p15:clr>
            <a:srgbClr val="A4A3A4"/>
          </p15:clr>
        </p15:guide>
        <p15:guide id="5" pos="7379" userDrawn="1">
          <p15:clr>
            <a:srgbClr val="FBAE40"/>
          </p15:clr>
        </p15:guide>
        <p15:guide id="6" pos="391" userDrawn="1">
          <p15:clr>
            <a:srgbClr val="FBAE40"/>
          </p15:clr>
        </p15:guide>
        <p15:guide id="7" orient="horz" pos="3903" userDrawn="1">
          <p15:clr>
            <a:srgbClr val="FBAE40"/>
          </p15:clr>
        </p15:guide>
        <p15:guide id="9" orient="horz" pos="2358" userDrawn="1">
          <p15:clr>
            <a:srgbClr val="A4A3A4"/>
          </p15:clr>
        </p15:guide>
        <p15:guide id="10" orient="horz" pos="911" userDrawn="1">
          <p15:clr>
            <a:srgbClr val="FBAE40"/>
          </p15:clr>
        </p15:guide>
        <p15:guide id="11" orient="horz" pos="652" userDrawn="1">
          <p15:clr>
            <a:srgbClr val="A4A3A4"/>
          </p15:clr>
        </p15:guide>
        <p15:guide id="12" orient="horz" pos="21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rgbClr val="41AAAA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 typeface="Arial" pitchFamily="34" charset="0"/>
              <a:buNone/>
              <a:tabLst/>
              <a:defRPr lang="de-DE">
                <a:solidFill>
                  <a:schemeClr val="bg1"/>
                </a:solidFill>
              </a:defRPr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sz="1000" b="1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41AAAA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chemeClr val="bg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chemeClr val="bg1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chemeClr val="bg1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1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2019</a:t>
            </a:r>
          </a:p>
        </p:txBody>
      </p:sp>
      <p:sp>
        <p:nvSpPr>
          <p:cNvPr id="64" name="cdtTextBox 12 Id17"/>
          <p:cNvSpPr txBox="1"/>
          <p:nvPr>
            <p:custDataLst>
              <p:tags r:id="rId56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Siemens</a:t>
            </a:r>
            <a:r>
              <a:rPr lang="en-US" sz="1000" baseline="0" noProof="0" dirty="0">
                <a:solidFill>
                  <a:srgbClr val="000000"/>
                </a:solidFill>
              </a:rPr>
              <a:t> PLM Software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56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2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8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9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0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1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2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3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4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5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6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7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8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9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2" r:id="rId2"/>
    <p:sldLayoutId id="2147483710" r:id="rId3"/>
    <p:sldLayoutId id="2147483719" r:id="rId4"/>
    <p:sldLayoutId id="2147483711" r:id="rId5"/>
    <p:sldLayoutId id="2147483703" r:id="rId6"/>
    <p:sldLayoutId id="2147483679" r:id="rId7"/>
    <p:sldLayoutId id="2147483695" r:id="rId8"/>
    <p:sldLayoutId id="2147483705" r:id="rId9"/>
    <p:sldLayoutId id="2147483706" r:id="rId10"/>
    <p:sldLayoutId id="2147483713" r:id="rId11"/>
    <p:sldLayoutId id="2147483712" r:id="rId12"/>
    <p:sldLayoutId id="2147483670" r:id="rId13"/>
    <p:sldLayoutId id="2147483692" r:id="rId14"/>
    <p:sldLayoutId id="2147483696" r:id="rId15"/>
    <p:sldLayoutId id="2147483707" r:id="rId16"/>
    <p:sldLayoutId id="2147483715" r:id="rId17"/>
    <p:sldLayoutId id="2147483683" r:id="rId18"/>
    <p:sldLayoutId id="2147483681" r:id="rId19"/>
    <p:sldLayoutId id="2147483697" r:id="rId20"/>
    <p:sldLayoutId id="2147483691" r:id="rId21"/>
    <p:sldLayoutId id="2147483693" r:id="rId22"/>
    <p:sldLayoutId id="2147483684" r:id="rId23"/>
    <p:sldLayoutId id="2147483685" r:id="rId24"/>
    <p:sldLayoutId id="2147483694" r:id="rId25"/>
    <p:sldLayoutId id="2147483686" r:id="rId26"/>
    <p:sldLayoutId id="2147483688" r:id="rId27"/>
    <p:sldLayoutId id="2147483704" r:id="rId2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4308567"/>
            <a:ext cx="6480000" cy="1493928"/>
          </a:xfrm>
        </p:spPr>
        <p:txBody>
          <a:bodyPr/>
          <a:lstStyle/>
          <a:p>
            <a:r>
              <a:rPr lang="en-US" dirty="0"/>
              <a:t>Plants vs Zombies</a:t>
            </a:r>
            <a:br>
              <a:rPr lang="en-US" dirty="0"/>
            </a:br>
            <a:br>
              <a:rPr lang="en-US" sz="1100" b="0" dirty="0"/>
            </a:br>
            <a:r>
              <a:rPr lang="en-US" sz="2200" b="0" dirty="0"/>
              <a:t>Team: Critical Hit Studios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Realize innovation.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Restricted © Siemens AG 2019</a:t>
            </a:r>
          </a:p>
        </p:txBody>
      </p:sp>
    </p:spTree>
    <p:extLst>
      <p:ext uri="{BB962C8B-B14F-4D97-AF65-F5344CB8AC3E}">
        <p14:creationId xmlns:p14="http://schemas.microsoft.com/office/powerpoint/2010/main" val="2202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5" y="1435608"/>
            <a:ext cx="1829625" cy="4692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Siemens PowerPoint color palette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0936" y="1868540"/>
            <a:ext cx="6694677" cy="396497"/>
          </a:xfrm>
          <a:prstGeom prst="rect">
            <a:avLst/>
          </a:prstGeom>
          <a:noFill/>
          <a:ln w="28575">
            <a:solidFill>
              <a:srgbClr val="AAB414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0936" y="3119683"/>
            <a:ext cx="6692409" cy="1012838"/>
          </a:xfrm>
          <a:prstGeom prst="rect">
            <a:avLst/>
          </a:prstGeom>
          <a:noFill/>
          <a:ln w="28575">
            <a:solidFill>
              <a:srgbClr val="AAB414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936" y="2292126"/>
            <a:ext cx="6692409" cy="799343"/>
          </a:xfrm>
          <a:prstGeom prst="rect">
            <a:avLst/>
          </a:prstGeom>
          <a:noFill/>
          <a:ln w="28575">
            <a:solidFill>
              <a:srgbClr val="AF235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0936" y="4160874"/>
            <a:ext cx="6692409" cy="453656"/>
          </a:xfrm>
          <a:prstGeom prst="rect">
            <a:avLst/>
          </a:prstGeom>
          <a:noFill/>
          <a:ln w="28575">
            <a:solidFill>
              <a:srgbClr val="AF235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0936" y="4642884"/>
            <a:ext cx="6692409" cy="446567"/>
          </a:xfrm>
          <a:prstGeom prst="rect">
            <a:avLst/>
          </a:prstGeom>
          <a:noFill/>
          <a:ln w="28575">
            <a:solidFill>
              <a:srgbClr val="FFB900"/>
            </a:solidFill>
          </a:ln>
          <a:effectLst/>
          <a:extLst/>
        </p:spPr>
        <p:txBody>
          <a:bodyPr wrap="square" lIns="109728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0936" y="1866504"/>
            <a:ext cx="1152160" cy="384543"/>
          </a:xfrm>
          <a:prstGeom prst="rect">
            <a:avLst/>
          </a:prstGeom>
          <a:solidFill>
            <a:srgbClr val="AAB514"/>
          </a:solidFill>
          <a:ln w="28575"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0936" y="3117371"/>
            <a:ext cx="1152160" cy="1000974"/>
          </a:xfrm>
          <a:prstGeom prst="rect">
            <a:avLst/>
          </a:prstGeom>
          <a:solidFill>
            <a:srgbClr val="AAB414"/>
          </a:solidFill>
          <a:ln w="28575"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30936" y="2292127"/>
            <a:ext cx="1152160" cy="808872"/>
          </a:xfrm>
          <a:prstGeom prst="rect">
            <a:avLst/>
          </a:prstGeom>
          <a:solidFill>
            <a:srgbClr val="AF235F"/>
          </a:solidFill>
          <a:ln w="28575"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0936" y="4170404"/>
            <a:ext cx="1152160" cy="444126"/>
          </a:xfrm>
          <a:prstGeom prst="rect">
            <a:avLst/>
          </a:prstGeom>
          <a:solidFill>
            <a:srgbClr val="AF235F"/>
          </a:solidFill>
          <a:ln w="28575"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43428" y="4615891"/>
            <a:ext cx="2623441" cy="486964"/>
          </a:xfrm>
          <a:prstGeom prst="rect">
            <a:avLst/>
          </a:prstGeom>
          <a:noFill/>
          <a:ln w="28575"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Only if you used Siemens colors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936" y="1435608"/>
            <a:ext cx="2952354" cy="2716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What colors can you use?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30936" y="4653639"/>
            <a:ext cx="1152144" cy="462805"/>
          </a:xfrm>
          <a:prstGeom prst="rect">
            <a:avLst/>
          </a:prstGeom>
          <a:solidFill>
            <a:srgbClr val="FFB900"/>
          </a:solidFill>
          <a:ln w="28575">
            <a:noFill/>
          </a:ln>
          <a:effectLst/>
          <a:extLst/>
        </p:spPr>
        <p:txBody>
          <a:bodyPr wrap="square" lIns="109728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bg1"/>
                </a:solidFill>
              </a:rPr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11910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21" y="5175152"/>
            <a:ext cx="1255672" cy="774128"/>
          </a:xfrm>
          <a:prstGeom prst="rect">
            <a:avLst/>
          </a:prstGeom>
        </p:spPr>
      </p:pic>
      <p:sp>
        <p:nvSpPr>
          <p:cNvPr id="147" name="cdtRectangle 3 Id114691"/>
          <p:cNvSpPr txBox="1">
            <a:spLocks noChangeArrowheads="1"/>
          </p:cNvSpPr>
          <p:nvPr/>
        </p:nvSpPr>
        <p:spPr bwMode="auto">
          <a:xfrm>
            <a:off x="630512" y="4980057"/>
            <a:ext cx="2856678" cy="121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4400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b="1" dirty="0">
                <a:solidFill>
                  <a:srgbClr val="00646E"/>
                </a:solidFill>
              </a:rPr>
              <a:t>Where to find them:</a:t>
            </a:r>
          </a:p>
          <a:p>
            <a:r>
              <a:rPr lang="en-US" sz="1000" dirty="0"/>
              <a:t>GUI colors can be found under Shape Fill/Contour Fill/Font Color – Custom Colors as shown:</a:t>
            </a:r>
          </a:p>
        </p:txBody>
      </p:sp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Siemens color palette</a:t>
            </a:r>
            <a:br>
              <a:rPr lang="en-US" noProof="0" dirty="0"/>
            </a:br>
            <a:r>
              <a:rPr lang="en-US" dirty="0"/>
              <a:t>Preferred colors have a white dot</a:t>
            </a:r>
            <a:endParaRPr lang="en-US" noProof="0" dirty="0"/>
          </a:p>
        </p:txBody>
      </p:sp>
      <p:sp>
        <p:nvSpPr>
          <p:cNvPr id="44" name="cdtRectangle 49 Id65"/>
          <p:cNvSpPr>
            <a:spLocks noChangeArrowheads="1"/>
          </p:cNvSpPr>
          <p:nvPr/>
        </p:nvSpPr>
        <p:spPr bwMode="auto">
          <a:xfrm>
            <a:off x="627063" y="1443974"/>
            <a:ext cx="1489276" cy="586507"/>
          </a:xfrm>
          <a:prstGeom prst="rect">
            <a:avLst/>
          </a:prstGeom>
          <a:solidFill>
            <a:srgbClr val="3C464B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Stone dark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60 70 75</a:t>
            </a:r>
          </a:p>
        </p:txBody>
      </p:sp>
      <p:sp>
        <p:nvSpPr>
          <p:cNvPr id="45" name="cdtRectangle 49 Id65"/>
          <p:cNvSpPr>
            <a:spLocks noChangeArrowheads="1"/>
          </p:cNvSpPr>
          <p:nvPr/>
        </p:nvSpPr>
        <p:spPr bwMode="auto">
          <a:xfrm>
            <a:off x="2245145" y="1443974"/>
            <a:ext cx="1489276" cy="586506"/>
          </a:xfrm>
          <a:prstGeom prst="rect">
            <a:avLst/>
          </a:prstGeom>
          <a:solidFill>
            <a:srgbClr val="73645A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Sand dark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115 100 90</a:t>
            </a:r>
          </a:p>
        </p:txBody>
      </p:sp>
      <p:sp>
        <p:nvSpPr>
          <p:cNvPr id="46" name="cdtRectangle 49 Id65"/>
          <p:cNvSpPr>
            <a:spLocks noChangeArrowheads="1"/>
          </p:cNvSpPr>
          <p:nvPr/>
        </p:nvSpPr>
        <p:spPr bwMode="auto">
          <a:xfrm>
            <a:off x="627063" y="2132856"/>
            <a:ext cx="1489276" cy="586507"/>
          </a:xfrm>
          <a:prstGeom prst="rect">
            <a:avLst/>
          </a:prstGeom>
          <a:solidFill>
            <a:srgbClr val="78879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Stone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120 135 145</a:t>
            </a:r>
          </a:p>
        </p:txBody>
      </p:sp>
      <p:sp>
        <p:nvSpPr>
          <p:cNvPr id="47" name="cdtRectangle 49 Id65"/>
          <p:cNvSpPr>
            <a:spLocks noChangeArrowheads="1"/>
          </p:cNvSpPr>
          <p:nvPr/>
        </p:nvSpPr>
        <p:spPr bwMode="auto">
          <a:xfrm>
            <a:off x="627063" y="2836119"/>
            <a:ext cx="1489276" cy="586507"/>
          </a:xfrm>
          <a:prstGeom prst="rect">
            <a:avLst/>
          </a:prstGeom>
          <a:solidFill>
            <a:srgbClr val="9BAFB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Stone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155 175 190</a:t>
            </a:r>
          </a:p>
        </p:txBody>
      </p:sp>
      <p:sp>
        <p:nvSpPr>
          <p:cNvPr id="48" name="cdtRectangle 49 Id65"/>
          <p:cNvSpPr>
            <a:spLocks noChangeArrowheads="1"/>
          </p:cNvSpPr>
          <p:nvPr/>
        </p:nvSpPr>
        <p:spPr bwMode="auto">
          <a:xfrm>
            <a:off x="627063" y="3534778"/>
            <a:ext cx="1489276" cy="586507"/>
          </a:xfrm>
          <a:prstGeom prst="rect">
            <a:avLst/>
          </a:prstGeom>
          <a:solidFill>
            <a:srgbClr val="BECDD7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Stone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light (35%)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190 205 215</a:t>
            </a:r>
          </a:p>
        </p:txBody>
      </p:sp>
      <p:sp>
        <p:nvSpPr>
          <p:cNvPr id="49" name="cdtRectangle 49 Id65"/>
          <p:cNvSpPr>
            <a:spLocks noChangeArrowheads="1"/>
          </p:cNvSpPr>
          <p:nvPr/>
        </p:nvSpPr>
        <p:spPr bwMode="auto">
          <a:xfrm>
            <a:off x="627063" y="4234788"/>
            <a:ext cx="1489276" cy="586507"/>
          </a:xfrm>
          <a:prstGeom prst="rect">
            <a:avLst/>
          </a:prstGeom>
          <a:solidFill>
            <a:srgbClr val="CDD9E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Stone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205 217 225</a:t>
            </a:r>
          </a:p>
        </p:txBody>
      </p:sp>
      <p:sp>
        <p:nvSpPr>
          <p:cNvPr id="50" name="cdtRectangle 49 Id65"/>
          <p:cNvSpPr>
            <a:spLocks noChangeArrowheads="1"/>
          </p:cNvSpPr>
          <p:nvPr/>
        </p:nvSpPr>
        <p:spPr bwMode="auto">
          <a:xfrm>
            <a:off x="2245145" y="2132856"/>
            <a:ext cx="1489276" cy="586507"/>
          </a:xfrm>
          <a:prstGeom prst="rect">
            <a:avLst/>
          </a:prstGeom>
          <a:solidFill>
            <a:srgbClr val="9B968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Sand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155 150 130</a:t>
            </a:r>
          </a:p>
        </p:txBody>
      </p:sp>
      <p:sp>
        <p:nvSpPr>
          <p:cNvPr id="51" name="cdtRectangle 49 Id65"/>
          <p:cNvSpPr>
            <a:spLocks noChangeArrowheads="1"/>
          </p:cNvSpPr>
          <p:nvPr/>
        </p:nvSpPr>
        <p:spPr bwMode="auto">
          <a:xfrm>
            <a:off x="2245145" y="2836119"/>
            <a:ext cx="1489276" cy="586507"/>
          </a:xfrm>
          <a:prstGeom prst="rect">
            <a:avLst/>
          </a:prstGeom>
          <a:solidFill>
            <a:srgbClr val="B9B9A5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Siemens Sand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185 185 165</a:t>
            </a:r>
          </a:p>
        </p:txBody>
      </p:sp>
      <p:sp>
        <p:nvSpPr>
          <p:cNvPr id="52" name="cdtRectangle 49 Id65"/>
          <p:cNvSpPr>
            <a:spLocks noChangeArrowheads="1"/>
          </p:cNvSpPr>
          <p:nvPr/>
        </p:nvSpPr>
        <p:spPr bwMode="auto">
          <a:xfrm>
            <a:off x="2245145" y="3534778"/>
            <a:ext cx="1489276" cy="586507"/>
          </a:xfrm>
          <a:prstGeom prst="rect">
            <a:avLst/>
          </a:prstGeom>
          <a:solidFill>
            <a:srgbClr val="D7D7C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Sand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light (35%)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215 215 205</a:t>
            </a:r>
          </a:p>
        </p:txBody>
      </p:sp>
      <p:sp>
        <p:nvSpPr>
          <p:cNvPr id="53" name="cdtRectangle 49 Id65"/>
          <p:cNvSpPr>
            <a:spLocks noChangeArrowheads="1"/>
          </p:cNvSpPr>
          <p:nvPr/>
        </p:nvSpPr>
        <p:spPr bwMode="auto">
          <a:xfrm>
            <a:off x="2245145" y="4234788"/>
            <a:ext cx="1489276" cy="586507"/>
          </a:xfrm>
          <a:prstGeom prst="rect">
            <a:avLst/>
          </a:prstGeom>
          <a:solidFill>
            <a:srgbClr val="E1E1D7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Sand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225 225 215</a:t>
            </a:r>
          </a:p>
        </p:txBody>
      </p:sp>
      <p:sp>
        <p:nvSpPr>
          <p:cNvPr id="54" name="cdtRectangle 49 Id65"/>
          <p:cNvSpPr>
            <a:spLocks noChangeArrowheads="1"/>
          </p:cNvSpPr>
          <p:nvPr/>
        </p:nvSpPr>
        <p:spPr bwMode="auto">
          <a:xfrm>
            <a:off x="3842587" y="1443974"/>
            <a:ext cx="1489276" cy="586507"/>
          </a:xfrm>
          <a:prstGeom prst="rect">
            <a:avLst/>
          </a:prstGeom>
          <a:solidFill>
            <a:srgbClr val="00646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Teal dark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0 100 110</a:t>
            </a:r>
          </a:p>
        </p:txBody>
      </p:sp>
      <p:sp>
        <p:nvSpPr>
          <p:cNvPr id="55" name="cdtRectangle 49 Id65"/>
          <p:cNvSpPr>
            <a:spLocks noChangeArrowheads="1"/>
          </p:cNvSpPr>
          <p:nvPr/>
        </p:nvSpPr>
        <p:spPr bwMode="auto">
          <a:xfrm>
            <a:off x="3842587" y="2132856"/>
            <a:ext cx="1489276" cy="586507"/>
          </a:xfrm>
          <a:prstGeom prst="rect">
            <a:avLst/>
          </a:prstGeom>
          <a:solidFill>
            <a:srgbClr val="0F8287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Teal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15 130 135</a:t>
            </a:r>
          </a:p>
        </p:txBody>
      </p:sp>
      <p:sp>
        <p:nvSpPr>
          <p:cNvPr id="56" name="cdtRectangle 49 Id65"/>
          <p:cNvSpPr>
            <a:spLocks noChangeArrowheads="1"/>
          </p:cNvSpPr>
          <p:nvPr/>
        </p:nvSpPr>
        <p:spPr bwMode="auto">
          <a:xfrm>
            <a:off x="3842587" y="2836119"/>
            <a:ext cx="1489276" cy="586507"/>
          </a:xfrm>
          <a:prstGeom prst="rect">
            <a:avLst/>
          </a:prstGeom>
          <a:solidFill>
            <a:srgbClr val="32A0A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Teal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50 160 160</a:t>
            </a:r>
          </a:p>
        </p:txBody>
      </p:sp>
      <p:sp>
        <p:nvSpPr>
          <p:cNvPr id="57" name="cdtRectangle 49 Id65"/>
          <p:cNvSpPr>
            <a:spLocks noChangeArrowheads="1"/>
          </p:cNvSpPr>
          <p:nvPr/>
        </p:nvSpPr>
        <p:spPr bwMode="auto">
          <a:xfrm>
            <a:off x="3842587" y="3534778"/>
            <a:ext cx="1489276" cy="586507"/>
          </a:xfrm>
          <a:prstGeom prst="rect">
            <a:avLst/>
          </a:prstGeom>
          <a:solidFill>
            <a:srgbClr val="4BB9B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Teal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75 185 185</a:t>
            </a:r>
          </a:p>
        </p:txBody>
      </p:sp>
      <p:sp>
        <p:nvSpPr>
          <p:cNvPr id="58" name="cdtRectangle 49 Id65"/>
          <p:cNvSpPr>
            <a:spLocks noChangeArrowheads="1"/>
          </p:cNvSpPr>
          <p:nvPr/>
        </p:nvSpPr>
        <p:spPr bwMode="auto">
          <a:xfrm>
            <a:off x="3842587" y="4234788"/>
            <a:ext cx="1489276" cy="586507"/>
          </a:xfrm>
          <a:prstGeom prst="rect">
            <a:avLst/>
          </a:prstGeom>
          <a:solidFill>
            <a:srgbClr val="A5E1E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Accent Teal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165 225 225</a:t>
            </a:r>
          </a:p>
        </p:txBody>
      </p:sp>
      <p:sp>
        <p:nvSpPr>
          <p:cNvPr id="59" name="cdtRectangle 49 Id65"/>
          <p:cNvSpPr>
            <a:spLocks noChangeArrowheads="1"/>
          </p:cNvSpPr>
          <p:nvPr/>
        </p:nvSpPr>
        <p:spPr bwMode="auto">
          <a:xfrm>
            <a:off x="5440028" y="1443974"/>
            <a:ext cx="1489276" cy="586507"/>
          </a:xfrm>
          <a:prstGeom prst="rect">
            <a:avLst/>
          </a:prstGeom>
          <a:solidFill>
            <a:srgbClr val="7D2D1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Yellow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125 45 30</a:t>
            </a:r>
          </a:p>
        </p:txBody>
      </p:sp>
      <p:sp>
        <p:nvSpPr>
          <p:cNvPr id="60" name="cdtRectangle 49 Id65"/>
          <p:cNvSpPr>
            <a:spLocks noChangeArrowheads="1"/>
          </p:cNvSpPr>
          <p:nvPr/>
        </p:nvSpPr>
        <p:spPr bwMode="auto">
          <a:xfrm>
            <a:off x="5440028" y="2132856"/>
            <a:ext cx="1489276" cy="586507"/>
          </a:xfrm>
          <a:prstGeom prst="rect">
            <a:avLst/>
          </a:prstGeom>
          <a:solidFill>
            <a:srgbClr val="C85A1E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Yellow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200 90 30</a:t>
            </a:r>
          </a:p>
        </p:txBody>
      </p:sp>
      <p:sp>
        <p:nvSpPr>
          <p:cNvPr id="61" name="cdtRectangle 49 Id65"/>
          <p:cNvSpPr>
            <a:spLocks noChangeArrowheads="1"/>
          </p:cNvSpPr>
          <p:nvPr/>
        </p:nvSpPr>
        <p:spPr bwMode="auto">
          <a:xfrm>
            <a:off x="5440028" y="2836119"/>
            <a:ext cx="1489276" cy="586507"/>
          </a:xfrm>
          <a:prstGeom prst="rect">
            <a:avLst/>
          </a:prstGeom>
          <a:solidFill>
            <a:srgbClr val="EB780A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Yellow dark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235 120 10</a:t>
            </a:r>
          </a:p>
        </p:txBody>
      </p:sp>
      <p:sp>
        <p:nvSpPr>
          <p:cNvPr id="62" name="cdtRectangle 49 Id65"/>
          <p:cNvSpPr>
            <a:spLocks noChangeArrowheads="1"/>
          </p:cNvSpPr>
          <p:nvPr/>
        </p:nvSpPr>
        <p:spPr bwMode="auto">
          <a:xfrm>
            <a:off x="5440028" y="3534778"/>
            <a:ext cx="1489276" cy="586507"/>
          </a:xfrm>
          <a:prstGeom prst="rect">
            <a:avLst/>
          </a:prstGeom>
          <a:solidFill>
            <a:srgbClr val="FFB9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Yellow Light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255 185 0</a:t>
            </a:r>
          </a:p>
        </p:txBody>
      </p:sp>
      <p:sp>
        <p:nvSpPr>
          <p:cNvPr id="63" name="cdtRectangle 49 Id65"/>
          <p:cNvSpPr>
            <a:spLocks noChangeArrowheads="1"/>
          </p:cNvSpPr>
          <p:nvPr/>
        </p:nvSpPr>
        <p:spPr bwMode="auto">
          <a:xfrm>
            <a:off x="5440028" y="4234788"/>
            <a:ext cx="1489276" cy="586507"/>
          </a:xfrm>
          <a:prstGeom prst="rect">
            <a:avLst/>
          </a:prstGeom>
          <a:solidFill>
            <a:srgbClr val="FFE17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Accent Yellow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255 225 120</a:t>
            </a:r>
          </a:p>
        </p:txBody>
      </p:sp>
      <p:sp>
        <p:nvSpPr>
          <p:cNvPr id="64" name="cdtRectangle 49 Id65"/>
          <p:cNvSpPr>
            <a:spLocks noChangeArrowheads="1"/>
          </p:cNvSpPr>
          <p:nvPr/>
        </p:nvSpPr>
        <p:spPr bwMode="auto">
          <a:xfrm>
            <a:off x="7034530" y="1443974"/>
            <a:ext cx="1489276" cy="586507"/>
          </a:xfrm>
          <a:prstGeom prst="rect">
            <a:avLst/>
          </a:prstGeom>
          <a:solidFill>
            <a:srgbClr val="41143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Red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65 20 50</a:t>
            </a:r>
          </a:p>
        </p:txBody>
      </p:sp>
      <p:sp>
        <p:nvSpPr>
          <p:cNvPr id="65" name="cdtRectangle 49 Id65"/>
          <p:cNvSpPr>
            <a:spLocks noChangeArrowheads="1"/>
          </p:cNvSpPr>
          <p:nvPr/>
        </p:nvSpPr>
        <p:spPr bwMode="auto">
          <a:xfrm>
            <a:off x="7034530" y="2132856"/>
            <a:ext cx="1489276" cy="586507"/>
          </a:xfrm>
          <a:prstGeom prst="rect">
            <a:avLst/>
          </a:prstGeom>
          <a:solidFill>
            <a:srgbClr val="64194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Red dark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100 25 70</a:t>
            </a:r>
          </a:p>
        </p:txBody>
      </p:sp>
      <p:sp>
        <p:nvSpPr>
          <p:cNvPr id="66" name="cdtRectangle 49 Id65"/>
          <p:cNvSpPr>
            <a:spLocks noChangeArrowheads="1"/>
          </p:cNvSpPr>
          <p:nvPr/>
        </p:nvSpPr>
        <p:spPr bwMode="auto">
          <a:xfrm>
            <a:off x="7034530" y="2836119"/>
            <a:ext cx="1489276" cy="586507"/>
          </a:xfrm>
          <a:prstGeom prst="rect">
            <a:avLst/>
          </a:prstGeom>
          <a:solidFill>
            <a:srgbClr val="871E5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Red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135 30 80</a:t>
            </a:r>
          </a:p>
        </p:txBody>
      </p:sp>
      <p:sp>
        <p:nvSpPr>
          <p:cNvPr id="67" name="cdtRectangle 49 Id65"/>
          <p:cNvSpPr>
            <a:spLocks noChangeArrowheads="1"/>
          </p:cNvSpPr>
          <p:nvPr/>
        </p:nvSpPr>
        <p:spPr bwMode="auto">
          <a:xfrm>
            <a:off x="7034530" y="3534778"/>
            <a:ext cx="1489276" cy="586507"/>
          </a:xfrm>
          <a:prstGeom prst="rect">
            <a:avLst/>
          </a:prstGeom>
          <a:solidFill>
            <a:srgbClr val="AF235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Red light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175 35 95</a:t>
            </a:r>
          </a:p>
        </p:txBody>
      </p:sp>
      <p:sp>
        <p:nvSpPr>
          <p:cNvPr id="68" name="cdtRectangle 49 Id65"/>
          <p:cNvSpPr>
            <a:spLocks noChangeArrowheads="1"/>
          </p:cNvSpPr>
          <p:nvPr/>
        </p:nvSpPr>
        <p:spPr bwMode="auto">
          <a:xfrm>
            <a:off x="7034530" y="4234788"/>
            <a:ext cx="1489276" cy="586507"/>
          </a:xfrm>
          <a:prstGeom prst="rect">
            <a:avLst/>
          </a:prstGeom>
          <a:solidFill>
            <a:srgbClr val="D7698C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Accent Red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215 105 140</a:t>
            </a:r>
          </a:p>
        </p:txBody>
      </p:sp>
      <p:sp>
        <p:nvSpPr>
          <p:cNvPr id="69" name="cdtRectangle 49 Id65"/>
          <p:cNvSpPr>
            <a:spLocks noChangeArrowheads="1"/>
          </p:cNvSpPr>
          <p:nvPr/>
        </p:nvSpPr>
        <p:spPr bwMode="auto">
          <a:xfrm>
            <a:off x="8631972" y="1443974"/>
            <a:ext cx="1489276" cy="586507"/>
          </a:xfrm>
          <a:prstGeom prst="rect">
            <a:avLst/>
          </a:prstGeom>
          <a:solidFill>
            <a:srgbClr val="00466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Blue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0 70 105</a:t>
            </a:r>
          </a:p>
        </p:txBody>
      </p:sp>
      <p:sp>
        <p:nvSpPr>
          <p:cNvPr id="70" name="cdtRectangle 49 Id65"/>
          <p:cNvSpPr>
            <a:spLocks noChangeArrowheads="1"/>
          </p:cNvSpPr>
          <p:nvPr/>
        </p:nvSpPr>
        <p:spPr bwMode="auto">
          <a:xfrm>
            <a:off x="8631972" y="2132856"/>
            <a:ext cx="1489276" cy="586507"/>
          </a:xfrm>
          <a:prstGeom prst="rect">
            <a:avLst/>
          </a:prstGeom>
          <a:solidFill>
            <a:srgbClr val="005F87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Blue dark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0 95 135</a:t>
            </a:r>
          </a:p>
        </p:txBody>
      </p:sp>
      <p:sp>
        <p:nvSpPr>
          <p:cNvPr id="71" name="cdtRectangle 49 Id65"/>
          <p:cNvSpPr>
            <a:spLocks noChangeArrowheads="1"/>
          </p:cNvSpPr>
          <p:nvPr/>
        </p:nvSpPr>
        <p:spPr bwMode="auto">
          <a:xfrm>
            <a:off x="8631972" y="2836119"/>
            <a:ext cx="1489276" cy="586507"/>
          </a:xfrm>
          <a:prstGeom prst="rect">
            <a:avLst/>
          </a:prstGeom>
          <a:solidFill>
            <a:srgbClr val="2387AA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Blue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35 135 170</a:t>
            </a:r>
          </a:p>
        </p:txBody>
      </p:sp>
      <p:sp>
        <p:nvSpPr>
          <p:cNvPr id="72" name="cdtRectangle 49 Id65"/>
          <p:cNvSpPr>
            <a:spLocks noChangeArrowheads="1"/>
          </p:cNvSpPr>
          <p:nvPr/>
        </p:nvSpPr>
        <p:spPr bwMode="auto">
          <a:xfrm>
            <a:off x="8631972" y="3534778"/>
            <a:ext cx="1489276" cy="586507"/>
          </a:xfrm>
          <a:prstGeom prst="rect">
            <a:avLst/>
          </a:prstGeom>
          <a:solidFill>
            <a:srgbClr val="41AAC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Blue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65 170 200</a:t>
            </a:r>
          </a:p>
        </p:txBody>
      </p:sp>
      <p:sp>
        <p:nvSpPr>
          <p:cNvPr id="73" name="cdtRectangle 49 Id65"/>
          <p:cNvSpPr>
            <a:spLocks noChangeArrowheads="1"/>
          </p:cNvSpPr>
          <p:nvPr/>
        </p:nvSpPr>
        <p:spPr bwMode="auto">
          <a:xfrm>
            <a:off x="8631972" y="4234788"/>
            <a:ext cx="1489276" cy="586507"/>
          </a:xfrm>
          <a:prstGeom prst="rect">
            <a:avLst/>
          </a:prstGeom>
          <a:solidFill>
            <a:srgbClr val="7DD2E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Accent Blue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125 210 230</a:t>
            </a:r>
          </a:p>
        </p:txBody>
      </p:sp>
      <p:sp>
        <p:nvSpPr>
          <p:cNvPr id="74" name="cdtRectangle 49 Id65"/>
          <p:cNvSpPr>
            <a:spLocks noChangeArrowheads="1"/>
          </p:cNvSpPr>
          <p:nvPr/>
        </p:nvSpPr>
        <p:spPr bwMode="auto">
          <a:xfrm>
            <a:off x="10226474" y="1443974"/>
            <a:ext cx="1489276" cy="586507"/>
          </a:xfrm>
          <a:prstGeom prst="rect">
            <a:avLst/>
          </a:prstGeom>
          <a:solidFill>
            <a:srgbClr val="465F1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Green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70 95 25</a:t>
            </a:r>
          </a:p>
        </p:txBody>
      </p:sp>
      <p:sp>
        <p:nvSpPr>
          <p:cNvPr id="75" name="cdtRectangle 49 Id65"/>
          <p:cNvSpPr>
            <a:spLocks noChangeArrowheads="1"/>
          </p:cNvSpPr>
          <p:nvPr/>
        </p:nvSpPr>
        <p:spPr bwMode="auto">
          <a:xfrm>
            <a:off x="10226474" y="2132856"/>
            <a:ext cx="1489276" cy="586507"/>
          </a:xfrm>
          <a:prstGeom prst="rect">
            <a:avLst/>
          </a:prstGeom>
          <a:solidFill>
            <a:srgbClr val="647D2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Green dark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100 125 45</a:t>
            </a:r>
          </a:p>
        </p:txBody>
      </p:sp>
      <p:sp>
        <p:nvSpPr>
          <p:cNvPr id="76" name="cdtRectangle 49 Id65"/>
          <p:cNvSpPr>
            <a:spLocks noChangeArrowheads="1"/>
          </p:cNvSpPr>
          <p:nvPr/>
        </p:nvSpPr>
        <p:spPr bwMode="auto">
          <a:xfrm>
            <a:off x="10226474" y="2836119"/>
            <a:ext cx="1489276" cy="586507"/>
          </a:xfrm>
          <a:prstGeom prst="rect">
            <a:avLst/>
          </a:prstGeom>
          <a:solidFill>
            <a:srgbClr val="87962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Green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135 150 40</a:t>
            </a:r>
          </a:p>
        </p:txBody>
      </p:sp>
      <p:sp>
        <p:nvSpPr>
          <p:cNvPr id="77" name="cdtRectangle 49 Id65"/>
          <p:cNvSpPr>
            <a:spLocks noChangeArrowheads="1"/>
          </p:cNvSpPr>
          <p:nvPr/>
        </p:nvSpPr>
        <p:spPr bwMode="auto">
          <a:xfrm>
            <a:off x="10226474" y="3534778"/>
            <a:ext cx="1489276" cy="586507"/>
          </a:xfrm>
          <a:prstGeom prst="rect">
            <a:avLst/>
          </a:prstGeom>
          <a:solidFill>
            <a:srgbClr val="AAB414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Siemens Accent Green light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rgbClr val="FFFFFF"/>
                </a:solidFill>
              </a:rPr>
              <a:t>170 180 20</a:t>
            </a:r>
          </a:p>
        </p:txBody>
      </p:sp>
      <p:sp>
        <p:nvSpPr>
          <p:cNvPr id="78" name="cdtRectangle 49 Id65"/>
          <p:cNvSpPr>
            <a:spLocks noChangeArrowheads="1"/>
          </p:cNvSpPr>
          <p:nvPr/>
        </p:nvSpPr>
        <p:spPr bwMode="auto">
          <a:xfrm>
            <a:off x="10226474" y="4234788"/>
            <a:ext cx="1489276" cy="586507"/>
          </a:xfrm>
          <a:prstGeom prst="rect">
            <a:avLst/>
          </a:prstGeom>
          <a:solidFill>
            <a:srgbClr val="D2D74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36000" rIns="36000" bIns="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Siemens Accent Green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210 215 65</a:t>
            </a:r>
          </a:p>
        </p:txBody>
      </p:sp>
      <p:sp>
        <p:nvSpPr>
          <p:cNvPr id="40" name="cdtRectangle 66 Id82"/>
          <p:cNvSpPr>
            <a:spLocks noChangeArrowheads="1"/>
          </p:cNvSpPr>
          <p:nvPr/>
        </p:nvSpPr>
        <p:spPr bwMode="auto">
          <a:xfrm>
            <a:off x="5523095" y="5346356"/>
            <a:ext cx="1439863" cy="431720"/>
          </a:xfrm>
          <a:prstGeom prst="rect">
            <a:avLst/>
          </a:prstGeom>
          <a:solidFill>
            <a:srgbClr val="41AAAA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tIns="54000" rIns="108000" bIns="54000" anchor="ctr">
            <a:noAutofit/>
          </a:bodyPr>
          <a:lstStyle/>
          <a:p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1914831" y="1830074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914831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914831" y="458116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3497051" y="458116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091035" y="1830074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5091035" y="2517846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091035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5091035" y="3205618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5091035" y="458116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6745862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745862" y="3205618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8331485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8331485" y="2517846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9915705" y="1830074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9915705" y="2517846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15705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9915705" y="3205618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9915705" y="458116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11499925" y="389339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11499925" y="3205618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11499925" y="4581160"/>
            <a:ext cx="144020" cy="1440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90215"/>
            <a:ext cx="8424440" cy="2577302"/>
          </a:xfrm>
        </p:spPr>
        <p:txBody>
          <a:bodyPr anchor="t" anchorCtr="0"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Agenda:</a:t>
            </a:r>
            <a:br>
              <a:rPr lang="en-US" dirty="0"/>
            </a:br>
            <a:r>
              <a:rPr lang="en-US" sz="1800" b="0" dirty="0"/>
              <a:t>Topic 1</a:t>
            </a:r>
            <a:br>
              <a:rPr lang="en-US" sz="1800" b="0" dirty="0"/>
            </a:br>
            <a:r>
              <a:rPr lang="en-US" sz="1800" b="0" dirty="0"/>
              <a:t>Topic 2</a:t>
            </a:r>
            <a:br>
              <a:rPr lang="en-US" sz="1800" b="0" dirty="0"/>
            </a:br>
            <a:r>
              <a:rPr lang="en-US" sz="1800" b="0" dirty="0"/>
              <a:t>Topic 3</a:t>
            </a:r>
            <a:br>
              <a:rPr lang="en-US" sz="1800" b="0" dirty="0"/>
            </a:br>
            <a:r>
              <a:rPr lang="en-US" sz="1800" b="0" dirty="0"/>
              <a:t>Topic 4</a:t>
            </a:r>
            <a:br>
              <a:rPr lang="en-US" sz="1800" b="0" dirty="0"/>
            </a:br>
            <a:r>
              <a:rPr lang="en-US" sz="1800" b="0" dirty="0"/>
              <a:t>Please note that there a no bullets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85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Creating a clone of Plant vs Zombies game, which is a desktop application. The aim of the game is to protect user’s house from zombies, using magical plants.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6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Diagram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44747-FB87-4CBD-A7C8-92257C8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91" y="1496425"/>
            <a:ext cx="5561367" cy="4631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595B-551B-4DDC-A267-3633E393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25" y="1480020"/>
            <a:ext cx="5040700" cy="4668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2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USABLE SPACE</a:t>
            </a: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For text, tables, charts, etc. place all your content within these boundaries.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PLACEMENT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Vertical: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 1.57 in -  3.98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Horizontal: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.69 in - 1.75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TIP</a:t>
            </a:r>
            <a:endParaRPr lang="en-US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Turn on the guides (View &gt; guides). The orange guides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The crop marks right outside the slide also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Copy/paste this rectangle in your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9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Headline, Arial bold, 22 pt.</a:t>
            </a:r>
            <a:br>
              <a:rPr lang="en-US" noProof="0" dirty="0"/>
            </a:br>
            <a:r>
              <a:rPr lang="en-US" dirty="0"/>
              <a:t>Content page – highlighted text</a:t>
            </a:r>
            <a:endParaRPr lang="en-US" noProof="0" dirty="0"/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Subhead, Arial Bold, 18 </a:t>
            </a:r>
            <a:r>
              <a:rPr lang="en-US" b="1" noProof="0" dirty="0" err="1"/>
              <a:t>pt</a:t>
            </a:r>
            <a:endParaRPr lang="en-US" b="1" noProof="0" dirty="0"/>
          </a:p>
          <a:p>
            <a:endParaRPr lang="en-US" b="1" noProof="0" dirty="0"/>
          </a:p>
          <a:p>
            <a:r>
              <a:rPr lang="en-US" dirty="0"/>
              <a:t>Body text, Arial Regular, 18 </a:t>
            </a:r>
            <a:r>
              <a:rPr lang="en-US" dirty="0" err="1"/>
              <a:t>pt</a:t>
            </a:r>
            <a:r>
              <a:rPr lang="en-US" dirty="0"/>
              <a:t>, line spacing 1.1 lines</a:t>
            </a:r>
            <a:r>
              <a:rPr lang="en-US" noProof="0" dirty="0"/>
              <a:t>: 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</a:t>
            </a:r>
            <a:r>
              <a:rPr lang="en-US" noProof="0" dirty="0" err="1"/>
              <a:t>exus</a:t>
            </a:r>
            <a:r>
              <a:rPr lang="en-US" noProof="0" dirty="0"/>
              <a:t> </a:t>
            </a:r>
            <a:r>
              <a:rPr lang="en-US" noProof="0" dirty="0" err="1"/>
              <a:t>rius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pPr lvl="1"/>
            <a:r>
              <a:rPr lang="en-US" noProof="0" dirty="0"/>
              <a:t>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Lorem exit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/>
              <a:t>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Lorem exit </a:t>
            </a:r>
            <a:r>
              <a:rPr lang="en-US" noProof="0" dirty="0" err="1"/>
              <a:t>itum</a:t>
            </a:r>
            <a:r>
              <a:rPr lang="en-US" noProof="0" dirty="0"/>
              <a:t>.</a:t>
            </a: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627063" y="4868863"/>
            <a:ext cx="6768000" cy="7184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>
              <a:lnSpc>
                <a:spcPct val="11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Highlighted text, Arial Bold, 18 </a:t>
            </a:r>
            <a:r>
              <a:rPr lang="en-US" dirty="0" err="1">
                <a:solidFill>
                  <a:schemeClr val="bg1"/>
                </a:solidFill>
              </a:rPr>
              <a:t>pt</a:t>
            </a:r>
            <a:r>
              <a:rPr lang="en-US" dirty="0">
                <a:solidFill>
                  <a:schemeClr val="bg1"/>
                </a:solidFill>
              </a:rPr>
              <a:t>, line spacing 1.1 lines. Dolor </a:t>
            </a:r>
            <a:r>
              <a:rPr lang="en-US" dirty="0" err="1">
                <a:solidFill>
                  <a:schemeClr val="bg1"/>
                </a:solidFill>
              </a:rPr>
              <a:t>cumatia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habilitarum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alus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2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627063" y="3070022"/>
            <a:ext cx="8424440" cy="25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6350" indent="-6350"/>
            <a:r>
              <a:rPr lang="en-US" kern="0" dirty="0"/>
              <a:t>Presenter</a:t>
            </a:r>
          </a:p>
          <a:p>
            <a:pPr marL="6350" indent="-6350"/>
            <a:endParaRPr lang="en-US" sz="1100" kern="0" dirty="0"/>
          </a:p>
          <a:p>
            <a:pPr marL="6350" indent="-6350"/>
            <a:r>
              <a:rPr lang="en-US" sz="1800" b="0" kern="0" dirty="0"/>
              <a:t>Title</a:t>
            </a:r>
            <a:br>
              <a:rPr lang="en-US" sz="1800" b="0" kern="0" dirty="0"/>
            </a:br>
            <a:r>
              <a:rPr lang="en-US" sz="1800" b="0" kern="0" dirty="0"/>
              <a:t>Group / Region / Department XY </a:t>
            </a:r>
            <a:br>
              <a:rPr lang="en-US" sz="1800" b="0" kern="0" dirty="0"/>
            </a:br>
            <a:br>
              <a:rPr lang="en-US" sz="1800" b="0" kern="0" dirty="0"/>
            </a:br>
            <a:r>
              <a:rPr lang="en-US" sz="1800" b="0" kern="0" dirty="0" err="1"/>
              <a:t>name.lastname@siemens.com</a:t>
            </a:r>
            <a:br>
              <a:rPr lang="en-US" sz="1800" kern="0" dirty="0"/>
            </a:b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6774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62535"/>
            <a:ext cx="8424440" cy="1663205"/>
          </a:xfrm>
        </p:spPr>
        <p:txBody>
          <a:bodyPr/>
          <a:lstStyle/>
          <a:p>
            <a:pPr marL="6350" indent="-6350"/>
            <a:r>
              <a:rPr lang="en-US" dirty="0"/>
              <a:t>Thank you.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3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 + Navigation</Name>
  <PpLayout>32</PpLayout>
  <Index>21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Three columns</Name>
  <PpLayout>32</PpLayout>
  <Index>14</Index>
</p4ppTags>
</file>

<file path=customXml/item14.xml><?xml version="1.0" encoding="utf-8"?>
<p4ppTags>
  <Name>Text + Index</Name>
  <PpLayout>32</PpLayout>
  <Index>8</Index>
</p4ppTags>
</file>

<file path=customXml/item15.xml><?xml version="1.0" encoding="utf-8"?>
<p4ppTags>
  <Name>Two columns</Name>
  <PpLayout>29</PpLayout>
  <Index>12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Two rows</Name>
  <PpLayout>32</PpLayout>
  <Index>13</Index>
</p4ppTags>
</file>

<file path=customXml/item4.xml><?xml version="1.0" encoding="utf-8"?>
<p4ppTags/>
</file>

<file path=customXml/item5.xml><?xml version="1.0" encoding="utf-8"?>
<p4ppTags>
  <Name>Four objects + Navigation</Name>
  <PpLayout>32</PpLayout>
  <Index>22</Index>
</p4ppTags>
</file>

<file path=customXml/item6.xml><?xml version="1.0" encoding="utf-8"?>
<p4ppTags>
  <Name>Three columns + Navigation</Name>
  <PpLayout>32</PpLayout>
  <Index>20</Index>
</p4ppTags>
</file>

<file path=customXml/item7.xml><?xml version="1.0" encoding="utf-8"?>
<p4ppTags>
  <Name>One object (large) + Navigation</Name>
  <PpLayout>32</PpLayout>
  <Index>17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Four objects</Name>
  <PpLayout>24</PpLayout>
  <Index>15</Index>
</p4ppTags>
</file>

<file path=customXml/itemProps1.xml><?xml version="1.0" encoding="utf-8"?>
<ds:datastoreItem xmlns:ds="http://schemas.openxmlformats.org/officeDocument/2006/customXml" ds:itemID="{6C79E4F8-DCFB-483C-880A-AEEC6AAFC838}">
  <ds:schemaRefs/>
</ds:datastoreItem>
</file>

<file path=customXml/itemProps10.xml><?xml version="1.0" encoding="utf-8"?>
<ds:datastoreItem xmlns:ds="http://schemas.openxmlformats.org/officeDocument/2006/customXml" ds:itemID="{D7BABA95-BFFE-422B-8591-3271669EEA88}">
  <ds:schemaRefs/>
</ds:datastoreItem>
</file>

<file path=customXml/itemProps11.xml><?xml version="1.0" encoding="utf-8"?>
<ds:datastoreItem xmlns:ds="http://schemas.openxmlformats.org/officeDocument/2006/customXml" ds:itemID="{80661B8B-A327-44F9-823B-4D9EE0B3EC78}">
  <ds:schemaRefs/>
</ds:datastoreItem>
</file>

<file path=customXml/itemProps12.xml><?xml version="1.0" encoding="utf-8"?>
<ds:datastoreItem xmlns:ds="http://schemas.openxmlformats.org/officeDocument/2006/customXml" ds:itemID="{1618AA06-B22E-4D19-9680-0D7830426729}">
  <ds:schemaRefs/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7E35FEDB-1F0E-4D67-A313-4AC59C26FF29}">
  <ds:schemaRefs/>
</ds:datastoreItem>
</file>

<file path=customXml/itemProps15.xml><?xml version="1.0" encoding="utf-8"?>
<ds:datastoreItem xmlns:ds="http://schemas.openxmlformats.org/officeDocument/2006/customXml" ds:itemID="{1666F4C2-68F5-4840-A44A-1A646C0925A1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7CC5F709-E74B-4E5F-A728-923D5062EBEF}">
  <ds:schemaRefs/>
</ds:datastoreItem>
</file>

<file path=customXml/itemProps3.xml><?xml version="1.0" encoding="utf-8"?>
<ds:datastoreItem xmlns:ds="http://schemas.openxmlformats.org/officeDocument/2006/customXml" ds:itemID="{38AB8DE4-FD9B-4166-BEC3-3F1753596133}">
  <ds:schemaRefs/>
</ds:datastoreItem>
</file>

<file path=customXml/itemProps4.xml><?xml version="1.0" encoding="utf-8"?>
<ds:datastoreItem xmlns:ds="http://schemas.openxmlformats.org/officeDocument/2006/customXml" ds:itemID="{572FBA73-6DBF-45DA-8282-9342320CFAB0}">
  <ds:schemaRefs/>
</ds:datastoreItem>
</file>

<file path=customXml/itemProps5.xml><?xml version="1.0" encoding="utf-8"?>
<ds:datastoreItem xmlns:ds="http://schemas.openxmlformats.org/officeDocument/2006/customXml" ds:itemID="{EAB520BC-C6EC-457E-8AB5-55DB67C86858}">
  <ds:schemaRefs/>
</ds:datastoreItem>
</file>

<file path=customXml/itemProps6.xml><?xml version="1.0" encoding="utf-8"?>
<ds:datastoreItem xmlns:ds="http://schemas.openxmlformats.org/officeDocument/2006/customXml" ds:itemID="{85D77EE6-52B7-48BE-9EDB-748F1EBB53DE}">
  <ds:schemaRefs/>
</ds:datastoreItem>
</file>

<file path=customXml/itemProps7.xml><?xml version="1.0" encoding="utf-8"?>
<ds:datastoreItem xmlns:ds="http://schemas.openxmlformats.org/officeDocument/2006/customXml" ds:itemID="{B27F640E-84DF-4F97-BC70-D045F1E6594F}">
  <ds:schemaRefs/>
</ds:datastoreItem>
</file>

<file path=customXml/itemProps8.xml><?xml version="1.0" encoding="utf-8"?>
<ds:datastoreItem xmlns:ds="http://schemas.openxmlformats.org/officeDocument/2006/customXml" ds:itemID="{D9FE249F-833E-4CF0-BECB-552D01D7DC9E}">
  <ds:schemaRefs/>
</ds:datastoreItem>
</file>

<file path=customXml/itemProps9.xml><?xml version="1.0" encoding="utf-8"?>
<ds:datastoreItem xmlns:ds="http://schemas.openxmlformats.org/officeDocument/2006/customXml" ds:itemID="{1581BFFB-B4CE-47A8-BE77-DC1339B1E5A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432</TotalTime>
  <Words>352</Words>
  <Application>Microsoft Office PowerPoint</Application>
  <PresentationFormat>Custom</PresentationFormat>
  <Paragraphs>87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2017 – 16:9</vt:lpstr>
      <vt:lpstr>Plants vs Zombies  Team: Critical Hit Studios</vt:lpstr>
      <vt:lpstr>Agenda: Topic 1 Topic 2 Topic 3 Topic 4 Please note that there a no bullets</vt:lpstr>
      <vt:lpstr>Problem Statement</vt:lpstr>
      <vt:lpstr>Block Diagram</vt:lpstr>
      <vt:lpstr>Introduction</vt:lpstr>
      <vt:lpstr>Problem Statement</vt:lpstr>
      <vt:lpstr>Headline, Arial bold, 22 pt. Content page – highlighted text</vt:lpstr>
      <vt:lpstr>PowerPoint Presentation</vt:lpstr>
      <vt:lpstr>Thank you. </vt:lpstr>
      <vt:lpstr>Siemens PowerPoint color palette</vt:lpstr>
      <vt:lpstr>Siemens color palette Preferred colors have a white dot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Denning, Lici</dc:creator>
  <cp:keywords>C_Restricted</cp:keywords>
  <cp:lastModifiedBy>Dorle, Avanti (DI SW LCS APPS SA&amp;S)</cp:lastModifiedBy>
  <cp:revision>49</cp:revision>
  <cp:lastPrinted>2017-05-16T13:00:22Z</cp:lastPrinted>
  <dcterms:created xsi:type="dcterms:W3CDTF">2017-05-16T13:00:10Z</dcterms:created>
  <dcterms:modified xsi:type="dcterms:W3CDTF">2019-07-25T10:48:44Z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Restricted</vt:lpwstr>
  </property>
</Properties>
</file>