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29"/>
  </p:notesMasterIdLst>
  <p:handoutMasterIdLst>
    <p:handoutMasterId r:id="rId30"/>
  </p:handoutMasterIdLst>
  <p:sldIdLst>
    <p:sldId id="256" r:id="rId18"/>
    <p:sldId id="257" r:id="rId19"/>
    <p:sldId id="258" r:id="rId20"/>
    <p:sldId id="259" r:id="rId21"/>
    <p:sldId id="266" r:id="rId22"/>
    <p:sldId id="260" r:id="rId23"/>
    <p:sldId id="261" r:id="rId24"/>
    <p:sldId id="262" r:id="rId25"/>
    <p:sldId id="263" r:id="rId26"/>
    <p:sldId id="264" r:id="rId27"/>
    <p:sldId id="265" r:id="rId28"/>
  </p:sldIdLst>
  <p:sldSz cx="12198350" cy="6858000"/>
  <p:notesSz cx="7099300" cy="10234613"/>
  <p:custDataLst>
    <p:custData r:id="rId3"/>
    <p:tags r:id="rId31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3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2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 autoAdjust="0"/>
  </p:normalViewPr>
  <p:slideViewPr>
    <p:cSldViewPr snapToObjects="1" showGuides="1">
      <p:cViewPr varScale="1">
        <p:scale>
          <a:sx n="114" d="100"/>
          <a:sy n="114" d="100"/>
        </p:scale>
        <p:origin x="468" y="-18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3903"/>
        <p:guide orient="horz" pos="654"/>
        <p:guide orient="horz" pos="2452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customXml" Target="../../customXml/item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customXml" Target="../../customXml/item6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customXml" Target="../../customXml/item1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3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000" b="1" baseline="0">
                <a:solidFill>
                  <a:schemeClr val="tx1"/>
                </a:solidFill>
              </a:defRPr>
            </a:lvl1pPr>
            <a:lvl2pPr marL="1588" indent="0">
              <a:buNone/>
              <a:defRPr/>
            </a:lvl2pPr>
          </a:lstStyle>
          <a:p>
            <a:r>
              <a:rPr lang="en-US" noProof="0"/>
              <a:t>Unrestricted © Siemens AG 2017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600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3080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6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26" Type="http://schemas.openxmlformats.org/officeDocument/2006/relationships/tags" Target="../tags/tag16.xml"/><Relationship Id="rId39" Type="http://schemas.openxmlformats.org/officeDocument/2006/relationships/tags" Target="../tags/tag29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1.xml"/><Relationship Id="rId34" Type="http://schemas.openxmlformats.org/officeDocument/2006/relationships/tags" Target="../tags/tag24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5" Type="http://schemas.openxmlformats.org/officeDocument/2006/relationships/tags" Target="../tags/tag15.xml"/><Relationship Id="rId33" Type="http://schemas.openxmlformats.org/officeDocument/2006/relationships/tags" Target="../tags/tag23.xml"/><Relationship Id="rId38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29" Type="http://schemas.openxmlformats.org/officeDocument/2006/relationships/tags" Target="../tags/tag1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4.xml"/><Relationship Id="rId32" Type="http://schemas.openxmlformats.org/officeDocument/2006/relationships/tags" Target="../tags/tag22.xml"/><Relationship Id="rId37" Type="http://schemas.openxmlformats.org/officeDocument/2006/relationships/tags" Target="../tags/tag27.xml"/><Relationship Id="rId40" Type="http://schemas.openxmlformats.org/officeDocument/2006/relationships/tags" Target="../tags/tag30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23" Type="http://schemas.openxmlformats.org/officeDocument/2006/relationships/tags" Target="../tags/tag13.xml"/><Relationship Id="rId28" Type="http://schemas.openxmlformats.org/officeDocument/2006/relationships/tags" Target="../tags/tag18.xml"/><Relationship Id="rId36" Type="http://schemas.openxmlformats.org/officeDocument/2006/relationships/tags" Target="../tags/tag2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9.xml"/><Relationship Id="rId31" Type="http://schemas.openxmlformats.org/officeDocument/2006/relationships/tags" Target="../tags/tag2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tags" Target="../tags/tag12.xml"/><Relationship Id="rId27" Type="http://schemas.openxmlformats.org/officeDocument/2006/relationships/tags" Target="../tags/tag17.xml"/><Relationship Id="rId30" Type="http://schemas.openxmlformats.org/officeDocument/2006/relationships/tags" Target="../tags/tag20.xml"/><Relationship Id="rId35" Type="http://schemas.openxmlformats.org/officeDocument/2006/relationships/tags" Target="../tags/tag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37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de-DE" sz="1000" b="1">
                <a:solidFill>
                  <a:srgbClr val="879BAA"/>
                </a:solidFill>
              </a:rPr>
              <a:t>Unrestricted © Siemens AG 2017</a:t>
            </a:r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4" name="cdtTextBox 12 Id17"/>
          <p:cNvSpPr txBox="1"/>
          <p:nvPr userDrawn="1">
            <p:custDataLst>
              <p:tags r:id="rId38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2017.MM.DD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9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40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chemeClr val="tx1"/>
                </a:solidFill>
              </a:rPr>
              <a:t>Siemens PLM Software</a:t>
            </a: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9" r:id="rId2"/>
    <p:sldLayoutId id="2147483703" r:id="rId3"/>
    <p:sldLayoutId id="2147483695" r:id="rId4"/>
    <p:sldLayoutId id="2147483705" r:id="rId5"/>
    <p:sldLayoutId id="2147483670" r:id="rId6"/>
    <p:sldLayoutId id="2147483692" r:id="rId7"/>
    <p:sldLayoutId id="2147483707" r:id="rId8"/>
    <p:sldLayoutId id="2147483715" r:id="rId9"/>
    <p:sldLayoutId id="214748370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269-9336-4700-9FDD-9FEEC848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4200845"/>
            <a:ext cx="6480000" cy="1601650"/>
          </a:xfrm>
        </p:spPr>
        <p:txBody>
          <a:bodyPr/>
          <a:lstStyle/>
          <a:p>
            <a:pPr algn="ctr"/>
            <a:r>
              <a:rPr lang="en-IN" dirty="0"/>
              <a:t>Critical Hit Studios</a:t>
            </a:r>
            <a:br>
              <a:rPr lang="en-IN" dirty="0"/>
            </a:br>
            <a:r>
              <a:rPr lang="en-IN" sz="2000" b="0" dirty="0"/>
              <a:t>Presents</a:t>
            </a:r>
            <a:br>
              <a:rPr lang="en-IN" sz="2000" dirty="0"/>
            </a:br>
            <a:r>
              <a:rPr lang="en-IN" sz="2000" dirty="0"/>
              <a:t>Plants vs Zombies Game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1D59-0B54-4B99-B14B-2F42E5F5F8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E143F-3BC7-4730-9E54-E092D5CEA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1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792D-BFC3-4C55-8DE7-7738B99F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Specifications	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1EE51-9C03-4AFE-B023-E3E9BE9BA4D0}"/>
              </a:ext>
            </a:extLst>
          </p:cNvPr>
          <p:cNvSpPr txBox="1"/>
          <p:nvPr/>
        </p:nvSpPr>
        <p:spPr>
          <a:xfrm>
            <a:off x="1069975" y="1440000"/>
            <a:ext cx="44958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Framework – 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Programming Language – C Sharp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41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E31B2-7605-4A37-B7C1-BE69179AAF8F}"/>
              </a:ext>
            </a:extLst>
          </p:cNvPr>
          <p:cNvSpPr txBox="1"/>
          <p:nvPr/>
        </p:nvSpPr>
        <p:spPr>
          <a:xfrm>
            <a:off x="3355975" y="2819400"/>
            <a:ext cx="4572000" cy="121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40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9166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BAC64A-FE83-4995-AC9F-D6535504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0EC88-B478-407D-9414-0FA3E060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Architecture Diagram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Wireframe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Case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Class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Activity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Communication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Spcifications</a:t>
            </a:r>
            <a:endParaRPr lang="en-IN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7BF1-82F3-4D8C-BFD3-6EE5C1F5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  <a:br>
              <a:rPr lang="en-IN" dirty="0"/>
            </a:br>
            <a:endParaRPr lang="en-US" dirty="0"/>
          </a:p>
        </p:txBody>
      </p:sp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D43F51B-44A2-4CFA-96B9-83D13B6BD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850" y="1439863"/>
            <a:ext cx="4751387" cy="4751387"/>
          </a:xfrm>
        </p:spPr>
      </p:pic>
    </p:spTree>
    <p:extLst>
      <p:ext uri="{BB962C8B-B14F-4D97-AF65-F5344CB8AC3E}">
        <p14:creationId xmlns:p14="http://schemas.microsoft.com/office/powerpoint/2010/main" val="89534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7784-F1C4-41BF-9855-095DCE5C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Wireframe</a:t>
            </a:r>
            <a:br>
              <a:rPr lang="en-IN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454F5-C1B0-4784-B35F-318EBBFB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1319273"/>
            <a:ext cx="8429840" cy="44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38D5-F341-4D04-962A-381454B7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4F9B32F-747C-4A69-A71D-6400E88F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4" y="1066800"/>
            <a:ext cx="757143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6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C3BE-BF53-428A-94A8-77A60F1C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AD6A3AE7-87A9-47AA-B69B-E80DCA9C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02" y="0"/>
            <a:ext cx="5394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2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6599-01A8-4AFB-AEFD-8E4A1935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8493584C-9079-4365-AD69-5C1681B06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131" y="381000"/>
            <a:ext cx="6956088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3E22-0FA8-4493-9682-7BA34563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</a:t>
            </a:r>
            <a:br>
              <a:rPr lang="en-IN" dirty="0"/>
            </a:br>
            <a:r>
              <a:rPr lang="en-IN" dirty="0"/>
              <a:t>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625F68BF-7C44-41DB-889C-3284CE56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205" y="346485"/>
            <a:ext cx="10024220" cy="651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45FC-F51D-4507-9128-9215C7D1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56F21A0D-AB27-4948-A0B0-3AF3EFEF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162" y="914400"/>
            <a:ext cx="6296025" cy="5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66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  <a:extLst>
    <a:ext uri="{05A4C25C-085E-4340-85A3-A5531E510DB2}">
      <thm15:themeFamily xmlns:thm15="http://schemas.microsoft.com/office/thememl/2012/main" name="bootcamp overview.pptx" id="{1097E18F-F027-4A1B-BBE9-6AE54883EE6A}" vid="{283C86CE-88DF-4434-A32D-40A4A71B6081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Free Content</Name>
  <PpLayout>11</PpLayout>
  <Index>9</Index>
</p4ppTags>
</file>

<file path=customXml/item10.xml><?xml version="1.0" encoding="utf-8"?>
<p4ppTags>
  <Name>Four objects + Navigation</Name>
  <PpLayout>32</PpLayout>
  <Index>22</Index>
</p4ppTags>
</file>

<file path=customXml/item11.xml><?xml version="1.0" encoding="utf-8"?>
<p4ppTags>
  <Name>Two rows + Navigation</Name>
  <PpLayout>32</PpLayout>
  <Index>21</Index>
</p4ppTags>
</file>

<file path=customXml/item12.xml><?xml version="1.0" encoding="utf-8"?>
<p4ppTags>
  <Name>Two columns</Name>
  <PpLayout>29</PpLayout>
  <Index>12</Index>
</p4ppTags>
</file>

<file path=customXml/item13.xml><?xml version="1.0" encoding="utf-8"?>
<p4ppTags>
  <Name>One object (small) + Navigation</Name>
  <PpLayout>32</PpLayout>
  <Index>18</Index>
</p4ppTags>
</file>

<file path=customXml/item14.xml><?xml version="1.0" encoding="utf-8"?>
<p4ppTags>
  <Name>One object (large) + Navigation</Name>
  <PpLayout>32</PpLayout>
  <Index>17</Index>
</p4ppTags>
</file>

<file path=customXml/item15.xml><?xml version="1.0" encoding="utf-8"?>
<p4ppTags>
  <Name>One object (small)</Name>
  <PpLayout>16</PpLayout>
  <Index>11</Index>
</p4ppTags>
</file>

<file path=customXml/item16.xml><?xml version="1.0" encoding="utf-8"?>
<p4ppTags>
  <Name>Three columns</Name>
  <PpLayout>32</PpLayout>
  <Index>14</Index>
</p4ppTags>
</file>

<file path=customXml/item2.xml><?xml version="1.0" encoding="utf-8"?>
<p4ppTags>
  <Name>Free Content + Navigation</Name>
  <PpLayout>32</PpLayout>
  <Index>16</Index>
</p4ppTags>
</file>

<file path=customXml/item3.xml><?xml version="1.0" encoding="utf-8"?>
<p4ppTags/>
</file>

<file path=customXml/item4.xml><?xml version="1.0" encoding="utf-8"?>
<p4ppTags>
  <Name>Two rows</Name>
  <PpLayout>32</PpLayout>
  <Index>13</Index>
</p4ppTags>
</file>

<file path=customXml/item5.xml><?xml version="1.0" encoding="utf-8"?>
<p4ppTags>
  <Name>Text + Index</Name>
  <PpLayout>32</PpLayout>
  <Index>8</Index>
</p4ppTags>
</file>

<file path=customXml/item6.xml><?xml version="1.0" encoding="utf-8"?>
<p4ppTags>
  <Name>One object (large)</Name>
  <PpLayout>16</PpLayout>
  <Index>10</Index>
</p4ppTags>
</file>

<file path=customXml/item7.xml><?xml version="1.0" encoding="utf-8"?>
<p4ppTags>
  <Name>Three columns + Navigation</Name>
  <PpLayout>32</PpLayout>
  <Index>20</Index>
</p4ppTags>
</file>

<file path=customXml/item8.xml><?xml version="1.0" encoding="utf-8"?>
<p4ppTags>
  <Name>Two columns + Navigation</Name>
  <PpLayout>32</PpLayout>
  <Index>19</Index>
</p4ppTags>
</file>

<file path=customXml/item9.xml><?xml version="1.0" encoding="utf-8"?>
<p4ppTags>
  <Name>Four objects</Name>
  <PpLayout>24</PpLayout>
  <Index>15</Index>
</p4ppTags>
</file>

<file path=customXml/itemProps1.xml><?xml version="1.0" encoding="utf-8"?>
<ds:datastoreItem xmlns:ds="http://schemas.openxmlformats.org/officeDocument/2006/customXml" ds:itemID="{D8097D0C-BE3E-4AEC-9593-65CFCCB19297}">
  <ds:schemaRefs/>
</ds:datastoreItem>
</file>

<file path=customXml/itemProps10.xml><?xml version="1.0" encoding="utf-8"?>
<ds:datastoreItem xmlns:ds="http://schemas.openxmlformats.org/officeDocument/2006/customXml" ds:itemID="{EAB520BC-C6EC-457E-8AB5-55DB67C86858}">
  <ds:schemaRefs/>
</ds:datastoreItem>
</file>

<file path=customXml/itemProps11.xml><?xml version="1.0" encoding="utf-8"?>
<ds:datastoreItem xmlns:ds="http://schemas.openxmlformats.org/officeDocument/2006/customXml" ds:itemID="{6C79E4F8-DCFB-483C-880A-AEEC6AAFC838}">
  <ds:schemaRefs/>
</ds:datastoreItem>
</file>

<file path=customXml/itemProps12.xml><?xml version="1.0" encoding="utf-8"?>
<ds:datastoreItem xmlns:ds="http://schemas.openxmlformats.org/officeDocument/2006/customXml" ds:itemID="{1666F4C2-68F5-4840-A44A-1A646C0925A1}">
  <ds:schemaRefs/>
</ds:datastoreItem>
</file>

<file path=customXml/itemProps13.xml><?xml version="1.0" encoding="utf-8"?>
<ds:datastoreItem xmlns:ds="http://schemas.openxmlformats.org/officeDocument/2006/customXml" ds:itemID="{D9FE249F-833E-4CF0-BECB-552D01D7DC9E}">
  <ds:schemaRefs/>
</ds:datastoreItem>
</file>

<file path=customXml/itemProps14.xml><?xml version="1.0" encoding="utf-8"?>
<ds:datastoreItem xmlns:ds="http://schemas.openxmlformats.org/officeDocument/2006/customXml" ds:itemID="{B27F640E-84DF-4F97-BC70-D045F1E6594F}">
  <ds:schemaRefs/>
</ds:datastoreItem>
</file>

<file path=customXml/itemProps15.xml><?xml version="1.0" encoding="utf-8"?>
<ds:datastoreItem xmlns:ds="http://schemas.openxmlformats.org/officeDocument/2006/customXml" ds:itemID="{1618AA06-B22E-4D19-9680-0D7830426729}">
  <ds:schemaRefs/>
</ds:datastoreItem>
</file>

<file path=customXml/itemProps16.xml><?xml version="1.0" encoding="utf-8"?>
<ds:datastoreItem xmlns:ds="http://schemas.openxmlformats.org/officeDocument/2006/customXml" ds:itemID="{15CF3461-70D1-4B54-AFAB-DAFDA0A238CD}">
  <ds:schemaRefs/>
</ds:datastoreItem>
</file>

<file path=customXml/itemProps2.xml><?xml version="1.0" encoding="utf-8"?>
<ds:datastoreItem xmlns:ds="http://schemas.openxmlformats.org/officeDocument/2006/customXml" ds:itemID="{7CC5F709-E74B-4E5F-A728-923D5062EBEF}">
  <ds:schemaRefs/>
</ds:datastoreItem>
</file>

<file path=customXml/itemProps3.xml><?xml version="1.0" encoding="utf-8"?>
<ds:datastoreItem xmlns:ds="http://schemas.openxmlformats.org/officeDocument/2006/customXml" ds:itemID="{572FBA73-6DBF-45DA-8282-9342320CFAB0}">
  <ds:schemaRefs/>
</ds:datastoreItem>
</file>

<file path=customXml/itemProps4.xml><?xml version="1.0" encoding="utf-8"?>
<ds:datastoreItem xmlns:ds="http://schemas.openxmlformats.org/officeDocument/2006/customXml" ds:itemID="{38AB8DE4-FD9B-4166-BEC3-3F1753596133}">
  <ds:schemaRefs/>
</ds:datastoreItem>
</file>

<file path=customXml/itemProps5.xml><?xml version="1.0" encoding="utf-8"?>
<ds:datastoreItem xmlns:ds="http://schemas.openxmlformats.org/officeDocument/2006/customXml" ds:itemID="{7E35FEDB-1F0E-4D67-A313-4AC59C26FF29}">
  <ds:schemaRefs/>
</ds:datastoreItem>
</file>

<file path=customXml/itemProps6.xml><?xml version="1.0" encoding="utf-8"?>
<ds:datastoreItem xmlns:ds="http://schemas.openxmlformats.org/officeDocument/2006/customXml" ds:itemID="{80661B8B-A327-44F9-823B-4D9EE0B3EC78}">
  <ds:schemaRefs/>
</ds:datastoreItem>
</file>

<file path=customXml/itemProps7.xml><?xml version="1.0" encoding="utf-8"?>
<ds:datastoreItem xmlns:ds="http://schemas.openxmlformats.org/officeDocument/2006/customXml" ds:itemID="{85D77EE6-52B7-48BE-9EDB-748F1EBB53DE}">
  <ds:schemaRefs/>
</ds:datastoreItem>
</file>

<file path=customXml/itemProps8.xml><?xml version="1.0" encoding="utf-8"?>
<ds:datastoreItem xmlns:ds="http://schemas.openxmlformats.org/officeDocument/2006/customXml" ds:itemID="{D7BABA95-BFFE-422B-8591-3271669EEA88}">
  <ds:schemaRefs/>
</ds:datastoreItem>
</file>

<file path=customXml/itemProps9.xml><?xml version="1.0" encoding="utf-8"?>
<ds:datastoreItem xmlns:ds="http://schemas.openxmlformats.org/officeDocument/2006/customXml" ds:itemID="{1581BFFB-B4CE-47A8-BE77-DC1339B1E5A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SiemensTemplate</Template>
  <TotalTime>57</TotalTime>
  <Words>41</Words>
  <Application>Microsoft Office PowerPoint</Application>
  <PresentationFormat>Custom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Arial Unicode MS</vt:lpstr>
      <vt:lpstr>Wingdings</vt:lpstr>
      <vt:lpstr>ヒラギノ角ゴ Pro W3</vt:lpstr>
      <vt:lpstr>Siemens 2016 – 16:9</vt:lpstr>
      <vt:lpstr>Critical Hit Studios Presents Plants vs Zombies Game</vt:lpstr>
      <vt:lpstr>Index</vt:lpstr>
      <vt:lpstr>Architecture Diagram </vt:lpstr>
      <vt:lpstr>Wireframe </vt:lpstr>
      <vt:lpstr>Wireframe</vt:lpstr>
      <vt:lpstr>Use Case Diagram </vt:lpstr>
      <vt:lpstr>Class Diagram </vt:lpstr>
      <vt:lpstr>Activity  Diagram </vt:lpstr>
      <vt:lpstr>Communication Diagram </vt:lpstr>
      <vt:lpstr>Specifications </vt:lpstr>
      <vt:lpstr>PowerPoint Presentation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Statements for Codathon</dc:title>
  <dc:creator>Bhide (EXT), Nitin (DI SW LCS APPS)</dc:creator>
  <cp:keywords>C_Unrestricted</cp:keywords>
  <cp:lastModifiedBy>PATIL SHIVKUMAR RAGHURAM</cp:lastModifiedBy>
  <cp:revision>9</cp:revision>
  <cp:lastPrinted>2012-10-29T09:59:01Z</cp:lastPrinted>
  <dcterms:created xsi:type="dcterms:W3CDTF">2019-07-03T04:47:12Z</dcterms:created>
  <dcterms:modified xsi:type="dcterms:W3CDTF">2019-07-15T06:02:24Z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Document Confidentiality">
    <vt:lpwstr>Unrestricted</vt:lpwstr>
  </property>
</Properties>
</file>