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256" r:id="rId18"/>
    <p:sldId id="257" r:id="rId19"/>
    <p:sldId id="258" r:id="rId20"/>
    <p:sldId id="259" r:id="rId21"/>
    <p:sldId id="266" r:id="rId22"/>
    <p:sldId id="260" r:id="rId23"/>
    <p:sldId id="261" r:id="rId24"/>
    <p:sldId id="262" r:id="rId25"/>
    <p:sldId id="263" r:id="rId26"/>
    <p:sldId id="264" r:id="rId27"/>
    <p:sldId id="265" r:id="rId28"/>
  </p:sldIdLst>
  <p:sldSz cx="12198350" cy="6858000"/>
  <p:notesSz cx="7099300" cy="10234613"/>
  <p:custDataLst>
    <p:custData r:id="rId16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468" y="12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1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92D-BFC3-4C55-8DE7-7738B99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1EE51-9C03-4AFE-B023-E3E9BE9BA4D0}"/>
              </a:ext>
            </a:extLst>
          </p:cNvPr>
          <p:cNvSpPr txBox="1"/>
          <p:nvPr/>
        </p:nvSpPr>
        <p:spPr>
          <a:xfrm>
            <a:off x="1069975" y="1440000"/>
            <a:ext cx="4495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Framework – 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Programming Language – C Sharp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Specifications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D43F51B-44A2-4CFA-96B9-83D13B6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1439863"/>
            <a:ext cx="4751387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1E0F2F-16F1-40F6-A87B-1C62D5BA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5" y="838200"/>
            <a:ext cx="721404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6F21A0D-AB27-4948-A0B0-3AF3EFEF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2" y="914400"/>
            <a:ext cx="629602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 + Navigation</Name>
  <PpLayout>32</PpLayout>
  <Index>21</Index>
</p4ppTags>
</file>

<file path=customXml/item10.xml><?xml version="1.0" encoding="utf-8"?>
<p4ppTags>
  <Name>Three columns</Name>
  <PpLayout>32</PpLayout>
  <Index>14</Index>
</p4ppTags>
</file>

<file path=customXml/item11.xml><?xml version="1.0" encoding="utf-8"?>
<p4ppTags>
  <Name>Two rows</Name>
  <PpLayout>32</PpLayout>
  <Index>13</Index>
</p4ppTags>
</file>

<file path=customXml/item12.xml><?xml version="1.0" encoding="utf-8"?>
<p4ppTags>
  <Name>Free Content</Name>
  <PpLayout>11</PpLayout>
  <Index>9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One object (large)</Name>
  <PpLayout>16</PpLayout>
  <Index>10</Index>
</p4ppTags>
</file>

<file path=customXml/item15.xml><?xml version="1.0" encoding="utf-8"?>
<p4ppTags>
  <Name>Three columns + Navigation</Name>
  <PpLayout>32</PpLayout>
  <Index>20</Index>
</p4ppTags>
</file>

<file path=customXml/item16.xml><?xml version="1.0" encoding="utf-8"?>
<p4ppTags/>
</file>

<file path=customXml/item2.xml><?xml version="1.0" encoding="utf-8"?>
<p4ppTags>
  <Name>One object (large) + Navigation</Name>
  <PpLayout>32</PpLayout>
  <Index>17</Index>
</p4ppTags>
</file>

<file path=customXml/item3.xml><?xml version="1.0" encoding="utf-8"?>
<p4ppTags>
  <Name>Text + Index</Name>
  <PpLayout>32</PpLayout>
  <Index>8</Index>
</p4ppTags>
</file>

<file path=customXml/item4.xml><?xml version="1.0" encoding="utf-8"?>
<p4ppTags>
  <Name>Two columns + Navigation</Name>
  <PpLayout>32</PpLayout>
  <Index>19</Index>
</p4ppTags>
</file>

<file path=customXml/item5.xml><?xml version="1.0" encoding="utf-8"?>
<p4ppTags>
  <Name>Four objects</Name>
  <PpLayout>24</PpLayout>
  <Index>15</Index>
</p4ppTags>
</file>

<file path=customXml/item6.xml><?xml version="1.0" encoding="utf-8"?>
<p4ppTags>
  <Name>Four objects + Navigation</Name>
  <PpLayout>32</PpLayout>
  <Index>22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Free Content + Navigation</Name>
  <PpLayout>32</PpLayout>
  <Index>16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6C79E4F8-DCFB-483C-880A-AEEC6AAFC838}">
  <ds:schemaRefs/>
</ds:datastoreItem>
</file>

<file path=customXml/itemProps10.xml><?xml version="1.0" encoding="utf-8"?>
<ds:datastoreItem xmlns:ds="http://schemas.openxmlformats.org/officeDocument/2006/customXml" ds:itemID="{15CF3461-70D1-4B54-AFAB-DAFDA0A238CD}">
  <ds:schemaRefs/>
</ds:datastoreItem>
</file>

<file path=customXml/itemProps11.xml><?xml version="1.0" encoding="utf-8"?>
<ds:datastoreItem xmlns:ds="http://schemas.openxmlformats.org/officeDocument/2006/customXml" ds:itemID="{38AB8DE4-FD9B-4166-BEC3-3F1753596133}">
  <ds:schemaRefs/>
</ds:datastoreItem>
</file>

<file path=customXml/itemProps12.xml><?xml version="1.0" encoding="utf-8"?>
<ds:datastoreItem xmlns:ds="http://schemas.openxmlformats.org/officeDocument/2006/customXml" ds:itemID="{D8097D0C-BE3E-4AEC-9593-65CFCCB19297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80661B8B-A327-44F9-823B-4D9EE0B3EC78}">
  <ds:schemaRefs/>
</ds:datastoreItem>
</file>

<file path=customXml/itemProps15.xml><?xml version="1.0" encoding="utf-8"?>
<ds:datastoreItem xmlns:ds="http://schemas.openxmlformats.org/officeDocument/2006/customXml" ds:itemID="{85D77EE6-52B7-48BE-9EDB-748F1EBB53DE}">
  <ds:schemaRefs/>
</ds:datastoreItem>
</file>

<file path=customXml/itemProps16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B27F640E-84DF-4F97-BC70-D045F1E6594F}">
  <ds:schemaRefs/>
</ds:datastoreItem>
</file>

<file path=customXml/itemProps3.xml><?xml version="1.0" encoding="utf-8"?>
<ds:datastoreItem xmlns:ds="http://schemas.openxmlformats.org/officeDocument/2006/customXml" ds:itemID="{7E35FEDB-1F0E-4D67-A313-4AC59C26FF29}">
  <ds:schemaRefs/>
</ds:datastoreItem>
</file>

<file path=customXml/itemProps4.xml><?xml version="1.0" encoding="utf-8"?>
<ds:datastoreItem xmlns:ds="http://schemas.openxmlformats.org/officeDocument/2006/customXml" ds:itemID="{D7BABA95-BFFE-422B-8591-3271669EEA88}">
  <ds:schemaRefs/>
</ds:datastoreItem>
</file>

<file path=customXml/itemProps5.xml><?xml version="1.0" encoding="utf-8"?>
<ds:datastoreItem xmlns:ds="http://schemas.openxmlformats.org/officeDocument/2006/customXml" ds:itemID="{1581BFFB-B4CE-47A8-BE77-DC1339B1E5A7}">
  <ds:schemaRefs/>
</ds:datastoreItem>
</file>

<file path=customXml/itemProps6.xml><?xml version="1.0" encoding="utf-8"?>
<ds:datastoreItem xmlns:ds="http://schemas.openxmlformats.org/officeDocument/2006/customXml" ds:itemID="{EAB520BC-C6EC-457E-8AB5-55DB67C86858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7CC5F709-E74B-4E5F-A728-923D5062EBEF}">
  <ds:schemaRefs/>
</ds:datastoreItem>
</file>

<file path=customXml/itemProps9.xml><?xml version="1.0" encoding="utf-8"?>
<ds:datastoreItem xmlns:ds="http://schemas.openxmlformats.org/officeDocument/2006/customXml" ds:itemID="{1666F4C2-68F5-4840-A44A-1A646C0925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56</TotalTime>
  <Words>41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Unicode MS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Architecture Diagram </vt:lpstr>
      <vt:lpstr>Wireframe </vt:lpstr>
      <vt:lpstr>Wireframe</vt:lpstr>
      <vt:lpstr>Use Case Diagram </vt:lpstr>
      <vt:lpstr>Class Diagram </vt:lpstr>
      <vt:lpstr>Activity  Diagram </vt:lpstr>
      <vt:lpstr>Communication Diagram </vt:lpstr>
      <vt:lpstr>Specifications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PATIL SHIVKUMAR RAGHURAM</cp:lastModifiedBy>
  <cp:revision>6</cp:revision>
  <cp:lastPrinted>2012-10-29T09:59:01Z</cp:lastPrinted>
  <dcterms:created xsi:type="dcterms:W3CDTF">2019-07-03T04:47:12Z</dcterms:created>
  <dcterms:modified xsi:type="dcterms:W3CDTF">2019-07-15T04:48:46Z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