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8"/>
  </p:notesMasterIdLst>
  <p:handoutMasterIdLst>
    <p:handoutMasterId r:id="rId29"/>
  </p:handoutMasterIdLst>
  <p:sldIdLst>
    <p:sldId id="256" r:id="rId18"/>
    <p:sldId id="257" r:id="rId19"/>
    <p:sldId id="258" r:id="rId20"/>
    <p:sldId id="259" r:id="rId21"/>
    <p:sldId id="266" r:id="rId22"/>
    <p:sldId id="260" r:id="rId23"/>
    <p:sldId id="261" r:id="rId24"/>
    <p:sldId id="262" r:id="rId25"/>
    <p:sldId id="263" r:id="rId26"/>
    <p:sldId id="265" r:id="rId27"/>
  </p:sldIdLst>
  <p:sldSz cx="12198350" cy="6858000"/>
  <p:notesSz cx="7099300" cy="10234613"/>
  <p:custDataLst>
    <p:custData r:id="rId2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1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43F51B-44A2-4CFA-96B9-83D13B6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439863"/>
            <a:ext cx="4751387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1E0F2F-16F1-40F6-A87B-1C62D5BA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838200"/>
            <a:ext cx="72140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6F21A0D-AB27-4948-A0B0-3AF3EFE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2" y="914400"/>
            <a:ext cx="629602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 + Navigation</Name>
  <PpLayout>32</PpLayout>
  <Index>17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Text + Index</Name>
  <PpLayout>32</PpLayout>
  <Index>8</Index>
</p4ppTags>
</file>

<file path=customXml/item15.xml><?xml version="1.0" encoding="utf-8"?>
<p4ppTags>
  <Name>One object (small)</Name>
  <PpLayout>16</PpLayout>
  <Index>11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/>
</file>

<file path=customXml/item3.xml><?xml version="1.0" encoding="utf-8"?>
<p4ppTags>
  <Name>Two rows + Navigation</Name>
  <PpLayout>32</PpLayout>
  <Index>21</Index>
</p4ppTags>
</file>

<file path=customXml/item4.xml><?xml version="1.0" encoding="utf-8"?>
<p4ppTags>
  <Name>Four objects + Navigation</Name>
  <PpLayout>32</PpLayout>
  <Index>22</Index>
</p4ppTags>
</file>

<file path=customXml/item5.xml><?xml version="1.0" encoding="utf-8"?>
<p4ppTags>
  <Name>Two rows</Name>
  <PpLayout>32</PpLayout>
  <Index>13</Index>
</p4ppTags>
</file>

<file path=customXml/item6.xml><?xml version="1.0" encoding="utf-8"?>
<p4ppTags>
  <Name>Four objects</Name>
  <PpLayout>24</PpLayout>
  <Index>15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B27F640E-84DF-4F97-BC70-D045F1E6594F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80661B8B-A327-44F9-823B-4D9EE0B3EC78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7E35FEDB-1F0E-4D67-A313-4AC59C26FF29}">
  <ds:schemaRefs/>
</ds:datastoreItem>
</file>

<file path=customXml/itemProps15.xml><?xml version="1.0" encoding="utf-8"?>
<ds:datastoreItem xmlns:ds="http://schemas.openxmlformats.org/officeDocument/2006/customXml" ds:itemID="{1618AA06-B22E-4D19-9680-0D7830426729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6C79E4F8-DCFB-483C-880A-AEEC6AAFC838}">
  <ds:schemaRefs/>
</ds:datastoreItem>
</file>

<file path=customXml/itemProps4.xml><?xml version="1.0" encoding="utf-8"?>
<ds:datastoreItem xmlns:ds="http://schemas.openxmlformats.org/officeDocument/2006/customXml" ds:itemID="{EAB520BC-C6EC-457E-8AB5-55DB67C86858}">
  <ds:schemaRefs/>
</ds:datastoreItem>
</file>

<file path=customXml/itemProps5.xml><?xml version="1.0" encoding="utf-8"?>
<ds:datastoreItem xmlns:ds="http://schemas.openxmlformats.org/officeDocument/2006/customXml" ds:itemID="{38AB8DE4-FD9B-4166-BEC3-3F1753596133}">
  <ds:schemaRefs/>
</ds:datastoreItem>
</file>

<file path=customXml/itemProps6.xml><?xml version="1.0" encoding="utf-8"?>
<ds:datastoreItem xmlns:ds="http://schemas.openxmlformats.org/officeDocument/2006/customXml" ds:itemID="{1581BFFB-B4CE-47A8-BE77-DC1339B1E5A7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15CF3461-70D1-4B54-AFAB-DAFDA0A238CD}">
  <ds:schemaRefs/>
</ds:datastoreItem>
</file>

<file path=customXml/itemProps9.xml><?xml version="1.0" encoding="utf-8"?>
<ds:datastoreItem xmlns:ds="http://schemas.openxmlformats.org/officeDocument/2006/customXml" ds:itemID="{D7BABA95-BFFE-422B-8591-3271669EEA8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56</TotalTime>
  <Words>31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Architecture Diagram </vt:lpstr>
      <vt:lpstr>Wireframe </vt:lpstr>
      <vt:lpstr>Wireframe</vt:lpstr>
      <vt:lpstr>Use Case Diagram </vt:lpstr>
      <vt:lpstr>Class Diagram </vt:lpstr>
      <vt:lpstr>Activity  Diagram </vt:lpstr>
      <vt:lpstr>Communication Diagram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PATIL SHIVKUMAR RAGHURAM</cp:lastModifiedBy>
  <cp:revision>7</cp:revision>
  <cp:lastPrinted>2012-10-29T09:59:01Z</cp:lastPrinted>
  <dcterms:created xsi:type="dcterms:W3CDTF">2019-07-03T04:47:12Z</dcterms:created>
  <dcterms:modified xsi:type="dcterms:W3CDTF">2019-07-15T05:31:06Z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