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9" r:id="rId20"/>
    <p:sldId id="266" r:id="rId21"/>
    <p:sldId id="260" r:id="rId22"/>
    <p:sldId id="258" r:id="rId23"/>
    <p:sldId id="261" r:id="rId24"/>
    <p:sldId id="263" r:id="rId25"/>
    <p:sldId id="262" r:id="rId26"/>
    <p:sldId id="264" r:id="rId27"/>
    <p:sldId id="265" r:id="rId28"/>
  </p:sldIdLst>
  <p:sldSz cx="12198350" cy="6858000"/>
  <p:notesSz cx="7099300" cy="10234613"/>
  <p:custDataLst>
    <p:custData r:id="rId5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10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Specifications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CF3ED7C-C1F3-42BC-92F6-9656A022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75" y="1143000"/>
            <a:ext cx="5733022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C1E7-9C5E-47EE-BB7D-AAD5800D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152400"/>
            <a:ext cx="813587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2F12239-D3B5-44A2-9A79-90EF27A9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6" y="900112"/>
            <a:ext cx="7086600" cy="55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Free Content + Navigation</Name>
  <PpLayout>32</PpLayout>
  <Index>16</Index>
</p4ppTags>
</file>

<file path=customXml/item15.xml><?xml version="1.0" encoding="utf-8"?>
<p4ppTags>
  <Name>Three columns + Navigation</Name>
  <PpLayout>32</PpLayout>
  <Index>20</Index>
</p4ppTags>
</file>

<file path=customXml/item16.xml><?xml version="1.0" encoding="utf-8"?>
<p4ppTags>
  <Name>Four objects + Navigation</Name>
  <PpLayout>32</PpLayout>
  <Index>22</Index>
</p4ppTags>
</file>

<file path=customXml/item2.xml><?xml version="1.0" encoding="utf-8"?>
<p4ppTags>
  <Name>Two columns + Navigation</Name>
  <PpLayout>32</PpLayout>
  <Index>19</Index>
</p4ppTags>
</file>

<file path=customXml/item3.xml><?xml version="1.0" encoding="utf-8"?>
<p4ppTags>
  <Name>Three columns</Name>
  <PpLayout>32</PpLayout>
  <Index>14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/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Two rows</Name>
  <PpLayout>32</PpLayout>
  <Index>13</Index>
</p4ppTags>
</file>

<file path=customXml/item9.xml><?xml version="1.0" encoding="utf-8"?>
<p4ppTags>
  <Name>Text + Index</Name>
  <PpLayout>32</PpLayout>
  <Index>8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80661B8B-A327-44F9-823B-4D9EE0B3EC78}">
  <ds:schemaRefs/>
</ds:datastoreItem>
</file>

<file path=customXml/itemProps11.xml><?xml version="1.0" encoding="utf-8"?>
<ds:datastoreItem xmlns:ds="http://schemas.openxmlformats.org/officeDocument/2006/customXml" ds:itemID="{D8097D0C-BE3E-4AEC-9593-65CFCCB19297}">
  <ds:schemaRefs/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7CC5F709-E74B-4E5F-A728-923D5062EBEF}">
  <ds:schemaRefs/>
</ds:datastoreItem>
</file>

<file path=customXml/itemProps15.xml><?xml version="1.0" encoding="utf-8"?>
<ds:datastoreItem xmlns:ds="http://schemas.openxmlformats.org/officeDocument/2006/customXml" ds:itemID="{85D77EE6-52B7-48BE-9EDB-748F1EBB53DE}">
  <ds:schemaRefs/>
</ds:datastoreItem>
</file>

<file path=customXml/itemProps16.xml><?xml version="1.0" encoding="utf-8"?>
<ds:datastoreItem xmlns:ds="http://schemas.openxmlformats.org/officeDocument/2006/customXml" ds:itemID="{EAB520BC-C6EC-457E-8AB5-55DB67C86858}">
  <ds:schemaRefs/>
</ds:datastoreItem>
</file>

<file path=customXml/itemProps2.xml><?xml version="1.0" encoding="utf-8"?>
<ds:datastoreItem xmlns:ds="http://schemas.openxmlformats.org/officeDocument/2006/customXml" ds:itemID="{D7BABA95-BFFE-422B-8591-3271669EEA88}">
  <ds:schemaRefs/>
</ds:datastoreItem>
</file>

<file path=customXml/itemProps3.xml><?xml version="1.0" encoding="utf-8"?>
<ds:datastoreItem xmlns:ds="http://schemas.openxmlformats.org/officeDocument/2006/customXml" ds:itemID="{15CF3461-70D1-4B54-AFAB-DAFDA0A238CD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572FBA73-6DBF-45DA-8282-9342320CFAB0}">
  <ds:schemaRefs/>
</ds:datastoreItem>
</file>

<file path=customXml/itemProps6.xml><?xml version="1.0" encoding="utf-8"?>
<ds:datastoreItem xmlns:ds="http://schemas.openxmlformats.org/officeDocument/2006/customXml" ds:itemID="{B27F640E-84DF-4F97-BC70-D045F1E6594F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38AB8DE4-FD9B-4166-BEC3-3F1753596133}">
  <ds:schemaRefs/>
</ds:datastoreItem>
</file>

<file path=customXml/itemProps9.xml><?xml version="1.0" encoding="utf-8"?>
<ds:datastoreItem xmlns:ds="http://schemas.openxmlformats.org/officeDocument/2006/customXml" ds:itemID="{7E35FEDB-1F0E-4D67-A313-4AC59C26FF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87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Wireframe </vt:lpstr>
      <vt:lpstr>Wireframe</vt:lpstr>
      <vt:lpstr>Use Case Diagram </vt:lpstr>
      <vt:lpstr>Architecture Diagram </vt:lpstr>
      <vt:lpstr>Class Diagram </vt:lpstr>
      <vt:lpstr>Communication Diagram </vt:lpstr>
      <vt:lpstr>Activity 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Dorle, Avanti (DI SW LCS APPS SA&amp;S)</cp:lastModifiedBy>
  <cp:revision>15</cp:revision>
  <cp:lastPrinted>2012-10-29T09:59:01Z</cp:lastPrinted>
  <dcterms:created xsi:type="dcterms:W3CDTF">2019-07-03T04:47:12Z</dcterms:created>
  <dcterms:modified xsi:type="dcterms:W3CDTF">2019-07-16T07:55:31Z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