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notesSlides/notesSlide4.xml" ContentType="application/vnd.openxmlformats-officedocument.presentationml.notesSlide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8"/>
  </p:notesMasterIdLst>
  <p:handoutMasterIdLst>
    <p:handoutMasterId r:id="rId29"/>
  </p:handoutMasterIdLst>
  <p:sldIdLst>
    <p:sldId id="957" r:id="rId18"/>
    <p:sldId id="948" r:id="rId19"/>
    <p:sldId id="950" r:id="rId20"/>
    <p:sldId id="960" r:id="rId21"/>
    <p:sldId id="961" r:id="rId22"/>
    <p:sldId id="958" r:id="rId23"/>
    <p:sldId id="962" r:id="rId24"/>
    <p:sldId id="947" r:id="rId25"/>
    <p:sldId id="951" r:id="rId26"/>
    <p:sldId id="953" r:id="rId27"/>
  </p:sldIdLst>
  <p:sldSz cx="12198350" cy="6858000"/>
  <p:notesSz cx="6858000" cy="9686925"/>
  <p:custDataLst>
    <p:custData r:id="rId10"/>
    <p:tags r:id="rId3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7"/>
    <a:srgbClr val="7DD2E6"/>
    <a:srgbClr val="D2D741"/>
    <a:srgbClr val="AAB414"/>
    <a:srgbClr val="879628"/>
    <a:srgbClr val="647D2D"/>
    <a:srgbClr val="465F19"/>
    <a:srgbClr val="41AAC8"/>
    <a:srgbClr val="2387AA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02" autoAdjust="0"/>
    <p:restoredTop sz="94660" autoAdjust="0"/>
  </p:normalViewPr>
  <p:slideViewPr>
    <p:cSldViewPr snapToObjects="1" showGuides="1">
      <p:cViewPr varScale="1">
        <p:scale>
          <a:sx n="111" d="100"/>
          <a:sy n="111" d="100"/>
        </p:scale>
        <p:origin x="936" y="96"/>
      </p:cViewPr>
      <p:guideLst>
        <p:guide orient="horz" pos="210"/>
        <p:guide pos="395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-3654" y="-342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3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6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customXml" Target="../../customXml/item9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customXml" Target="../../customXml/item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139290"/>
            <a:ext cx="6480000" cy="166320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noProof="0" dirty="0"/>
          </a:p>
        </p:txBody>
      </p:sp>
      <p:grpSp>
        <p:nvGrpSpPr>
          <p:cNvPr id="83" name="Gruppieren 8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83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2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0"/>
            <a:ext cx="12198350" cy="1439999"/>
          </a:xfrm>
          <a:prstGeom prst="rect">
            <a:avLst/>
          </a:prstGeom>
          <a:solidFill>
            <a:srgbClr val="FFFFFF"/>
          </a:solidFill>
          <a:ln w="127">
            <a:solidFill>
              <a:srgbClr val="FFFFFF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-2784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7" name="Gerade Verbindung 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1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51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3935" userDrawn="1">
          <p15:clr>
            <a:srgbClr val="A4A3A4"/>
          </p15:clr>
        </p15:guide>
        <p15:guide id="4" pos="5567" userDrawn="1">
          <p15:clr>
            <a:srgbClr val="A4A3A4"/>
          </p15:clr>
        </p15:guide>
        <p15:guide id="5" pos="7379" userDrawn="1">
          <p15:clr>
            <a:srgbClr val="FBAE40"/>
          </p15:clr>
        </p15:guide>
        <p15:guide id="6" pos="391" userDrawn="1">
          <p15:clr>
            <a:srgbClr val="FBAE40"/>
          </p15:clr>
        </p15:guide>
        <p15:guide id="7" orient="horz" pos="3903" userDrawn="1">
          <p15:clr>
            <a:srgbClr val="FBAE40"/>
          </p15:clr>
        </p15:guide>
        <p15:guide id="9" orient="horz" pos="2358" userDrawn="1">
          <p15:clr>
            <a:srgbClr val="A4A3A4"/>
          </p15:clr>
        </p15:guide>
        <p15:guide id="10" orient="horz" pos="911" userDrawn="1">
          <p15:clr>
            <a:srgbClr val="FBAE40"/>
          </p15:clr>
        </p15:guide>
        <p15:guide id="11" orient="horz" pos="652" userDrawn="1">
          <p15:clr>
            <a:srgbClr val="A4A3A4"/>
          </p15:clr>
        </p15:guide>
        <p15:guide id="12" orient="horz" pos="21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" name="Gerade Verbindung 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Gerade Verbindung 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rgbClr val="41AAAA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 typeface="Arial" pitchFamily="34" charset="0"/>
              <a:buNone/>
              <a:tabLst/>
              <a:defRPr lang="de-DE">
                <a:solidFill>
                  <a:schemeClr val="bg1"/>
                </a:solidFill>
              </a:defRPr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360045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endParaRPr lang="en-US" sz="1000" b="1" noProof="0" dirty="0"/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4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259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3038"/>
            <a:ext cx="2736775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3038"/>
            <a:ext cx="2592387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9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41AAAA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chemeClr val="bg1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chemeClr val="bg1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chemeClr val="bg1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3038"/>
            <a:ext cx="3887914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0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1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2019</a:t>
            </a:r>
          </a:p>
        </p:txBody>
      </p:sp>
      <p:sp>
        <p:nvSpPr>
          <p:cNvPr id="64" name="cdtTextBox 12 Id17"/>
          <p:cNvSpPr txBox="1"/>
          <p:nvPr>
            <p:custDataLst>
              <p:tags r:id="rId56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Siemens</a:t>
            </a:r>
            <a:r>
              <a:rPr lang="en-US" sz="1000" baseline="0" noProof="0" dirty="0">
                <a:solidFill>
                  <a:srgbClr val="000000"/>
                </a:solidFill>
              </a:rPr>
              <a:t> PLM Software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56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0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1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2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0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1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2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3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4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5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6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7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8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9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0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1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2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3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4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5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6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7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8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9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2" r:id="rId2"/>
    <p:sldLayoutId id="2147483710" r:id="rId3"/>
    <p:sldLayoutId id="2147483719" r:id="rId4"/>
    <p:sldLayoutId id="2147483711" r:id="rId5"/>
    <p:sldLayoutId id="2147483703" r:id="rId6"/>
    <p:sldLayoutId id="2147483679" r:id="rId7"/>
    <p:sldLayoutId id="2147483695" r:id="rId8"/>
    <p:sldLayoutId id="2147483705" r:id="rId9"/>
    <p:sldLayoutId id="2147483706" r:id="rId10"/>
    <p:sldLayoutId id="2147483713" r:id="rId11"/>
    <p:sldLayoutId id="2147483712" r:id="rId12"/>
    <p:sldLayoutId id="2147483670" r:id="rId13"/>
    <p:sldLayoutId id="2147483692" r:id="rId14"/>
    <p:sldLayoutId id="2147483696" r:id="rId15"/>
    <p:sldLayoutId id="2147483707" r:id="rId16"/>
    <p:sldLayoutId id="2147483715" r:id="rId17"/>
    <p:sldLayoutId id="2147483683" r:id="rId18"/>
    <p:sldLayoutId id="2147483681" r:id="rId19"/>
    <p:sldLayoutId id="2147483697" r:id="rId20"/>
    <p:sldLayoutId id="2147483691" r:id="rId21"/>
    <p:sldLayoutId id="2147483693" r:id="rId22"/>
    <p:sldLayoutId id="2147483684" r:id="rId23"/>
    <p:sldLayoutId id="2147483685" r:id="rId24"/>
    <p:sldLayoutId id="2147483694" r:id="rId25"/>
    <p:sldLayoutId id="2147483686" r:id="rId26"/>
    <p:sldLayoutId id="2147483688" r:id="rId27"/>
    <p:sldLayoutId id="2147483704" r:id="rId2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63" y="4308567"/>
            <a:ext cx="6480000" cy="1493928"/>
          </a:xfrm>
        </p:spPr>
        <p:txBody>
          <a:bodyPr/>
          <a:lstStyle/>
          <a:p>
            <a:r>
              <a:rPr lang="en-US" dirty="0"/>
              <a:t>Plants vs Zombies</a:t>
            </a:r>
            <a:br>
              <a:rPr lang="en-US" dirty="0"/>
            </a:br>
            <a:br>
              <a:rPr lang="en-US" sz="1100" b="0" dirty="0"/>
            </a:br>
            <a:r>
              <a:rPr lang="en-US" sz="2200" b="0" dirty="0"/>
              <a:t>Team: Critical Hit Studios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Realize innovation.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Restricted © Siemens AG 2019</a:t>
            </a:r>
          </a:p>
        </p:txBody>
      </p:sp>
    </p:spTree>
    <p:extLst>
      <p:ext uri="{BB962C8B-B14F-4D97-AF65-F5344CB8AC3E}">
        <p14:creationId xmlns:p14="http://schemas.microsoft.com/office/powerpoint/2010/main" val="2202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062535"/>
            <a:ext cx="8424440" cy="1663205"/>
          </a:xfrm>
        </p:spPr>
        <p:txBody>
          <a:bodyPr/>
          <a:lstStyle/>
          <a:p>
            <a:pPr marL="6350" indent="-6350"/>
            <a:r>
              <a:rPr lang="en-US" dirty="0"/>
              <a:t>Thank you.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090215"/>
            <a:ext cx="8424440" cy="2577302"/>
          </a:xfrm>
        </p:spPr>
        <p:txBody>
          <a:bodyPr anchor="t" anchorCtr="0"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Agenda:</a:t>
            </a:r>
            <a:br>
              <a:rPr lang="en-US" dirty="0"/>
            </a:br>
            <a:r>
              <a:rPr lang="en-US" sz="1800" b="0" dirty="0"/>
              <a:t>Topic 1</a:t>
            </a:r>
            <a:br>
              <a:rPr lang="en-US" sz="1800" b="0" dirty="0"/>
            </a:br>
            <a:r>
              <a:rPr lang="en-US" sz="1800" b="0" dirty="0"/>
              <a:t>Topic 2</a:t>
            </a:r>
            <a:br>
              <a:rPr lang="en-US" sz="1800" b="0" dirty="0"/>
            </a:br>
            <a:r>
              <a:rPr lang="en-US" sz="1800" b="0" dirty="0"/>
              <a:t>Topic 3</a:t>
            </a:r>
            <a:br>
              <a:rPr lang="en-US" sz="1800" b="0" dirty="0"/>
            </a:br>
            <a:r>
              <a:rPr lang="en-US" sz="1800" b="0" dirty="0"/>
              <a:t>Topic 4</a:t>
            </a:r>
            <a:br>
              <a:rPr lang="en-US" sz="1800" b="0" dirty="0"/>
            </a:br>
            <a:r>
              <a:rPr lang="en-US" sz="1800" b="0" dirty="0"/>
              <a:t>Please note that there a no bullets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85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Creating a clone of Plant vs Zombies game, which is a desktop application. The aim of the game is to protect user’s house from zombies, using magical plants.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6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Diagram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44747-FB87-4CBD-A7C8-92257C8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91" y="1496425"/>
            <a:ext cx="5561367" cy="4631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79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C595B-551B-4DDC-A267-3633E3938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825" y="1480020"/>
            <a:ext cx="5040700" cy="46684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28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53339" y="1439999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ctr" anchorCtr="0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rgbClr val="41AAAA"/>
                </a:solidFill>
              </a:rPr>
              <a:t>USABLE SPACE</a:t>
            </a:r>
            <a:endParaRPr lang="en-US" sz="1600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For text, tables, charts, etc. place all your content within these boundaries.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PLACEMENT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Vertical: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 1.57 in -  3.98 cm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Horizontal: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.69 in - 1.75 cm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rgbClr val="41AAAA"/>
                </a:solidFill>
              </a:rPr>
              <a:t>TIP</a:t>
            </a:r>
            <a:endParaRPr lang="en-US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Turn on the guides (View &gt; guides). The orange guides show the usable space.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The crop marks right outside the slide also show the usable space.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Copy/paste this rectangle in your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9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Code statistics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ctr" anchorCtr="0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CODE LINES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</a:rPr>
              <a:t>1599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CODE FILES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</a:rPr>
              <a:t>22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COMMITS IN GIT REPOSITORY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140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b="1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AVG. NO. OF COMMITS PER DAY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</a:rPr>
              <a:t>11.6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dirty="0">
              <a:solidFill>
                <a:srgbClr val="41AAA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12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of the problem statement</a:t>
            </a:r>
            <a:endParaRPr lang="en-US" noProof="0" dirty="0"/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.Class diagram</a:t>
            </a:r>
          </a:p>
          <a:p>
            <a:endParaRPr lang="en-US" dirty="0"/>
          </a:p>
          <a:p>
            <a:r>
              <a:rPr lang="en-US" dirty="0"/>
              <a:t>2.No cyclic dependency</a:t>
            </a:r>
          </a:p>
          <a:p>
            <a:endParaRPr lang="en-US" dirty="0"/>
          </a:p>
          <a:p>
            <a:r>
              <a:rPr lang="en-US" dirty="0"/>
              <a:t>3. Game layout (UI)</a:t>
            </a:r>
          </a:p>
          <a:p>
            <a:endParaRPr lang="en-US" dirty="0"/>
          </a:p>
          <a:p>
            <a:r>
              <a:rPr lang="en-US" dirty="0"/>
              <a:t>4. Interaction between various game assets</a:t>
            </a:r>
          </a:p>
          <a:p>
            <a:endParaRPr lang="en-US" dirty="0"/>
          </a:p>
          <a:p>
            <a:r>
              <a:rPr lang="en-US" dirty="0"/>
              <a:t>5. Scalability</a:t>
            </a:r>
          </a:p>
          <a:p>
            <a:endParaRPr lang="en-US" dirty="0"/>
          </a:p>
          <a:p>
            <a:r>
              <a:rPr lang="en-US" dirty="0"/>
              <a:t>6. Maintaining fair economy</a:t>
            </a:r>
          </a:p>
          <a:p>
            <a:endParaRPr lang="en-US" b="1" dirty="0"/>
          </a:p>
          <a:p>
            <a:endParaRPr lang="en-US" b="1" noProof="0" dirty="0"/>
          </a:p>
          <a:p>
            <a:endParaRPr lang="en-US" b="1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82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 bwMode="auto">
          <a:xfrm>
            <a:off x="627063" y="3070022"/>
            <a:ext cx="8424440" cy="475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marL="6350" indent="-6350"/>
            <a:r>
              <a:rPr lang="en-US" kern="0" dirty="0"/>
              <a:t>Presenter</a:t>
            </a:r>
          </a:p>
          <a:p>
            <a:pPr marL="6350" indent="-6350"/>
            <a:endParaRPr lang="en-US" sz="1100" kern="0" dirty="0"/>
          </a:p>
          <a:p>
            <a:pPr marL="6350" indent="-6350"/>
            <a:r>
              <a:rPr lang="en-US" sz="1800" b="0" kern="0" dirty="0"/>
              <a:t>Team 10 : Critical Hit Studios .</a:t>
            </a:r>
          </a:p>
          <a:p>
            <a:pPr marL="6350" indent="-6350"/>
            <a:r>
              <a:rPr lang="en-US" sz="1800" b="0" kern="0" dirty="0"/>
              <a:t>Mentor    : Nilesh Gupta </a:t>
            </a:r>
          </a:p>
          <a:p>
            <a:pPr marL="6350" indent="-6350"/>
            <a:endParaRPr lang="en-US" sz="1800" b="0" kern="0" dirty="0"/>
          </a:p>
          <a:p>
            <a:pPr marL="6350" indent="-6350"/>
            <a:br>
              <a:rPr lang="en-US" sz="1800" b="0" kern="0" dirty="0"/>
            </a:br>
            <a:r>
              <a:rPr lang="en-US" sz="1800" b="0" kern="0" dirty="0"/>
              <a:t>Aman Garg</a:t>
            </a:r>
          </a:p>
          <a:p>
            <a:pPr marL="6350" indent="-6350"/>
            <a:r>
              <a:rPr lang="en-US" sz="1800" b="0" kern="0" dirty="0"/>
              <a:t>Apurva Surve</a:t>
            </a:r>
          </a:p>
          <a:p>
            <a:pPr marL="6350" indent="-6350"/>
            <a:r>
              <a:rPr lang="en-US" sz="1800" b="0" kern="0" dirty="0"/>
              <a:t>Avanti Dorle</a:t>
            </a:r>
          </a:p>
          <a:p>
            <a:pPr marL="6350" indent="-6350"/>
            <a:r>
              <a:rPr lang="en-US" sz="1800" b="0" kern="0" dirty="0"/>
              <a:t>Mayank </a:t>
            </a:r>
            <a:r>
              <a:rPr lang="en-US" sz="1800" b="0" kern="0" dirty="0" err="1"/>
              <a:t>Nagpurkar</a:t>
            </a:r>
            <a:endParaRPr lang="en-US" sz="1800" b="0" kern="0" dirty="0"/>
          </a:p>
          <a:p>
            <a:pPr marL="6350" indent="-6350"/>
            <a:r>
              <a:rPr lang="en-US" sz="1800" b="0" kern="0" dirty="0" err="1"/>
              <a:t>Purva</a:t>
            </a:r>
            <a:r>
              <a:rPr lang="en-US" sz="1800" b="0" kern="0" dirty="0"/>
              <a:t> </a:t>
            </a:r>
            <a:r>
              <a:rPr lang="en-US" sz="1800" b="0" kern="0" dirty="0" err="1"/>
              <a:t>Ekatpure</a:t>
            </a:r>
            <a:endParaRPr lang="en-US" sz="1800" b="0" kern="0" dirty="0"/>
          </a:p>
          <a:p>
            <a:pPr marL="6350" indent="-6350"/>
            <a:r>
              <a:rPr lang="en-US" sz="1800" b="0" kern="0" dirty="0"/>
              <a:t>Shivkumar Patil </a:t>
            </a:r>
            <a:br>
              <a:rPr lang="en-US" sz="1800" b="0" kern="0" dirty="0"/>
            </a:br>
            <a:br>
              <a:rPr lang="en-US" sz="1800" b="0" kern="0" dirty="0"/>
            </a:br>
            <a:br>
              <a:rPr lang="en-US" sz="1800" kern="0" dirty="0"/>
            </a:b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67741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</Name>
  <PpLayout>11</PpLayout>
  <Index>9</Index>
</p4ppTags>
</file>

<file path=customXml/item10.xml><?xml version="1.0" encoding="utf-8"?>
<p4ppTags/>
</file>

<file path=customXml/item11.xml><?xml version="1.0" encoding="utf-8"?>
<p4ppTags>
  <Name>Two rows</Name>
  <PpLayout>32</PpLayout>
  <Index>13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4ppTags>
  <Name>Three columns</Name>
  <PpLayout>32</PpLayout>
  <Index>14</Index>
</p4ppTags>
</file>

<file path=customXml/item14.xml><?xml version="1.0" encoding="utf-8"?>
<p4ppTags>
  <Name>Two rows + Navigation</Name>
  <PpLayout>32</PpLayout>
  <Index>21</Index>
</p4ppTags>
</file>

<file path=customXml/item15.xml><?xml version="1.0" encoding="utf-8"?>
<p4ppTags>
  <Name>Two columns</Name>
  <PpLayout>29</PpLayout>
  <Index>12</Index>
</p4ppTags>
</file>

<file path=customXml/item16.xml><?xml version="1.0" encoding="utf-8"?>
<p4ppTags>
  <Name>One object (small) + Navigation</Name>
  <PpLayout>32</PpLayout>
  <Index>18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Four objects + Navigation</Name>
  <PpLayout>32</PpLayout>
  <Index>22</Index>
</p4ppTags>
</file>

<file path=customXml/item5.xml><?xml version="1.0" encoding="utf-8"?>
<p4ppTags>
  <Name>Text + Index</Name>
  <PpLayout>32</PpLayout>
  <Index>8</Index>
</p4ppTags>
</file>

<file path=customXml/item6.xml><?xml version="1.0" encoding="utf-8"?>
<p4ppTags>
  <Name>One object (large)</Name>
  <PpLayout>16</PpLayout>
  <Index>10</Index>
</p4ppTags>
</file>

<file path=customXml/item7.xml><?xml version="1.0" encoding="utf-8"?>
<p4ppTags>
  <Name>One object (large) + Navigation</Name>
  <PpLayout>32</PpLayout>
  <Index>17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Three columns + Navigation</Name>
  <PpLayout>32</PpLayout>
  <Index>20</Index>
</p4ppTags>
</file>

<file path=customXml/itemProps1.xml><?xml version="1.0" encoding="utf-8"?>
<ds:datastoreItem xmlns:ds="http://schemas.openxmlformats.org/officeDocument/2006/customXml" ds:itemID="{D8097D0C-BE3E-4AEC-9593-65CFCCB19297}">
  <ds:schemaRefs/>
</ds:datastoreItem>
</file>

<file path=customXml/itemProps10.xml><?xml version="1.0" encoding="utf-8"?>
<ds:datastoreItem xmlns:ds="http://schemas.openxmlformats.org/officeDocument/2006/customXml" ds:itemID="{572FBA73-6DBF-45DA-8282-9342320CFAB0}">
  <ds:schemaRefs/>
</ds:datastoreItem>
</file>

<file path=customXml/itemProps11.xml><?xml version="1.0" encoding="utf-8"?>
<ds:datastoreItem xmlns:ds="http://schemas.openxmlformats.org/officeDocument/2006/customXml" ds:itemID="{38AB8DE4-FD9B-4166-BEC3-3F1753596133}">
  <ds:schemaRefs/>
</ds:datastoreItem>
</file>

<file path=customXml/itemProps12.xml><?xml version="1.0" encoding="utf-8"?>
<ds:datastoreItem xmlns:ds="http://schemas.openxmlformats.org/officeDocument/2006/customXml" ds:itemID="{D7BABA95-BFFE-422B-8591-3271669EEA88}">
  <ds:schemaRefs/>
</ds:datastoreItem>
</file>

<file path=customXml/itemProps13.xml><?xml version="1.0" encoding="utf-8"?>
<ds:datastoreItem xmlns:ds="http://schemas.openxmlformats.org/officeDocument/2006/customXml" ds:itemID="{15CF3461-70D1-4B54-AFAB-DAFDA0A238CD}">
  <ds:schemaRefs/>
</ds:datastoreItem>
</file>

<file path=customXml/itemProps14.xml><?xml version="1.0" encoding="utf-8"?>
<ds:datastoreItem xmlns:ds="http://schemas.openxmlformats.org/officeDocument/2006/customXml" ds:itemID="{6C79E4F8-DCFB-483C-880A-AEEC6AAFC838}">
  <ds:schemaRefs/>
</ds:datastoreItem>
</file>

<file path=customXml/itemProps15.xml><?xml version="1.0" encoding="utf-8"?>
<ds:datastoreItem xmlns:ds="http://schemas.openxmlformats.org/officeDocument/2006/customXml" ds:itemID="{1666F4C2-68F5-4840-A44A-1A646C0925A1}">
  <ds:schemaRefs/>
</ds:datastoreItem>
</file>

<file path=customXml/itemProps16.xml><?xml version="1.0" encoding="utf-8"?>
<ds:datastoreItem xmlns:ds="http://schemas.openxmlformats.org/officeDocument/2006/customXml" ds:itemID="{D9FE249F-833E-4CF0-BECB-552D01D7DC9E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EAB520BC-C6EC-457E-8AB5-55DB67C86858}">
  <ds:schemaRefs/>
</ds:datastoreItem>
</file>

<file path=customXml/itemProps5.xml><?xml version="1.0" encoding="utf-8"?>
<ds:datastoreItem xmlns:ds="http://schemas.openxmlformats.org/officeDocument/2006/customXml" ds:itemID="{7E35FEDB-1F0E-4D67-A313-4AC59C26FF29}">
  <ds:schemaRefs/>
</ds:datastoreItem>
</file>

<file path=customXml/itemProps6.xml><?xml version="1.0" encoding="utf-8"?>
<ds:datastoreItem xmlns:ds="http://schemas.openxmlformats.org/officeDocument/2006/customXml" ds:itemID="{80661B8B-A327-44F9-823B-4D9EE0B3EC78}">
  <ds:schemaRefs/>
</ds:datastoreItem>
</file>

<file path=customXml/itemProps7.xml><?xml version="1.0" encoding="utf-8"?>
<ds:datastoreItem xmlns:ds="http://schemas.openxmlformats.org/officeDocument/2006/customXml" ds:itemID="{B27F640E-84DF-4F97-BC70-D045F1E6594F}">
  <ds:schemaRefs/>
</ds:datastoreItem>
</file>

<file path=customXml/itemProps8.xml><?xml version="1.0" encoding="utf-8"?>
<ds:datastoreItem xmlns:ds="http://schemas.openxmlformats.org/officeDocument/2006/customXml" ds:itemID="{1581BFFB-B4CE-47A8-BE77-DC1339B1E5A7}">
  <ds:schemaRefs/>
</ds:datastoreItem>
</file>

<file path=customXml/itemProps9.xml><?xml version="1.0" encoding="utf-8"?>
<ds:datastoreItem xmlns:ds="http://schemas.openxmlformats.org/officeDocument/2006/customXml" ds:itemID="{85D77EE6-52B7-48BE-9EDB-748F1EBB53D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sie-ppt-2010-16x9-standard-eng-v2-1</Template>
  <TotalTime>491</TotalTime>
  <Words>181</Words>
  <Application>Microsoft Office PowerPoint</Application>
  <PresentationFormat>Custom</PresentationFormat>
  <Paragraphs>65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ＭＳ Ｐゴシック</vt:lpstr>
      <vt:lpstr>Arial</vt:lpstr>
      <vt:lpstr>Wingdings</vt:lpstr>
      <vt:lpstr>ヒラギノ角ゴ Pro W3</vt:lpstr>
      <vt:lpstr>Siemens 2017 – 16:9</vt:lpstr>
      <vt:lpstr>Plants vs Zombies  Team: Critical Hit Studios</vt:lpstr>
      <vt:lpstr>Agenda: Topic 1 Topic 2 Topic 3 Topic 4 Please note that there a no bullets</vt:lpstr>
      <vt:lpstr>Problem Statement</vt:lpstr>
      <vt:lpstr>Block Diagram</vt:lpstr>
      <vt:lpstr>Introduction</vt:lpstr>
      <vt:lpstr>Problem Statement</vt:lpstr>
      <vt:lpstr>Code statistics </vt:lpstr>
      <vt:lpstr>Key challenges of the problem statement</vt:lpstr>
      <vt:lpstr>PowerPoint Presentation</vt:lpstr>
      <vt:lpstr>Thank you. 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Denning, Lici</dc:creator>
  <cp:keywords>C_Restricted</cp:keywords>
  <cp:lastModifiedBy>Surve, Apurva (DI SW MFE R&amp;D TCM CM)</cp:lastModifiedBy>
  <cp:revision>56</cp:revision>
  <cp:lastPrinted>2017-05-16T13:00:22Z</cp:lastPrinted>
  <dcterms:created xsi:type="dcterms:W3CDTF">2017-05-16T13:00:10Z</dcterms:created>
  <dcterms:modified xsi:type="dcterms:W3CDTF">2019-07-25T12:05:03Z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Document Confidentiality">
    <vt:lpwstr>Restricted</vt:lpwstr>
  </property>
</Properties>
</file>