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9" r:id="rId20"/>
    <p:sldId id="266" r:id="rId21"/>
    <p:sldId id="260" r:id="rId22"/>
    <p:sldId id="258" r:id="rId23"/>
    <p:sldId id="261" r:id="rId24"/>
    <p:sldId id="263" r:id="rId25"/>
    <p:sldId id="262" r:id="rId26"/>
    <p:sldId id="264" r:id="rId27"/>
    <p:sldId id="265" r:id="rId28"/>
  </p:sldIdLst>
  <p:sldSz cx="12198350" cy="6858000"/>
  <p:notesSz cx="7099300" cy="10234613"/>
  <p:custDataLst>
    <p:custData r:id="rId11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Specifications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CF3ED7C-C1F3-42BC-92F6-9656A022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75" y="1143000"/>
            <a:ext cx="5733022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2F12239-D3B5-44A2-9A79-90EF27A9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6" y="900112"/>
            <a:ext cx="7086600" cy="55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</Name>
  <PpLayout>32</PpLayout>
  <Index>14</Index>
</p4ppTags>
</file>

<file path=customXml/item10.xml><?xml version="1.0" encoding="utf-8"?>
<p4ppTags>
  <Name>Two rows</Name>
  <PpLayout>32</PpLayout>
  <Index>13</Index>
</p4ppTags>
</file>

<file path=customXml/item11.xml><?xml version="1.0" encoding="utf-8"?>
<p4ppTags/>
</file>

<file path=customXml/item12.xml><?xml version="1.0" encoding="utf-8"?>
<p4ppTags>
  <Name>Four objects + Navigation</Name>
  <PpLayout>32</PpLayout>
  <Index>22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Free Content</Name>
  <PpLayout>11</PpLayout>
  <Index>9</Index>
</p4ppTags>
</file>

<file path=customXml/item15.xml><?xml version="1.0" encoding="utf-8"?>
<p4ppTags>
  <Name>One object (small)</Name>
  <PpLayout>16</PpLayout>
  <Index>11</Index>
</p4ppTags>
</file>

<file path=customXml/item16.xml><?xml version="1.0" encoding="utf-8"?>
<p4ppTags>
  <Name>Two columns + Navigation</Name>
  <PpLayout>32</PpLayout>
  <Index>19</Index>
</p4ppTags>
</file>

<file path=customXml/item2.xml><?xml version="1.0" encoding="utf-8"?>
<p4ppTags>
  <Name>Two columns</Name>
  <PpLayout>29</PpLayout>
  <Index>12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Two rows + Navigation</Name>
  <PpLayout>32</PpLayout>
  <Index>21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customXml/itemProps10.xml><?xml version="1.0" encoding="utf-8"?>
<ds:datastoreItem xmlns:ds="http://schemas.openxmlformats.org/officeDocument/2006/customXml" ds:itemID="{38AB8DE4-FD9B-4166-BEC3-3F1753596133}">
  <ds:schemaRefs/>
</ds:datastoreItem>
</file>

<file path=customXml/itemProps11.xml><?xml version="1.0" encoding="utf-8"?>
<ds:datastoreItem xmlns:ds="http://schemas.openxmlformats.org/officeDocument/2006/customXml" ds:itemID="{572FBA73-6DBF-45DA-8282-9342320CFAB0}">
  <ds:schemaRefs/>
</ds:datastoreItem>
</file>

<file path=customXml/itemProps12.xml><?xml version="1.0" encoding="utf-8"?>
<ds:datastoreItem xmlns:ds="http://schemas.openxmlformats.org/officeDocument/2006/customXml" ds:itemID="{EAB520BC-C6EC-457E-8AB5-55DB67C86858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1618AA06-B22E-4D19-9680-0D7830426729}">
  <ds:schemaRefs/>
</ds:datastoreItem>
</file>

<file path=customXml/itemProps16.xml><?xml version="1.0" encoding="utf-8"?>
<ds:datastoreItem xmlns:ds="http://schemas.openxmlformats.org/officeDocument/2006/customXml" ds:itemID="{D7BABA95-BFFE-422B-8591-3271669EEA88}">
  <ds:schemaRefs/>
</ds:datastoreItem>
</file>

<file path=customXml/itemProps2.xml><?xml version="1.0" encoding="utf-8"?>
<ds:datastoreItem xmlns:ds="http://schemas.openxmlformats.org/officeDocument/2006/customXml" ds:itemID="{1666F4C2-68F5-4840-A44A-1A646C0925A1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6C79E4F8-DCFB-483C-880A-AEEC6AAFC838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1581BFFB-B4CE-47A8-BE77-DC1339B1E5A7}">
  <ds:schemaRefs/>
</ds:datastoreItem>
</file>

<file path=customXml/itemProps9.xml><?xml version="1.0" encoding="utf-8"?>
<ds:datastoreItem xmlns:ds="http://schemas.openxmlformats.org/officeDocument/2006/customXml" ds:itemID="{80661B8B-A327-44F9-823B-4D9EE0B3EC7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83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Wireframe </vt:lpstr>
      <vt:lpstr>Wireframe</vt:lpstr>
      <vt:lpstr>Use Case Diagram </vt:lpstr>
      <vt:lpstr>Architecture Diagram </vt:lpstr>
      <vt:lpstr>Class Diagram </vt:lpstr>
      <vt:lpstr>Communication Diagram </vt:lpstr>
      <vt:lpstr>Activity 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Patil, Shivkumar (DI SW CAS MP R&amp;D IOT)</cp:lastModifiedBy>
  <cp:revision>14</cp:revision>
  <cp:lastPrinted>2012-10-29T09:59:01Z</cp:lastPrinted>
  <dcterms:created xsi:type="dcterms:W3CDTF">2019-07-03T04:47:12Z</dcterms:created>
  <dcterms:modified xsi:type="dcterms:W3CDTF">2019-07-16T07:45:42Z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