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256" r:id="rId18"/>
    <p:sldId id="257" r:id="rId19"/>
    <p:sldId id="259" r:id="rId20"/>
    <p:sldId id="266" r:id="rId21"/>
    <p:sldId id="260" r:id="rId22"/>
    <p:sldId id="258" r:id="rId23"/>
    <p:sldId id="261" r:id="rId24"/>
    <p:sldId id="263" r:id="rId25"/>
    <p:sldId id="262" r:id="rId26"/>
    <p:sldId id="264" r:id="rId27"/>
    <p:sldId id="265" r:id="rId28"/>
  </p:sldIdLst>
  <p:sldSz cx="12198350" cy="6858000"/>
  <p:notesSz cx="7099300" cy="10234613"/>
  <p:custDataLst>
    <p:custData r:id="rId6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1" d="100"/>
          <a:sy n="111" d="100"/>
        </p:scale>
        <p:origin x="588" y="-5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1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92D-BFC3-4C55-8DE7-7738B99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1EE51-9C03-4AFE-B023-E3E9BE9BA4D0}"/>
              </a:ext>
            </a:extLst>
          </p:cNvPr>
          <p:cNvSpPr txBox="1"/>
          <p:nvPr/>
        </p:nvSpPr>
        <p:spPr>
          <a:xfrm>
            <a:off x="1069975" y="1440000"/>
            <a:ext cx="4495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Framework – 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Programming Language – C Sharp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Specifications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CF3ED7C-C1F3-42BC-92F6-9656A022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975" y="1143000"/>
            <a:ext cx="5733022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C3FE9-AD33-4E4D-88D4-56FD8271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1087888"/>
            <a:ext cx="6477000" cy="50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2F12239-D3B5-44A2-9A79-90EF27A9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6" y="900112"/>
            <a:ext cx="7086600" cy="55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 + Navigation</Name>
  <PpLayout>32</PpLayout>
  <Index>19</Index>
</p4ppTags>
</file>

<file path=customXml/item10.xml><?xml version="1.0" encoding="utf-8"?>
<p4ppTags>
  <Name>Text + Index</Name>
  <PpLayout>32</PpLayout>
  <Index>8</Index>
</p4ppTags>
</file>

<file path=customXml/item11.xml><?xml version="1.0" encoding="utf-8"?>
<p4ppTags>
  <Name>Free Content + Navigation</Name>
  <PpLayout>32</PpLayout>
  <Index>16</Index>
</p4ppTags>
</file>

<file path=customXml/item12.xml><?xml version="1.0" encoding="utf-8"?>
<p4ppTags>
  <Name>Two rows</Name>
  <PpLayout>32</PpLayout>
  <Index>13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Three columns</Name>
  <PpLayout>32</PpLayout>
  <Index>14</Index>
</p4ppTags>
</file>

<file path=customXml/item15.xml><?xml version="1.0" encoding="utf-8"?>
<p4ppTags>
  <Name>One object (small)</Name>
  <PpLayout>16</PpLayout>
  <Index>11</Index>
</p4ppTags>
</file>

<file path=customXml/item16.xml><?xml version="1.0" encoding="utf-8"?>
<p4ppTags>
  <Name>Four objects</Name>
  <PpLayout>24</PpLayout>
  <Index>15</Index>
</p4ppTags>
</file>

<file path=customXml/item2.xml><?xml version="1.0" encoding="utf-8"?>
<p4ppTags>
  <Name>Four objects + Navigation</Name>
  <PpLayout>32</PpLayout>
  <Index>22</Index>
</p4ppTags>
</file>

<file path=customXml/item3.xml><?xml version="1.0" encoding="utf-8"?>
<p4ppTags>
  <Name>Two columns</Name>
  <PpLayout>29</PpLayout>
  <Index>12</Index>
</p4ppTags>
</file>

<file path=customXml/item4.xml><?xml version="1.0" encoding="utf-8"?>
<p4ppTags>
  <Name>One object (large) + Navigation</Name>
  <PpLayout>32</PpLayout>
  <Index>17</Index>
</p4ppTags>
</file>

<file path=customXml/item5.xml><?xml version="1.0" encoding="utf-8"?>
<p4ppTags>
  <Name>Free Content</Name>
  <PpLayout>11</PpLayout>
  <Index>9</Index>
</p4ppTags>
</file>

<file path=customXml/item6.xml><?xml version="1.0" encoding="utf-8"?>
<p4ppTags/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One object (large)</Name>
  <PpLayout>16</PpLayout>
  <Index>10</Index>
</p4ppTags>
</file>

<file path=customXml/item9.xml><?xml version="1.0" encoding="utf-8"?>
<p4ppTags>
  <Name>Two rows + Navigation</Name>
  <PpLayout>32</PpLayout>
  <Index>21</Index>
</p4ppTags>
</file>

<file path=customXml/itemProps1.xml><?xml version="1.0" encoding="utf-8"?>
<ds:datastoreItem xmlns:ds="http://schemas.openxmlformats.org/officeDocument/2006/customXml" ds:itemID="{D7BABA95-BFFE-422B-8591-3271669EEA88}">
  <ds:schemaRefs/>
</ds:datastoreItem>
</file>

<file path=customXml/itemProps10.xml><?xml version="1.0" encoding="utf-8"?>
<ds:datastoreItem xmlns:ds="http://schemas.openxmlformats.org/officeDocument/2006/customXml" ds:itemID="{7E35FEDB-1F0E-4D67-A313-4AC59C26FF29}">
  <ds:schemaRefs/>
</ds:datastoreItem>
</file>

<file path=customXml/itemProps11.xml><?xml version="1.0" encoding="utf-8"?>
<ds:datastoreItem xmlns:ds="http://schemas.openxmlformats.org/officeDocument/2006/customXml" ds:itemID="{7CC5F709-E74B-4E5F-A728-923D5062EBEF}">
  <ds:schemaRefs/>
</ds:datastoreItem>
</file>

<file path=customXml/itemProps12.xml><?xml version="1.0" encoding="utf-8"?>
<ds:datastoreItem xmlns:ds="http://schemas.openxmlformats.org/officeDocument/2006/customXml" ds:itemID="{38AB8DE4-FD9B-4166-BEC3-3F1753596133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15CF3461-70D1-4B54-AFAB-DAFDA0A238CD}">
  <ds:schemaRefs/>
</ds:datastoreItem>
</file>

<file path=customXml/itemProps15.xml><?xml version="1.0" encoding="utf-8"?>
<ds:datastoreItem xmlns:ds="http://schemas.openxmlformats.org/officeDocument/2006/customXml" ds:itemID="{1618AA06-B22E-4D19-9680-0D7830426729}">
  <ds:schemaRefs/>
</ds:datastoreItem>
</file>

<file path=customXml/itemProps16.xml><?xml version="1.0" encoding="utf-8"?>
<ds:datastoreItem xmlns:ds="http://schemas.openxmlformats.org/officeDocument/2006/customXml" ds:itemID="{1581BFFB-B4CE-47A8-BE77-DC1339B1E5A7}">
  <ds:schemaRefs/>
</ds:datastoreItem>
</file>

<file path=customXml/itemProps2.xml><?xml version="1.0" encoding="utf-8"?>
<ds:datastoreItem xmlns:ds="http://schemas.openxmlformats.org/officeDocument/2006/customXml" ds:itemID="{EAB520BC-C6EC-457E-8AB5-55DB67C86858}">
  <ds:schemaRefs/>
</ds:datastoreItem>
</file>

<file path=customXml/itemProps3.xml><?xml version="1.0" encoding="utf-8"?>
<ds:datastoreItem xmlns:ds="http://schemas.openxmlformats.org/officeDocument/2006/customXml" ds:itemID="{1666F4C2-68F5-4840-A44A-1A646C0925A1}">
  <ds:schemaRefs/>
</ds:datastoreItem>
</file>

<file path=customXml/itemProps4.xml><?xml version="1.0" encoding="utf-8"?>
<ds:datastoreItem xmlns:ds="http://schemas.openxmlformats.org/officeDocument/2006/customXml" ds:itemID="{B27F640E-84DF-4F97-BC70-D045F1E6594F}">
  <ds:schemaRefs/>
</ds:datastoreItem>
</file>

<file path=customXml/itemProps5.xml><?xml version="1.0" encoding="utf-8"?>
<ds:datastoreItem xmlns:ds="http://schemas.openxmlformats.org/officeDocument/2006/customXml" ds:itemID="{D8097D0C-BE3E-4AEC-9593-65CFCCB19297}">
  <ds:schemaRefs/>
</ds:datastoreItem>
</file>

<file path=customXml/itemProps6.xml><?xml version="1.0" encoding="utf-8"?>
<ds:datastoreItem xmlns:ds="http://schemas.openxmlformats.org/officeDocument/2006/customXml" ds:itemID="{572FBA73-6DBF-45DA-8282-9342320CFAB0}">
  <ds:schemaRefs/>
</ds:datastoreItem>
</file>

<file path=customXml/itemProps7.xml><?xml version="1.0" encoding="utf-8"?>
<ds:datastoreItem xmlns:ds="http://schemas.openxmlformats.org/officeDocument/2006/customXml" ds:itemID="{85D77EE6-52B7-48BE-9EDB-748F1EBB53DE}">
  <ds:schemaRefs/>
</ds:datastoreItem>
</file>

<file path=customXml/itemProps8.xml><?xml version="1.0" encoding="utf-8"?>
<ds:datastoreItem xmlns:ds="http://schemas.openxmlformats.org/officeDocument/2006/customXml" ds:itemID="{80661B8B-A327-44F9-823B-4D9EE0B3EC78}">
  <ds:schemaRefs/>
</ds:datastoreItem>
</file>

<file path=customXml/itemProps9.xml><?xml version="1.0" encoding="utf-8"?>
<ds:datastoreItem xmlns:ds="http://schemas.openxmlformats.org/officeDocument/2006/customXml" ds:itemID="{6C79E4F8-DCFB-483C-880A-AEEC6AAFC8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88</TotalTime>
  <Words>41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ＭＳ Ｐゴシック</vt:lpstr>
      <vt:lpstr>Arial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Wireframe </vt:lpstr>
      <vt:lpstr>Wireframe</vt:lpstr>
      <vt:lpstr>Use Case Diagram </vt:lpstr>
      <vt:lpstr>Architecture Diagram </vt:lpstr>
      <vt:lpstr>Class Diagram </vt:lpstr>
      <vt:lpstr>Communication Diagram </vt:lpstr>
      <vt:lpstr>Activity  Diagram </vt:lpstr>
      <vt:lpstr>Specifications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Surve, Apurva (DI SW MFE R&amp;D TCM CM)</cp:lastModifiedBy>
  <cp:revision>16</cp:revision>
  <cp:lastPrinted>2012-10-29T09:59:01Z</cp:lastPrinted>
  <dcterms:created xsi:type="dcterms:W3CDTF">2019-07-03T04:47:12Z</dcterms:created>
  <dcterms:modified xsi:type="dcterms:W3CDTF">2019-07-25T10:35:20Z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