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2"/>
    <p:restoredTop sz="96405"/>
  </p:normalViewPr>
  <p:slideViewPr>
    <p:cSldViewPr snapToGrid="0" snapToObjects="1">
      <p:cViewPr varScale="1">
        <p:scale>
          <a:sx n="90" d="100"/>
          <a:sy n="90" d="100"/>
        </p:scale>
        <p:origin x="23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" TargetMode="External"/><Relationship Id="rId2" Type="http://schemas.openxmlformats.org/officeDocument/2006/relationships/hyperlink" Target="https://realpython.com/installing-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4C50-74C1-984B-9399-6C80FC19E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Kids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91418-4BB7-984F-B096-7E2F7EAD7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6981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33F6-6489-164C-8AFD-C15A0B99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covering today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CD03-2620-9D48-B377-B29974DC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Programming ?</a:t>
            </a:r>
          </a:p>
          <a:p>
            <a:r>
              <a:rPr lang="en-US" dirty="0"/>
              <a:t>Practice Python</a:t>
            </a:r>
          </a:p>
          <a:p>
            <a:r>
              <a:rPr lang="en-US" dirty="0"/>
              <a:t>Print Statement 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Data Types – Intro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3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3FAD-57B3-3547-97E3-6AFABECF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9533-02E4-A549-991C-6164DE1DD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programming language, its instructions to tell computer what to do.</a:t>
            </a:r>
          </a:p>
          <a:p>
            <a:endParaRPr lang="en-US" dirty="0"/>
          </a:p>
          <a:p>
            <a:r>
              <a:rPr lang="en-US" dirty="0"/>
              <a:t>Just like English, programming language as rules.</a:t>
            </a:r>
          </a:p>
          <a:p>
            <a:endParaRPr lang="en-US" dirty="0"/>
          </a:p>
          <a:p>
            <a:r>
              <a:rPr lang="en-US" dirty="0"/>
              <a:t>Python is dynamically typed, means the computer will let you type and check if it can execute when its running.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3DE8-F1D9-0448-9BE1-3486E816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Practicing Python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015A-9BDD-EC4B-9E3F-5CD33951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Python on a computer</a:t>
            </a:r>
          </a:p>
          <a:p>
            <a:pPr lvl="1"/>
            <a:r>
              <a:rPr lang="en-US" dirty="0">
                <a:hlinkClick r:id="rId2"/>
              </a:rPr>
              <a:t>https://realpython.com/installing-python/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Practice on the web </a:t>
            </a:r>
          </a:p>
          <a:p>
            <a:pPr lvl="1"/>
            <a:r>
              <a:rPr lang="en-US" dirty="0">
                <a:hlinkClick r:id="rId3"/>
              </a:rPr>
              <a:t>https://colab.research.google.com/notebooks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350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8FE4-2AE1-174D-9F97-D0B197C5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1714-F80E-5A4F-8715-06600458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command is python is to print something.</a:t>
            </a:r>
          </a:p>
          <a:p>
            <a:endParaRPr lang="en-US" dirty="0"/>
          </a:p>
          <a:p>
            <a:r>
              <a:rPr lang="en-US" dirty="0"/>
              <a:t>Simply type </a:t>
            </a:r>
            <a:r>
              <a:rPr lang="en-US" dirty="0">
                <a:solidFill>
                  <a:srgbClr val="FF0000"/>
                </a:solidFill>
              </a:rPr>
              <a:t>print(“Text to be printed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”)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and run it and the computer will know it was to print Text to be printed on the screen.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Try it out !</a:t>
            </a:r>
          </a:p>
        </p:txBody>
      </p:sp>
    </p:spTree>
    <p:extLst>
      <p:ext uri="{BB962C8B-B14F-4D97-AF65-F5344CB8AC3E}">
        <p14:creationId xmlns:p14="http://schemas.microsoft.com/office/powerpoint/2010/main" val="195176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F802-DC4E-154C-8A46-D0A361FF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05C6A-F0AB-214C-B568-F6916EA97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546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Like we store things in our memory, variable let a program hold something in its memory.</a:t>
            </a:r>
          </a:p>
          <a:p>
            <a:endParaRPr lang="en-US" dirty="0"/>
          </a:p>
          <a:p>
            <a:r>
              <a:rPr lang="en-US" dirty="0"/>
              <a:t>In Python to store a variable you can simply give the variable a name and give it a value, like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 = 1 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 = “This is a string variable”</a:t>
            </a:r>
          </a:p>
          <a:p>
            <a:pPr lvl="1"/>
            <a:endParaRPr lang="en-US" dirty="0"/>
          </a:p>
          <a:p>
            <a:pPr indent="-285750"/>
            <a:r>
              <a:rPr lang="en-US" dirty="0"/>
              <a:t>To print these, you can tell the computer to simple print the variables. Like this: </a:t>
            </a:r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) or print(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indent="-285750"/>
            <a:endParaRPr lang="en-US" dirty="0">
              <a:solidFill>
                <a:srgbClr val="FF0000"/>
              </a:solidFill>
            </a:endParaRPr>
          </a:p>
          <a:p>
            <a:pPr indent="-285750"/>
            <a:r>
              <a:rPr lang="en-US" dirty="0">
                <a:solidFill>
                  <a:schemeClr val="tx1"/>
                </a:solidFill>
              </a:rPr>
              <a:t>Try it out yourself !</a:t>
            </a:r>
          </a:p>
        </p:txBody>
      </p:sp>
    </p:spTree>
    <p:extLst>
      <p:ext uri="{BB962C8B-B14F-4D97-AF65-F5344CB8AC3E}">
        <p14:creationId xmlns:p14="http://schemas.microsoft.com/office/powerpoint/2010/main" val="102846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F44E-D330-E34B-AC0A-48FA39BA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80A2-C0FA-6E4F-9990-CA281C2D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building blocks of the language, like </a:t>
            </a:r>
            <a:r>
              <a:rPr lang="en-US" dirty="0" err="1"/>
              <a:t>lego</a:t>
            </a:r>
            <a:r>
              <a:rPr lang="en-US" dirty="0"/>
              <a:t> pieces you can join these with some tools provided by the python to build a program.</a:t>
            </a:r>
          </a:p>
          <a:p>
            <a:endParaRPr lang="en-US" dirty="0"/>
          </a:p>
          <a:p>
            <a:r>
              <a:rPr lang="en-US" dirty="0"/>
              <a:t>Today we will look into two basic ones.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Integers or Numbers.</a:t>
            </a:r>
          </a:p>
        </p:txBody>
      </p:sp>
    </p:spTree>
    <p:extLst>
      <p:ext uri="{BB962C8B-B14F-4D97-AF65-F5344CB8AC3E}">
        <p14:creationId xmlns:p14="http://schemas.microsoft.com/office/powerpoint/2010/main" val="119510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33DC-90F5-8649-98F1-48517F81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F6E81-3167-E143-B495-653CF967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types, Integer (1, 3, 1234, 456) and Floating point (anything with decimals)</a:t>
            </a:r>
          </a:p>
          <a:p>
            <a:endParaRPr lang="en-US" dirty="0"/>
          </a:p>
          <a:p>
            <a:r>
              <a:rPr lang="en-US" dirty="0"/>
              <a:t>Computers can do </a:t>
            </a:r>
            <a:r>
              <a:rPr lang="en-US" dirty="0" err="1"/>
              <a:t>maths</a:t>
            </a:r>
            <a:r>
              <a:rPr lang="en-US" dirty="0"/>
              <a:t> quickly, so we can use python to do calculations.</a:t>
            </a:r>
          </a:p>
          <a:p>
            <a:pPr lvl="1"/>
            <a:r>
              <a:rPr lang="en-US" dirty="0"/>
              <a:t>1+3 or 1-5 or 2*3(* represents multiplication)</a:t>
            </a:r>
          </a:p>
          <a:p>
            <a:pPr lvl="1"/>
            <a:r>
              <a:rPr lang="en-US" dirty="0"/>
              <a:t>We will cover division in next lecture. ( you will also have it in HW)</a:t>
            </a:r>
          </a:p>
          <a:p>
            <a:endParaRPr lang="en-US" dirty="0"/>
          </a:p>
          <a:p>
            <a:r>
              <a:rPr lang="en-US" dirty="0"/>
              <a:t>You can assign numbers to variable and do the same.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= 5; b = 20; print(a*b)</a:t>
            </a:r>
          </a:p>
          <a:p>
            <a:endParaRPr lang="en-US" dirty="0"/>
          </a:p>
          <a:p>
            <a:r>
              <a:rPr lang="en-US" dirty="0"/>
              <a:t>Try it out ! </a:t>
            </a:r>
          </a:p>
        </p:txBody>
      </p:sp>
    </p:spTree>
    <p:extLst>
      <p:ext uri="{BB962C8B-B14F-4D97-AF65-F5344CB8AC3E}">
        <p14:creationId xmlns:p14="http://schemas.microsoft.com/office/powerpoint/2010/main" val="34530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33DC-90F5-8649-98F1-48517F81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F6E81-3167-E143-B495-653CF967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String have “” or ‘’ and you can put any characters in it.</a:t>
            </a:r>
          </a:p>
          <a:p>
            <a:endParaRPr lang="en-US" dirty="0"/>
          </a:p>
          <a:p>
            <a:r>
              <a:rPr lang="en-US" dirty="0"/>
              <a:t>To define a string variable do :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 = ‘Hello’</a:t>
            </a:r>
          </a:p>
          <a:p>
            <a:endParaRPr lang="en-US" dirty="0"/>
          </a:p>
          <a:p>
            <a:r>
              <a:rPr lang="en-US" dirty="0"/>
              <a:t>You can get a character from a string by referencing to its index </a:t>
            </a:r>
          </a:p>
          <a:p>
            <a:pPr lvl="1"/>
            <a:r>
              <a:rPr lang="en-US" dirty="0"/>
              <a:t>Character in </a:t>
            </a:r>
            <a:r>
              <a:rPr lang="en-US" dirty="0" err="1"/>
              <a:t>str</a:t>
            </a:r>
            <a:r>
              <a:rPr lang="en-US" dirty="0"/>
              <a:t>:              H   e   l   l   o</a:t>
            </a:r>
          </a:p>
          <a:p>
            <a:pPr lvl="1"/>
            <a:r>
              <a:rPr lang="en-US" dirty="0"/>
              <a:t>Index of those character:  0   1  2   3  4 </a:t>
            </a:r>
          </a:p>
          <a:p>
            <a:r>
              <a:rPr lang="en-US" dirty="0"/>
              <a:t>So to get say e , we can do : </a:t>
            </a:r>
            <a:r>
              <a:rPr lang="en-US" dirty="0">
                <a:solidFill>
                  <a:srgbClr val="FF0000"/>
                </a:solidFill>
              </a:rPr>
              <a:t>print (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[1])   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you want to get all characters in string from beginning to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character, you can type </a:t>
            </a:r>
            <a:r>
              <a:rPr lang="en-US" dirty="0">
                <a:solidFill>
                  <a:schemeClr val="accent5"/>
                </a:solidFill>
              </a:rPr>
              <a:t>print (</a:t>
            </a:r>
            <a:r>
              <a:rPr lang="en-US" dirty="0" err="1">
                <a:solidFill>
                  <a:schemeClr val="accent5"/>
                </a:solidFill>
              </a:rPr>
              <a:t>str</a:t>
            </a:r>
            <a:r>
              <a:rPr lang="en-US" dirty="0">
                <a:solidFill>
                  <a:schemeClr val="accent5"/>
                </a:solidFill>
              </a:rPr>
              <a:t>[0:3])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Why 3 and not 2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To get the length of string you can do : </a:t>
            </a:r>
            <a:r>
              <a:rPr lang="en-US" dirty="0" err="1">
                <a:solidFill>
                  <a:schemeClr val="accent5"/>
                </a:solidFill>
              </a:rPr>
              <a:t>len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dirty="0" err="1">
                <a:solidFill>
                  <a:schemeClr val="accent5"/>
                </a:solidFill>
              </a:rPr>
              <a:t>str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05052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490</Words>
  <Application>Microsoft Macintosh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Python for Kids</vt:lpstr>
      <vt:lpstr>What are we covering today </vt:lpstr>
      <vt:lpstr>What is Python</vt:lpstr>
      <vt:lpstr>Practicing Python </vt:lpstr>
      <vt:lpstr>Print Statement</vt:lpstr>
      <vt:lpstr>Variables</vt:lpstr>
      <vt:lpstr>Data Types </vt:lpstr>
      <vt:lpstr>Fun with Numbers</vt:lpstr>
      <vt:lpstr>Fun with Strings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Kids</dc:title>
  <dc:creator>Aman Guliani</dc:creator>
  <cp:lastModifiedBy>Aman Guliani</cp:lastModifiedBy>
  <cp:revision>6</cp:revision>
  <dcterms:created xsi:type="dcterms:W3CDTF">2020-04-03T02:46:17Z</dcterms:created>
  <dcterms:modified xsi:type="dcterms:W3CDTF">2020-04-03T03:24:47Z</dcterms:modified>
</cp:coreProperties>
</file>