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67"/>
    <p:restoredTop sz="96405"/>
  </p:normalViewPr>
  <p:slideViewPr>
    <p:cSldViewPr snapToGrid="0" snapToObjects="1">
      <p:cViewPr varScale="1">
        <p:scale>
          <a:sx n="83" d="100"/>
          <a:sy n="83" d="100"/>
        </p:scale>
        <p:origin x="208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5273-FF69-D746-BCA3-2F45C4AE9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Kids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7F40C-8E63-8A44-81AD-AD68A8669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371270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0322-B2F9-5B4A-8E30-B6894D0F1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1A497-31B2-3B49-B84E-334F5099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list functions, spilt, sort, insert, append</a:t>
            </a:r>
          </a:p>
          <a:p>
            <a:r>
              <a:rPr lang="en-US" dirty="0"/>
              <a:t>Learned how to replace element.</a:t>
            </a:r>
          </a:p>
          <a:p>
            <a:r>
              <a:rPr lang="en-US" dirty="0"/>
              <a:t>() for functions and [] for accessing elements in a array</a:t>
            </a:r>
          </a:p>
          <a:p>
            <a:r>
              <a:rPr lang="en-US" dirty="0"/>
              <a:t>Input function</a:t>
            </a:r>
          </a:p>
          <a:p>
            <a:r>
              <a:rPr lang="en-US" dirty="0"/>
              <a:t>Learned about true/false operation – called Boolean </a:t>
            </a:r>
          </a:p>
          <a:p>
            <a:r>
              <a:rPr lang="en-US" dirty="0"/>
              <a:t>Learned about control statements Briefly.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6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0D18-4001-C24E-8794-4F5A457D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– Boolean	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35BF8-D404-5D4A-96F6-D24E5E14F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about == </a:t>
            </a:r>
          </a:p>
          <a:p>
            <a:endParaRPr lang="en-US" dirty="0"/>
          </a:p>
          <a:p>
            <a:r>
              <a:rPr lang="en-US" dirty="0"/>
              <a:t>We can also use &lt; or &gt; or even &gt;= or &lt;=</a:t>
            </a:r>
          </a:p>
          <a:p>
            <a:endParaRPr lang="en-US" dirty="0"/>
          </a:p>
          <a:p>
            <a:r>
              <a:rPr lang="en-US" dirty="0"/>
              <a:t>For not equal to we can do it two ways != or not()</a:t>
            </a:r>
          </a:p>
          <a:p>
            <a:endParaRPr lang="en-US" dirty="0"/>
          </a:p>
          <a:p>
            <a:r>
              <a:rPr lang="en-US" dirty="0"/>
              <a:t>We can also combine multiple Boolean operations using ‘and’ operator and ‘or’ operator.</a:t>
            </a:r>
          </a:p>
          <a:p>
            <a:endParaRPr lang="en-US" dirty="0"/>
          </a:p>
          <a:p>
            <a:r>
              <a:rPr lang="en-US" dirty="0"/>
              <a:t>Lets paly with it.</a:t>
            </a:r>
          </a:p>
        </p:txBody>
      </p:sp>
    </p:spTree>
    <p:extLst>
      <p:ext uri="{BB962C8B-B14F-4D97-AF65-F5344CB8AC3E}">
        <p14:creationId xmlns:p14="http://schemas.microsoft.com/office/powerpoint/2010/main" val="249061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5D27-6FD2-E043-A22E-6FEEAC2F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D2BA2-7380-4345-A87A-2D899209B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and Else</a:t>
            </a:r>
          </a:p>
          <a:p>
            <a:endParaRPr lang="en-US" dirty="0"/>
          </a:p>
          <a:p>
            <a:r>
              <a:rPr lang="en-US" dirty="0"/>
              <a:t>When we write programs we have to make decisions based on the variables for that we use if and else</a:t>
            </a:r>
          </a:p>
          <a:p>
            <a:endParaRPr lang="en-US" dirty="0"/>
          </a:p>
          <a:p>
            <a:r>
              <a:rPr lang="en-US" dirty="0"/>
              <a:t>For example, if input is bob then allow computer to be switched on.</a:t>
            </a:r>
          </a:p>
          <a:p>
            <a:endParaRPr lang="en-US" dirty="0"/>
          </a:p>
          <a:p>
            <a:r>
              <a:rPr lang="en-US" dirty="0"/>
              <a:t>Lets do more examples with an else this time.</a:t>
            </a:r>
          </a:p>
          <a:p>
            <a:endParaRPr lang="en-US" dirty="0"/>
          </a:p>
          <a:p>
            <a:r>
              <a:rPr lang="en-US" dirty="0"/>
              <a:t>In operator </a:t>
            </a:r>
            <a:r>
              <a:rPr lang="en-US"/>
              <a:t>combine it with if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169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</TotalTime>
  <Words>165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Python for Kids</vt:lpstr>
      <vt:lpstr>Recap</vt:lpstr>
      <vt:lpstr>Data Type – Boolean  Operations</vt:lpstr>
      <vt:lpstr>Control Statement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Kids</dc:title>
  <dc:creator>Aman Guliani</dc:creator>
  <cp:lastModifiedBy>Aman Guliani</cp:lastModifiedBy>
  <cp:revision>5</cp:revision>
  <dcterms:created xsi:type="dcterms:W3CDTF">2020-04-06T00:12:25Z</dcterms:created>
  <dcterms:modified xsi:type="dcterms:W3CDTF">2020-04-12T22:19:26Z</dcterms:modified>
</cp:coreProperties>
</file>