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2"/>
    <p:restoredTop sz="96405"/>
  </p:normalViewPr>
  <p:slideViewPr>
    <p:cSldViewPr snapToGrid="0" snapToObjects="1">
      <p:cViewPr varScale="1">
        <p:scale>
          <a:sx n="97" d="100"/>
          <a:sy n="97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86EF-80AC-524A-8501-6EA18CC39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kids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AC36D-B918-7840-B31B-F2656591E5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</a:t>
            </a:r>
          </a:p>
        </p:txBody>
      </p:sp>
    </p:spTree>
    <p:extLst>
      <p:ext uri="{BB962C8B-B14F-4D97-AF65-F5344CB8AC3E}">
        <p14:creationId xmlns:p14="http://schemas.microsoft.com/office/powerpoint/2010/main" val="259209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8DD8-5EA5-2C47-9376-7685FA12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5CEF5-2AD2-274A-9B85-DD87605FE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is programming </a:t>
            </a:r>
          </a:p>
          <a:p>
            <a:r>
              <a:rPr lang="en-US" dirty="0"/>
              <a:t>Print Statement 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Data Typed </a:t>
            </a:r>
          </a:p>
          <a:p>
            <a:pPr lvl="1"/>
            <a:r>
              <a:rPr lang="en-US" dirty="0"/>
              <a:t>String Fun</a:t>
            </a:r>
          </a:p>
          <a:p>
            <a:pPr lvl="1"/>
            <a:r>
              <a:rPr lang="en-US" dirty="0"/>
              <a:t>Numbers Fun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90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742B3-6C16-2B4C-975A-49B2CA55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0E7CC-B102-E840-83B6-75DA1BBFC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a variable according to what it represents, easy to remember</a:t>
            </a:r>
          </a:p>
          <a:p>
            <a:endParaRPr lang="en-US" dirty="0"/>
          </a:p>
          <a:p>
            <a:r>
              <a:rPr lang="en-US" dirty="0"/>
              <a:t>You can reuse a variable BUT should not</a:t>
            </a:r>
          </a:p>
          <a:p>
            <a:endParaRPr lang="en-US" dirty="0"/>
          </a:p>
          <a:p>
            <a:r>
              <a:rPr lang="en-US" dirty="0"/>
              <a:t>To know </a:t>
            </a:r>
            <a:r>
              <a:rPr lang="en-US" dirty="0" err="1"/>
              <a:t>whats</a:t>
            </a:r>
            <a:r>
              <a:rPr lang="en-US" dirty="0"/>
              <a:t> the type is stored in variable do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type(</a:t>
            </a:r>
            <a:r>
              <a:rPr lang="en-US" dirty="0" err="1">
                <a:solidFill>
                  <a:srgbClr val="FF0000"/>
                </a:solidFill>
              </a:rPr>
              <a:t>variableName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087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5AC54-6AF8-DA46-97BF-8A70EC19C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fun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F4747-5B44-6A4C-8C29-75ECBB721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: It’s the marking of a character in a string.</a:t>
            </a:r>
          </a:p>
          <a:p>
            <a:endParaRPr lang="en-US" dirty="0"/>
          </a:p>
          <a:p>
            <a:r>
              <a:rPr lang="en-US" dirty="0"/>
              <a:t>Reverse index.</a:t>
            </a:r>
          </a:p>
          <a:p>
            <a:endParaRPr lang="en-US" dirty="0"/>
          </a:p>
          <a:p>
            <a:pPr lvl="1"/>
            <a:r>
              <a:rPr lang="en-US" dirty="0"/>
              <a:t>Python you don’t need to know the length, if you want two characters from end you can simply use negative index.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 for </a:t>
            </a:r>
            <a:r>
              <a:rPr lang="en-US" dirty="0" err="1"/>
              <a:t>str</a:t>
            </a:r>
            <a:r>
              <a:rPr lang="en-US" dirty="0"/>
              <a:t> = “This is Python class”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Type </a:t>
            </a:r>
            <a:r>
              <a:rPr lang="en-US" dirty="0" err="1"/>
              <a:t>str</a:t>
            </a:r>
            <a:r>
              <a:rPr lang="en-US" dirty="0"/>
              <a:t>[-3] and it will give you ‘a’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1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0C8F-72B9-3E41-9468-CA8DE1C63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Fun with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8460-4876-EB46-8A3A-518C84EA9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 of Numbers, whole numbers without a decimal they are called integers. And numbers with decimal they are called Floating numbers.</a:t>
            </a:r>
          </a:p>
          <a:p>
            <a:r>
              <a:rPr lang="en-US" dirty="0"/>
              <a:t>Try it out.</a:t>
            </a:r>
          </a:p>
          <a:p>
            <a:endParaRPr lang="en-US" dirty="0"/>
          </a:p>
          <a:p>
            <a:r>
              <a:rPr lang="en-US" dirty="0"/>
              <a:t>When in python you do 5 / 6 -&gt; if does the division and gives a floating number.</a:t>
            </a:r>
          </a:p>
          <a:p>
            <a:endParaRPr lang="en-US" dirty="0"/>
          </a:p>
          <a:p>
            <a:r>
              <a:rPr lang="en-US" dirty="0"/>
              <a:t>Remainder, if you </a:t>
            </a:r>
            <a:r>
              <a:rPr lang="en-US" dirty="0" err="1"/>
              <a:t>ll</a:t>
            </a:r>
            <a:r>
              <a:rPr lang="en-US" dirty="0"/>
              <a:t> divide 6 / 5 , you </a:t>
            </a:r>
            <a:r>
              <a:rPr lang="en-US" dirty="0" err="1"/>
              <a:t>ll</a:t>
            </a:r>
            <a:r>
              <a:rPr lang="en-US" dirty="0"/>
              <a:t> get a reminder of 1 right ? So 6 % 5 will give you 1.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23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C674-ECD0-B745-9DC5-A45ADD0E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-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F76AA-60F2-3547-B3FE-780825B1F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lot more data types. Today we will look at Lists.</a:t>
            </a:r>
          </a:p>
          <a:p>
            <a:endParaRPr lang="en-US" dirty="0"/>
          </a:p>
          <a:p>
            <a:r>
              <a:rPr lang="en-US" dirty="0"/>
              <a:t>Lists is like a list of things mom makes, it’s a collection of other data types.</a:t>
            </a:r>
          </a:p>
          <a:p>
            <a:endParaRPr lang="en-US" dirty="0"/>
          </a:p>
          <a:p>
            <a:r>
              <a:rPr lang="en-US" dirty="0"/>
              <a:t>You define a list by simply doing </a:t>
            </a:r>
            <a:r>
              <a:rPr lang="en-US" dirty="0" err="1"/>
              <a:t>list_names</a:t>
            </a:r>
            <a:r>
              <a:rPr lang="en-US" dirty="0"/>
              <a:t> = [“</a:t>
            </a:r>
            <a:r>
              <a:rPr lang="en-US" dirty="0" err="1"/>
              <a:t>ridam</a:t>
            </a:r>
            <a:r>
              <a:rPr lang="en-US" dirty="0"/>
              <a:t>”, “</a:t>
            </a:r>
            <a:r>
              <a:rPr lang="en-US" dirty="0" err="1"/>
              <a:t>aman</a:t>
            </a:r>
            <a:r>
              <a:rPr lang="en-US" dirty="0"/>
              <a:t>”, “</a:t>
            </a:r>
            <a:r>
              <a:rPr lang="en-US" dirty="0" err="1"/>
              <a:t>avin</a:t>
            </a:r>
            <a:r>
              <a:rPr lang="en-US" dirty="0"/>
              <a:t>”, “</a:t>
            </a:r>
            <a:r>
              <a:rPr lang="en-US" dirty="0" err="1"/>
              <a:t>reet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Just like strings you can refers elements in the lists with their index as well.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157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</TotalTime>
  <Words>278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Python for kids</vt:lpstr>
      <vt:lpstr>Recap</vt:lpstr>
      <vt:lpstr>Variables and Type</vt:lpstr>
      <vt:lpstr>More fun with Strings</vt:lpstr>
      <vt:lpstr>More Fun with Numbers</vt:lpstr>
      <vt:lpstr>List - Data Types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kids</dc:title>
  <dc:creator>Aman Guliani</dc:creator>
  <cp:lastModifiedBy>Aman Guliani</cp:lastModifiedBy>
  <cp:revision>6</cp:revision>
  <dcterms:created xsi:type="dcterms:W3CDTF">2020-04-03T22:20:24Z</dcterms:created>
  <dcterms:modified xsi:type="dcterms:W3CDTF">2020-04-05T22:04:46Z</dcterms:modified>
</cp:coreProperties>
</file>