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62" r:id="rId4"/>
    <p:sldId id="271" r:id="rId5"/>
    <p:sldId id="267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8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6EF-80AC-524A-8501-6EA18CC39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AC36D-B918-7840-B31B-F2656591E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939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DD8-5EA5-2C47-9376-7685FA1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CEF5-2AD2-274A-9B85-DD87605F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type </a:t>
            </a:r>
          </a:p>
          <a:p>
            <a:r>
              <a:rPr lang="en-US" dirty="0"/>
              <a:t>What operations can you do on Strings vs Integers</a:t>
            </a:r>
          </a:p>
          <a:p>
            <a:r>
              <a:rPr lang="en-US" dirty="0"/>
              <a:t>Strings – Reverse index, Double Quotes and Single Quotes</a:t>
            </a:r>
          </a:p>
          <a:p>
            <a:r>
              <a:rPr lang="en-US" dirty="0"/>
              <a:t>Numbers – Remainder and Division</a:t>
            </a:r>
          </a:p>
          <a:p>
            <a:r>
              <a:rPr lang="en-US" dirty="0"/>
              <a:t>Data Type – List</a:t>
            </a:r>
          </a:p>
        </p:txBody>
      </p:sp>
    </p:spTree>
    <p:extLst>
      <p:ext uri="{BB962C8B-B14F-4D97-AF65-F5344CB8AC3E}">
        <p14:creationId xmlns:p14="http://schemas.microsoft.com/office/powerpoint/2010/main" val="17023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955-7E8F-8B43-9361-C1AAE8AF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541B-27B6-0E4A-A318-D5C9CE7A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endParaRPr lang="en-US" dirty="0"/>
          </a:p>
          <a:p>
            <a:r>
              <a:rPr lang="en-US" dirty="0"/>
              <a:t>Append</a:t>
            </a:r>
          </a:p>
          <a:p>
            <a:endParaRPr lang="en-US" dirty="0"/>
          </a:p>
          <a:p>
            <a:r>
              <a:rPr lang="en-US" dirty="0"/>
              <a:t>Remove</a:t>
            </a:r>
          </a:p>
          <a:p>
            <a:endParaRPr lang="en-US" dirty="0"/>
          </a:p>
          <a:p>
            <a:r>
              <a:rPr lang="en-US" dirty="0"/>
              <a:t>Sort</a:t>
            </a:r>
          </a:p>
          <a:p>
            <a:endParaRPr lang="en-US" dirty="0"/>
          </a:p>
          <a:p>
            <a:r>
              <a:rPr lang="en-US" dirty="0"/>
              <a:t>Reverse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9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C029-C624-9449-9E78-1403FF96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00B2-41D6-A242-8E18-7E9413FE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a string into a list of characters?</a:t>
            </a:r>
          </a:p>
          <a:p>
            <a:endParaRPr lang="en-US" dirty="0"/>
          </a:p>
          <a:p>
            <a:r>
              <a:rPr lang="en-US" dirty="0"/>
              <a:t>How can we join them back?</a:t>
            </a:r>
          </a:p>
        </p:txBody>
      </p:sp>
    </p:spTree>
    <p:extLst>
      <p:ext uri="{BB962C8B-B14F-4D97-AF65-F5344CB8AC3E}">
        <p14:creationId xmlns:p14="http://schemas.microsoft.com/office/powerpoint/2010/main" val="44368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2532-0C87-F44B-BC19-D83BD1F2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34D-294F-ED4F-B62C-73B358D3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take an input from others – use the input method</a:t>
            </a:r>
          </a:p>
          <a:p>
            <a:endParaRPr lang="en-US" dirty="0"/>
          </a:p>
          <a:p>
            <a:r>
              <a:rPr lang="en-US" dirty="0"/>
              <a:t>Let me show you !</a:t>
            </a:r>
          </a:p>
        </p:txBody>
      </p:sp>
    </p:spTree>
    <p:extLst>
      <p:ext uri="{BB962C8B-B14F-4D97-AF65-F5344CB8AC3E}">
        <p14:creationId xmlns:p14="http://schemas.microsoft.com/office/powerpoint/2010/main" val="123528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0D18-4001-C24E-8794-4F5A457D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– Boolean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5BF8-D404-5D4A-96F6-D24E5E14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that can only take the value true or false</a:t>
            </a:r>
          </a:p>
          <a:p>
            <a:endParaRPr lang="en-US" dirty="0"/>
          </a:p>
          <a:p>
            <a:r>
              <a:rPr lang="en-US" dirty="0"/>
              <a:t>Used in control statement </a:t>
            </a:r>
          </a:p>
          <a:p>
            <a:endParaRPr lang="en-US" dirty="0"/>
          </a:p>
          <a:p>
            <a:r>
              <a:rPr lang="en-US" dirty="0"/>
              <a:t>Lets me show you !</a:t>
            </a:r>
          </a:p>
        </p:txBody>
      </p:sp>
    </p:spTree>
    <p:extLst>
      <p:ext uri="{BB962C8B-B14F-4D97-AF65-F5344CB8AC3E}">
        <p14:creationId xmlns:p14="http://schemas.microsoft.com/office/powerpoint/2010/main" val="360607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D27-6FD2-E043-A22E-6FEEAC2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2BA2-7380-4345-A87A-2D899209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Else</a:t>
            </a:r>
          </a:p>
          <a:p>
            <a:endParaRPr lang="en-US" dirty="0"/>
          </a:p>
          <a:p>
            <a:r>
              <a:rPr lang="en-US" dirty="0"/>
              <a:t>When we write programs we have to make decisions based on the variables for that we use if and else</a:t>
            </a:r>
          </a:p>
          <a:p>
            <a:endParaRPr lang="en-US" dirty="0"/>
          </a:p>
          <a:p>
            <a:r>
              <a:rPr lang="en-US" dirty="0"/>
              <a:t>For example, if input is bob then allow computer to be switched on.</a:t>
            </a:r>
          </a:p>
          <a:p>
            <a:endParaRPr lang="en-US" dirty="0"/>
          </a:p>
          <a:p>
            <a:r>
              <a:rPr lang="en-US" dirty="0"/>
              <a:t>Let me show you !</a:t>
            </a:r>
          </a:p>
        </p:txBody>
      </p:sp>
    </p:spTree>
    <p:extLst>
      <p:ext uri="{BB962C8B-B14F-4D97-AF65-F5344CB8AC3E}">
        <p14:creationId xmlns:p14="http://schemas.microsoft.com/office/powerpoint/2010/main" val="2380475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155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Python for kids</vt:lpstr>
      <vt:lpstr>Recap</vt:lpstr>
      <vt:lpstr>List operations</vt:lpstr>
      <vt:lpstr>List of Characters</vt:lpstr>
      <vt:lpstr>Input method</vt:lpstr>
      <vt:lpstr>Data Type – Boolean </vt:lpstr>
      <vt:lpstr>Control Statement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Aman Guliani</dc:creator>
  <cp:lastModifiedBy>Aman Guliani</cp:lastModifiedBy>
  <cp:revision>5</cp:revision>
  <dcterms:created xsi:type="dcterms:W3CDTF">2020-04-05T22:00:49Z</dcterms:created>
  <dcterms:modified xsi:type="dcterms:W3CDTF">2020-04-13T22:46:04Z</dcterms:modified>
</cp:coreProperties>
</file>