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4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BB31-0145-9345-B4E9-2658B1EB8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718C6-E739-DE4B-A53A-18D315315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 of everything we have covered so far.</a:t>
            </a:r>
          </a:p>
        </p:txBody>
      </p:sp>
    </p:spTree>
    <p:extLst>
      <p:ext uri="{BB962C8B-B14F-4D97-AF65-F5344CB8AC3E}">
        <p14:creationId xmlns:p14="http://schemas.microsoft.com/office/powerpoint/2010/main" val="405392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CA4A-2052-FA44-BA8D-7566AFD9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83F2-F01F-7F44-B144-7E7F583E0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elements of list like you access characters in string.</a:t>
            </a:r>
          </a:p>
          <a:p>
            <a:pPr lvl="1"/>
            <a:r>
              <a:rPr lang="en-US" dirty="0"/>
              <a:t>Using index and [] </a:t>
            </a:r>
          </a:p>
          <a:p>
            <a:pPr lvl="1"/>
            <a:endParaRPr lang="en-US" dirty="0"/>
          </a:p>
          <a:p>
            <a:r>
              <a:rPr lang="en-US" dirty="0"/>
              <a:t>Define a list , </a:t>
            </a:r>
            <a:r>
              <a:rPr lang="en-US" dirty="0" err="1"/>
              <a:t>list_var</a:t>
            </a:r>
            <a:r>
              <a:rPr lang="en-US" dirty="0"/>
              <a:t> = [“One”, “Two”, “Three”, “Four”]</a:t>
            </a:r>
          </a:p>
          <a:p>
            <a:endParaRPr lang="en-US" dirty="0"/>
          </a:p>
          <a:p>
            <a:r>
              <a:rPr lang="en-US" dirty="0"/>
              <a:t>To get string ”One” we can do </a:t>
            </a:r>
            <a:r>
              <a:rPr lang="en-US" dirty="0" err="1"/>
              <a:t>list_var</a:t>
            </a:r>
            <a:r>
              <a:rPr lang="en-US" dirty="0"/>
              <a:t>[0] </a:t>
            </a:r>
          </a:p>
        </p:txBody>
      </p:sp>
    </p:spTree>
    <p:extLst>
      <p:ext uri="{BB962C8B-B14F-4D97-AF65-F5344CB8AC3E}">
        <p14:creationId xmlns:p14="http://schemas.microsoft.com/office/powerpoint/2010/main" val="41538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C14D-6A91-114E-89DD-FB1317A2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brackets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A090-07B0-7E47-AA01-76848A102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[] are used to define lists or access elements / characters with index.</a:t>
            </a:r>
          </a:p>
          <a:p>
            <a:endParaRPr lang="en-US" dirty="0"/>
          </a:p>
          <a:p>
            <a:r>
              <a:rPr lang="en-US" dirty="0"/>
              <a:t>Use () when we have functions. </a:t>
            </a:r>
          </a:p>
          <a:p>
            <a:endParaRPr lang="en-US" dirty="0"/>
          </a:p>
          <a:p>
            <a:r>
              <a:rPr lang="en-US" dirty="0"/>
              <a:t>Functions are code that’s already given to you like tools.</a:t>
            </a:r>
          </a:p>
          <a:p>
            <a:pPr lvl="1"/>
            <a:r>
              <a:rPr lang="en-US" dirty="0"/>
              <a:t>Functions can be global , that is can be called directly like </a:t>
            </a:r>
            <a:r>
              <a:rPr lang="en-US" dirty="0" err="1"/>
              <a:t>len</a:t>
            </a:r>
            <a:r>
              <a:rPr lang="en-US" dirty="0"/>
              <a:t>() or type() or print()</a:t>
            </a:r>
          </a:p>
          <a:p>
            <a:pPr lvl="2"/>
            <a:r>
              <a:rPr lang="en-US" dirty="0"/>
              <a:t>These functions generally take a value</a:t>
            </a:r>
          </a:p>
          <a:p>
            <a:pPr lvl="2"/>
            <a:endParaRPr lang="en-US" dirty="0"/>
          </a:p>
          <a:p>
            <a:pPr marL="800100" lvl="1"/>
            <a:r>
              <a:rPr lang="en-US" dirty="0"/>
              <a:t>Or functions can be called on a data type like List or String.</a:t>
            </a:r>
          </a:p>
        </p:txBody>
      </p:sp>
    </p:spTree>
    <p:extLst>
      <p:ext uri="{BB962C8B-B14F-4D97-AF65-F5344CB8AC3E}">
        <p14:creationId xmlns:p14="http://schemas.microsoft.com/office/powerpoint/2010/main" val="319258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7B7C-722E-1B4A-91E1-A6188013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99D5-578F-DA4B-BBEC-94B8C2C6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Define a list , </a:t>
            </a:r>
            <a:r>
              <a:rPr lang="en-US" dirty="0" err="1"/>
              <a:t>list_var</a:t>
            </a:r>
            <a:r>
              <a:rPr lang="en-US" dirty="0"/>
              <a:t> = [1,2,3,4,5,6]</a:t>
            </a:r>
          </a:p>
          <a:p>
            <a:r>
              <a:rPr lang="en-US" dirty="0"/>
              <a:t>Append - add something to the end of the list , </a:t>
            </a:r>
            <a:r>
              <a:rPr lang="en-US" dirty="0" err="1"/>
              <a:t>list_var.append</a:t>
            </a:r>
            <a:r>
              <a:rPr lang="en-US" dirty="0"/>
              <a:t>(0) </a:t>
            </a:r>
          </a:p>
          <a:p>
            <a:pPr lvl="1"/>
            <a:r>
              <a:rPr lang="en-US" dirty="0" err="1"/>
              <a:t>list_var</a:t>
            </a:r>
            <a:r>
              <a:rPr lang="en-US" dirty="0"/>
              <a:t> now becomes [1,2,3,4,5,6,0]</a:t>
            </a:r>
          </a:p>
          <a:p>
            <a:r>
              <a:rPr lang="en-US" dirty="0"/>
              <a:t>Remove – removes a random occurrence of value passed if more than one exist. </a:t>
            </a:r>
          </a:p>
          <a:p>
            <a:pPr lvl="1"/>
            <a:r>
              <a:rPr lang="en-US" dirty="0" err="1"/>
              <a:t>list_var.remove</a:t>
            </a:r>
            <a:r>
              <a:rPr lang="en-US" dirty="0"/>
              <a:t>(1), </a:t>
            </a:r>
            <a:r>
              <a:rPr lang="en-US" dirty="0" err="1"/>
              <a:t>list_var</a:t>
            </a:r>
            <a:r>
              <a:rPr lang="en-US" dirty="0"/>
              <a:t> now becomes [2,3,4,5,6,0]</a:t>
            </a:r>
          </a:p>
          <a:p>
            <a:r>
              <a:rPr lang="en-US" dirty="0"/>
              <a:t>Insert- adds a value at a particular index</a:t>
            </a:r>
          </a:p>
          <a:p>
            <a:pPr lvl="1"/>
            <a:r>
              <a:rPr lang="en-US" dirty="0" err="1"/>
              <a:t>list_var.insert</a:t>
            </a:r>
            <a:r>
              <a:rPr lang="en-US" dirty="0"/>
              <a:t>(1, 0), </a:t>
            </a:r>
            <a:r>
              <a:rPr lang="en-US" dirty="0" err="1"/>
              <a:t>list_var</a:t>
            </a:r>
            <a:r>
              <a:rPr lang="en-US" dirty="0"/>
              <a:t> now becomes back to [1,2,3,4,5,6,0]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9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A9F6-4C63-4648-9359-37458EF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78D82-8B90-C84A-A6C6-5B7D42E7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function takes a value from the user, generally its used to store a input from the user to a variable.</a:t>
            </a:r>
          </a:p>
          <a:p>
            <a:endParaRPr lang="en-US" dirty="0"/>
          </a:p>
          <a:p>
            <a:r>
              <a:rPr lang="en-US" dirty="0"/>
              <a:t>Used like </a:t>
            </a:r>
          </a:p>
          <a:p>
            <a:endParaRPr lang="en-US" dirty="0"/>
          </a:p>
          <a:p>
            <a:pPr lvl="1"/>
            <a:r>
              <a:rPr lang="en-US" dirty="0" err="1"/>
              <a:t>var_input</a:t>
            </a:r>
            <a:r>
              <a:rPr lang="en-US" dirty="0"/>
              <a:t> = input(“Enter your name ”)</a:t>
            </a:r>
          </a:p>
          <a:p>
            <a:pPr lvl="1"/>
            <a:r>
              <a:rPr lang="en-US" dirty="0"/>
              <a:t>It will bring something like : Enter a number of your choice:  Aman</a:t>
            </a:r>
          </a:p>
          <a:p>
            <a:pPr lvl="1"/>
            <a:r>
              <a:rPr lang="en-US" dirty="0"/>
              <a:t>Now </a:t>
            </a:r>
            <a:r>
              <a:rPr lang="en-US" dirty="0" err="1"/>
              <a:t>var_input</a:t>
            </a:r>
            <a:r>
              <a:rPr lang="en-US" dirty="0"/>
              <a:t> value will be “Aman”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18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1879-EC01-7C4D-98D0-A54D0A75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FCE6-081C-C94B-94CB-EE333B88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that has only two values True or False</a:t>
            </a:r>
          </a:p>
          <a:p>
            <a:endParaRPr lang="en-US" dirty="0"/>
          </a:p>
          <a:p>
            <a:r>
              <a:rPr lang="en-US" dirty="0"/>
              <a:t>Used to store values from comparisons</a:t>
            </a:r>
          </a:p>
        </p:txBody>
      </p:sp>
    </p:spTree>
    <p:extLst>
      <p:ext uri="{BB962C8B-B14F-4D97-AF65-F5344CB8AC3E}">
        <p14:creationId xmlns:p14="http://schemas.microsoft.com/office/powerpoint/2010/main" val="1814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B85F-ED58-3B4B-B3CA-64F6CA64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54C2-7695-264E-8FF3-C05B4AADC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>
            <a:normAutofit/>
          </a:bodyPr>
          <a:lstStyle/>
          <a:p>
            <a:r>
              <a:rPr lang="en-US" dirty="0"/>
              <a:t>One value == Second value, compares the two value and gives True or False </a:t>
            </a:r>
          </a:p>
          <a:p>
            <a:pPr lvl="1"/>
            <a:r>
              <a:rPr lang="en-US" dirty="0"/>
              <a:t>2 == 2 , is True whereas 2 == 3 is False</a:t>
            </a:r>
          </a:p>
          <a:p>
            <a:r>
              <a:rPr lang="en-US" dirty="0"/>
              <a:t>!= is read as not equal to </a:t>
            </a:r>
          </a:p>
          <a:p>
            <a:pPr lvl="1"/>
            <a:r>
              <a:rPr lang="en-US" dirty="0"/>
              <a:t>2 != 3 is True whereas 2 != 2 is False</a:t>
            </a:r>
          </a:p>
          <a:p>
            <a:r>
              <a:rPr lang="en-US" dirty="0"/>
              <a:t>Similarly we can &gt; (greater than),  &lt; (less than),  &gt;=(greater than or equal to), &lt;=(less than equal to) to do comparison</a:t>
            </a:r>
          </a:p>
          <a:p>
            <a:r>
              <a:rPr lang="en-US" dirty="0"/>
              <a:t> we can combine several comparisons as well with two keywords</a:t>
            </a:r>
          </a:p>
          <a:p>
            <a:pPr lvl="1"/>
            <a:r>
              <a:rPr lang="en-US" dirty="0"/>
              <a:t>and – means all comparisons need to be true, ex </a:t>
            </a:r>
          </a:p>
          <a:p>
            <a:pPr lvl="2"/>
            <a:r>
              <a:rPr lang="en-US" dirty="0"/>
              <a:t>2 &lt; 3 and 3&gt;7 will give True </a:t>
            </a:r>
          </a:p>
          <a:p>
            <a:pPr lvl="2"/>
            <a:r>
              <a:rPr lang="en-US" dirty="0"/>
              <a:t>But 2 &gt; 3 and 3&lt;7 will give False</a:t>
            </a:r>
          </a:p>
          <a:p>
            <a:pPr lvl="1"/>
            <a:r>
              <a:rPr lang="en-US" dirty="0"/>
              <a:t>or – means even if one of the comparisons is true the whole thing is true  ex</a:t>
            </a:r>
          </a:p>
          <a:p>
            <a:pPr lvl="2"/>
            <a:r>
              <a:rPr lang="en-US" dirty="0"/>
              <a:t>2 != 2 or 3 &gt; 7 or 1&lt; 9 is True since 1&lt;9 is True, so entire thing becomes True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84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01EA-E676-DF45-9A85-EC20FF69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F479-6E28-B947-9994-B9BC8B59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statements allow us to write function code like</a:t>
            </a:r>
          </a:p>
          <a:p>
            <a:endParaRPr lang="en-US" dirty="0"/>
          </a:p>
          <a:p>
            <a:r>
              <a:rPr lang="en-US" dirty="0"/>
              <a:t>If you are hungry -&gt; Eat food, else, go play</a:t>
            </a:r>
          </a:p>
          <a:p>
            <a:endParaRPr lang="en-US" dirty="0"/>
          </a:p>
          <a:p>
            <a:r>
              <a:rPr lang="en-US" dirty="0"/>
              <a:t>Another example</a:t>
            </a:r>
          </a:p>
          <a:p>
            <a:endParaRPr lang="en-US" dirty="0"/>
          </a:p>
          <a:p>
            <a:r>
              <a:rPr lang="en-US" dirty="0"/>
              <a:t>If light is off -&gt; turn on the switch, else -&gt; do nothing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00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5C31-A6A3-2B42-AC65-F3FD2A6A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 – If /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AE35-B789-A14C-9720-E6269798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51577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Indentation is very important for if and else in python</a:t>
            </a:r>
          </a:p>
          <a:p>
            <a:endParaRPr lang="en-US" dirty="0"/>
          </a:p>
          <a:p>
            <a:r>
              <a:rPr lang="en-US" dirty="0"/>
              <a:t>If uses a Boolean variable or expression to go in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var_word</a:t>
            </a:r>
            <a:r>
              <a:rPr lang="en-US" dirty="0"/>
              <a:t> = “WORD”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var_word</a:t>
            </a:r>
            <a:r>
              <a:rPr lang="en-US" dirty="0"/>
              <a:t> == “WORD” :</a:t>
            </a:r>
          </a:p>
          <a:p>
            <a:pPr marL="0" indent="0">
              <a:buNone/>
            </a:pPr>
            <a:r>
              <a:rPr lang="en-US" dirty="0"/>
              <a:t>	print(“We found our word”)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    print(“Try again please”)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this example, we compare if the variable </a:t>
            </a:r>
            <a:r>
              <a:rPr lang="en-US" dirty="0" err="1"/>
              <a:t>var_word</a:t>
            </a:r>
            <a:r>
              <a:rPr lang="en-US" dirty="0"/>
              <a:t> is same as the string “WORD” , if it is we print “We found our word” , see we use colon(</a:t>
            </a:r>
            <a:r>
              <a:rPr lang="en-US" dirty="0">
                <a:sym typeface="Wingdings" pitchFamily="2" charset="2"/>
              </a:rPr>
              <a:t>:) after if and even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2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6B73-8EEE-7B41-8FE5-C9B71AEC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1D118-B599-364E-AF3E-8A2AA163D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define a variable </a:t>
            </a:r>
          </a:p>
          <a:p>
            <a:endParaRPr lang="en-US" dirty="0"/>
          </a:p>
          <a:p>
            <a:r>
              <a:rPr lang="en-US" dirty="0"/>
              <a:t>Give a name and use ‘=‘ to give it a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9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B97A-567B-4F4D-87A1-FDE489EC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print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A791-1BD7-2E43-AABA-62EA67A0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Just type the variable name in the notebook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Print function </a:t>
            </a:r>
          </a:p>
          <a:p>
            <a:endParaRPr lang="en-US" dirty="0"/>
          </a:p>
          <a:p>
            <a:pPr lvl="2"/>
            <a:r>
              <a:rPr lang="en-US" dirty="0"/>
              <a:t>print(</a:t>
            </a:r>
            <a:r>
              <a:rPr lang="en-US" dirty="0" err="1"/>
              <a:t>variable_name</a:t>
            </a:r>
            <a:r>
              <a:rPr lang="en-US" dirty="0"/>
              <a:t>) or print(“String to be printed”)</a:t>
            </a:r>
          </a:p>
        </p:txBody>
      </p:sp>
    </p:spTree>
    <p:extLst>
      <p:ext uri="{BB962C8B-B14F-4D97-AF65-F5344CB8AC3E}">
        <p14:creationId xmlns:p14="http://schemas.microsoft.com/office/powerpoint/2010/main" val="204896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4F2F-61EB-6541-9065-7CD26797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98027-0A1D-6E48-9A47-A2B3BA5E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Float </a:t>
            </a:r>
          </a:p>
          <a:p>
            <a:r>
              <a:rPr lang="en-US" dirty="0"/>
              <a:t>List</a:t>
            </a:r>
          </a:p>
          <a:p>
            <a:pPr lvl="1"/>
            <a:r>
              <a:rPr lang="en-US" dirty="0"/>
              <a:t>List of other data types like string or numbers.</a:t>
            </a:r>
          </a:p>
          <a:p>
            <a:r>
              <a:rPr lang="en-US" dirty="0"/>
              <a:t>Boolean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few more as well which we will learn later 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7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5F05-1C8C-434E-86A8-065CBE0A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variable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B3E1-03B4-7541-8AE4-79FFE667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function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type(</a:t>
            </a:r>
            <a:r>
              <a:rPr lang="en-US" dirty="0" err="1"/>
              <a:t>variable_name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7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FFEE-FA7A-FD4A-9376-45A705A6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BF8F-ED76-4648-B6E6-42AE42BB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 string , anything enclosed in single quotes or double quotes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string_var</a:t>
            </a:r>
            <a:r>
              <a:rPr lang="en-US" dirty="0"/>
              <a:t> = “This is a string” </a:t>
            </a:r>
          </a:p>
          <a:p>
            <a:pPr marL="0" indent="0">
              <a:buNone/>
            </a:pPr>
            <a:r>
              <a:rPr lang="en-US" dirty="0"/>
              <a:t>string_var1 = ’This is also a string’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prefer using “ instead of ‘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access characters in String we use square brackets with index []</a:t>
            </a:r>
          </a:p>
        </p:txBody>
      </p:sp>
    </p:spTree>
    <p:extLst>
      <p:ext uri="{BB962C8B-B14F-4D97-AF65-F5344CB8AC3E}">
        <p14:creationId xmlns:p14="http://schemas.microsoft.com/office/powerpoint/2010/main" val="225687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56BE-33F7-EB47-96B2-75D9C711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4368-B065-594B-A0F4-675AAEAC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str_hello</a:t>
            </a:r>
            <a:r>
              <a:rPr lang="en-US" dirty="0"/>
              <a:t>    = “HEY”</a:t>
            </a:r>
          </a:p>
          <a:p>
            <a:r>
              <a:rPr lang="en-US" dirty="0"/>
              <a:t>H is at index 0</a:t>
            </a:r>
          </a:p>
          <a:p>
            <a:r>
              <a:rPr lang="en-US" dirty="0"/>
              <a:t>E is at index 1</a:t>
            </a:r>
          </a:p>
          <a:p>
            <a:r>
              <a:rPr lang="en-US" dirty="0"/>
              <a:t>Y is at index 2</a:t>
            </a:r>
          </a:p>
          <a:p>
            <a:endParaRPr lang="en-US" dirty="0"/>
          </a:p>
          <a:p>
            <a:r>
              <a:rPr lang="en-US" dirty="0"/>
              <a:t>To access Y we can do </a:t>
            </a:r>
            <a:r>
              <a:rPr lang="en-US" dirty="0" err="1"/>
              <a:t>str_hello</a:t>
            </a:r>
            <a:r>
              <a:rPr lang="en-US" dirty="0"/>
              <a:t>[2]</a:t>
            </a:r>
          </a:p>
          <a:p>
            <a:r>
              <a:rPr lang="en-US" dirty="0"/>
              <a:t>Reverse Index, we can also use negative index which is taken from the end.</a:t>
            </a:r>
          </a:p>
          <a:p>
            <a:r>
              <a:rPr lang="en-US" dirty="0"/>
              <a:t>For example to access Y we can also do </a:t>
            </a:r>
            <a:r>
              <a:rPr lang="en-US" dirty="0" err="1"/>
              <a:t>str_hello</a:t>
            </a:r>
            <a:r>
              <a:rPr lang="en-US" dirty="0"/>
              <a:t>[-1] which means 1 character from the end.</a:t>
            </a:r>
          </a:p>
          <a:p>
            <a:r>
              <a:rPr lang="en-US" dirty="0"/>
              <a:t>We can also access part of strings using </a:t>
            </a:r>
            <a:r>
              <a:rPr lang="en-US" dirty="0" err="1"/>
              <a:t>str_hello</a:t>
            </a:r>
            <a:r>
              <a:rPr lang="en-US" dirty="0"/>
              <a:t>[</a:t>
            </a:r>
            <a:r>
              <a:rPr lang="en-US" dirty="0" err="1"/>
              <a:t>start_index:end_index</a:t>
            </a:r>
            <a:r>
              <a:rPr lang="en-US" dirty="0"/>
              <a:t>] ex, </a:t>
            </a:r>
            <a:r>
              <a:rPr lang="en-US" dirty="0" err="1"/>
              <a:t>str_hello</a:t>
            </a:r>
            <a:r>
              <a:rPr lang="en-US" dirty="0"/>
              <a:t>[1:3] </a:t>
            </a:r>
          </a:p>
        </p:txBody>
      </p:sp>
    </p:spTree>
    <p:extLst>
      <p:ext uri="{BB962C8B-B14F-4D97-AF65-F5344CB8AC3E}">
        <p14:creationId xmlns:p14="http://schemas.microsoft.com/office/powerpoint/2010/main" val="236021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C77F-75D5-6C41-AA57-C373213B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7758-1E76-2549-A184-50403CC5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/>
              <a:t>Whole numbers</a:t>
            </a:r>
          </a:p>
          <a:p>
            <a:r>
              <a:rPr lang="en-US" dirty="0"/>
              <a:t>Float </a:t>
            </a:r>
          </a:p>
          <a:p>
            <a:pPr lvl="1"/>
            <a:r>
              <a:rPr lang="en-US" dirty="0"/>
              <a:t>Decimal numbers</a:t>
            </a:r>
          </a:p>
          <a:p>
            <a:endParaRPr lang="en-US" dirty="0"/>
          </a:p>
          <a:p>
            <a:r>
              <a:rPr lang="en-US" dirty="0"/>
              <a:t>Can do mathematical operations on it.</a:t>
            </a:r>
          </a:p>
          <a:p>
            <a:endParaRPr lang="en-US" dirty="0"/>
          </a:p>
          <a:p>
            <a:r>
              <a:rPr lang="en-US" dirty="0"/>
              <a:t>Add (+), Subtract(-), Divide(/), Reminder (%), Power(**)</a:t>
            </a:r>
          </a:p>
        </p:txBody>
      </p:sp>
    </p:spTree>
    <p:extLst>
      <p:ext uri="{BB962C8B-B14F-4D97-AF65-F5344CB8AC3E}">
        <p14:creationId xmlns:p14="http://schemas.microsoft.com/office/powerpoint/2010/main" val="174576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EC85-6C07-0C4C-A239-AE778FB4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93CB-555B-C14F-BDF9-7D3867F9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other data types like numbers and strings and even lists.</a:t>
            </a:r>
          </a:p>
          <a:p>
            <a:endParaRPr lang="en-US" dirty="0"/>
          </a:p>
          <a:p>
            <a:r>
              <a:rPr lang="en-US" dirty="0"/>
              <a:t>Defined as </a:t>
            </a:r>
          </a:p>
          <a:p>
            <a:pPr lvl="1"/>
            <a:r>
              <a:rPr lang="en-US" dirty="0" err="1"/>
              <a:t>var_list</a:t>
            </a:r>
            <a:r>
              <a:rPr lang="en-US" dirty="0"/>
              <a:t> = [] empty list </a:t>
            </a:r>
          </a:p>
          <a:p>
            <a:pPr lvl="1"/>
            <a:r>
              <a:rPr lang="en-US" dirty="0" err="1"/>
              <a:t>var_list_nums</a:t>
            </a:r>
            <a:r>
              <a:rPr lang="en-US" dirty="0"/>
              <a:t> = [1,2,3]</a:t>
            </a:r>
          </a:p>
          <a:p>
            <a:pPr lvl="1"/>
            <a:r>
              <a:rPr lang="en-US" dirty="0" err="1"/>
              <a:t>var_list_strs</a:t>
            </a:r>
            <a:r>
              <a:rPr lang="en-US" dirty="0"/>
              <a:t> = [“Hi”, “Hey”, “Hello”]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Starts with [ and ends with ] and elements in a list are comma(,) separated.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695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3267</TotalTime>
  <Words>895</Words>
  <Application>Microsoft Macintosh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Facet</vt:lpstr>
      <vt:lpstr>Python Review</vt:lpstr>
      <vt:lpstr>Variable</vt:lpstr>
      <vt:lpstr>How Do we print something</vt:lpstr>
      <vt:lpstr>Data Types</vt:lpstr>
      <vt:lpstr>How to check variable type</vt:lpstr>
      <vt:lpstr>Strings</vt:lpstr>
      <vt:lpstr>Strings Access</vt:lpstr>
      <vt:lpstr>Numbers</vt:lpstr>
      <vt:lpstr>Lists</vt:lpstr>
      <vt:lpstr>List Access</vt:lpstr>
      <vt:lpstr>What brackets to use</vt:lpstr>
      <vt:lpstr>List Functions</vt:lpstr>
      <vt:lpstr>Input function</vt:lpstr>
      <vt:lpstr>Boolean</vt:lpstr>
      <vt:lpstr>Boolean Comparisons</vt:lpstr>
      <vt:lpstr>Control Statements</vt:lpstr>
      <vt:lpstr>Control Statement – If / else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Aman Guliani</dc:creator>
  <cp:lastModifiedBy>Aman Guliani</cp:lastModifiedBy>
  <cp:revision>8</cp:revision>
  <dcterms:created xsi:type="dcterms:W3CDTF">2020-04-13T22:12:38Z</dcterms:created>
  <dcterms:modified xsi:type="dcterms:W3CDTF">2020-04-18T02:32:27Z</dcterms:modified>
</cp:coreProperties>
</file>