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6405"/>
  </p:normalViewPr>
  <p:slideViewPr>
    <p:cSldViewPr snapToGrid="0" snapToObjects="1">
      <p:cViewPr varScale="1">
        <p:scale>
          <a:sx n="86" d="100"/>
          <a:sy n="86" d="100"/>
        </p:scale>
        <p:origin x="2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ids.kiddle.co/Reci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4A9D-6690-4145-8B58-C0EEF644B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D4E8-B7D1-F141-AD87-035B3F010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29271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C02C-D9F1-0B46-909D-E7904F0D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09E4-A5EE-E944-860B-FA5E3E33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</p:spTree>
    <p:extLst>
      <p:ext uri="{BB962C8B-B14F-4D97-AF65-F5344CB8AC3E}">
        <p14:creationId xmlns:p14="http://schemas.microsoft.com/office/powerpoint/2010/main" val="389669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C82B-452E-D246-B515-5BCDA1EE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8E8A-0AA9-A441-803B-406EDF2F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  <a:p>
            <a:endParaRPr lang="en-US" dirty="0"/>
          </a:p>
          <a:p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print("Hello from a function")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my_function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Lets Try it out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14B3-BD9B-0F44-B608-2794927C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1A8B-5E4C-7F48-948B-98864498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step-by-step procedure for solving a problem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dirty="0">
                <a:hlinkClick r:id="rId2" tooltip="Recipe"/>
              </a:rPr>
              <a:t>recipe</a:t>
            </a:r>
            <a:r>
              <a:rPr lang="en-US" dirty="0"/>
              <a:t> is a good example of an algorithm because it tells you what you need to do step by step.</a:t>
            </a:r>
          </a:p>
        </p:txBody>
      </p:sp>
    </p:spTree>
    <p:extLst>
      <p:ext uri="{BB962C8B-B14F-4D97-AF65-F5344CB8AC3E}">
        <p14:creationId xmlns:p14="http://schemas.microsoft.com/office/powerpoint/2010/main" val="4168677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Python for Kids</vt:lpstr>
      <vt:lpstr>Review</vt:lpstr>
      <vt:lpstr>Functions</vt:lpstr>
      <vt:lpstr>Algorithm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Aman Guliani</dc:creator>
  <cp:lastModifiedBy>Aman Guliani</cp:lastModifiedBy>
  <cp:revision>3</cp:revision>
  <dcterms:created xsi:type="dcterms:W3CDTF">2020-04-19T23:04:49Z</dcterms:created>
  <dcterms:modified xsi:type="dcterms:W3CDTF">2020-04-23T02:07:07Z</dcterms:modified>
</cp:coreProperties>
</file>