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4"/>
    <p:restoredTop sz="96405"/>
  </p:normalViewPr>
  <p:slideViewPr>
    <p:cSldViewPr snapToGrid="0" snapToObjects="1">
      <p:cViewPr varScale="1">
        <p:scale>
          <a:sx n="93" d="100"/>
          <a:sy n="93" d="100"/>
        </p:scale>
        <p:origin x="2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604-D2ED-474C-9853-C33C3B4EE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7DD40-02B2-4146-9695-7D0BC5835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20349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D7B4-AEB7-F349-8AF4-0BC4007D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E9AF-79CF-974F-AB74-9C1D233F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Quiz. </a:t>
            </a:r>
            <a:r>
              <a:rPr lang="en-US"/>
              <a:t>Solution 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13C4-A6CA-4A42-82B9-4F850B1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7C9-E410-3E49-834C-880F6362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kind of loops</a:t>
            </a:r>
          </a:p>
          <a:p>
            <a:endParaRPr lang="en-US" dirty="0"/>
          </a:p>
          <a:p>
            <a:pPr lvl="1"/>
            <a:r>
              <a:rPr lang="en-US" dirty="0"/>
              <a:t>For  and while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Lets try this example:</a:t>
            </a:r>
          </a:p>
          <a:p>
            <a:pPr lvl="2"/>
            <a:r>
              <a:rPr lang="en-US" dirty="0"/>
              <a:t>Fruits = [“apple”, “banana”, “cheery”]</a:t>
            </a:r>
          </a:p>
          <a:p>
            <a:pPr lvl="3"/>
            <a:r>
              <a:rPr lang="en-US" dirty="0"/>
              <a:t>for x in fruits:</a:t>
            </a:r>
          </a:p>
          <a:p>
            <a:pPr lvl="4"/>
            <a:r>
              <a:rPr lang="en-US" dirty="0"/>
              <a:t>print(x)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While loop</a:t>
            </a:r>
          </a:p>
          <a:p>
            <a:pPr lvl="2"/>
            <a:r>
              <a:rPr lang="en-US" dirty="0"/>
              <a:t>While (</a:t>
            </a:r>
            <a:r>
              <a:rPr lang="en-US" dirty="0" err="1"/>
              <a:t>boolean</a:t>
            </a:r>
            <a:r>
              <a:rPr lang="en-US" dirty="0"/>
              <a:t> condition):</a:t>
            </a:r>
          </a:p>
          <a:p>
            <a:pPr lvl="3"/>
            <a:r>
              <a:rPr lang="en-US" dirty="0"/>
              <a:t>Do something</a:t>
            </a:r>
          </a:p>
          <a:p>
            <a:pPr lvl="3"/>
            <a:r>
              <a:rPr lang="en-US" dirty="0"/>
              <a:t>Update Boolean condition</a:t>
            </a:r>
          </a:p>
        </p:txBody>
      </p:sp>
    </p:spTree>
    <p:extLst>
      <p:ext uri="{BB962C8B-B14F-4D97-AF65-F5344CB8AC3E}">
        <p14:creationId xmlns:p14="http://schemas.microsoft.com/office/powerpoint/2010/main" val="3497100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57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Python for Kids</vt:lpstr>
      <vt:lpstr>Review</vt:lpstr>
      <vt:lpstr>Loops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10</cp:revision>
  <dcterms:created xsi:type="dcterms:W3CDTF">2020-04-12T20:59:57Z</dcterms:created>
  <dcterms:modified xsi:type="dcterms:W3CDTF">2020-04-19T23:02:08Z</dcterms:modified>
</cp:coreProperties>
</file>