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8"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1/15/2021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Innovation lab</a:t>
            </a:r>
            <a:endParaRPr lang="en-IN" dirty="0"/>
          </a:p>
        </p:txBody>
      </p:sp>
      <p:sp>
        <p:nvSpPr>
          <p:cNvPr id="3" name="Subtitle 2"/>
          <p:cNvSpPr>
            <a:spLocks noGrp="1"/>
          </p:cNvSpPr>
          <p:nvPr>
            <p:ph type="subTitle" idx="1"/>
          </p:nvPr>
        </p:nvSpPr>
        <p:spPr/>
        <p:txBody>
          <a:bodyPr>
            <a:normAutofit/>
          </a:bodyPr>
          <a:lstStyle/>
          <a:p>
            <a:r>
              <a:rPr lang="en-US" dirty="0" smtClean="0"/>
              <a:t>ELECTRICAL VEHICLE ROUTING </a:t>
            </a:r>
          </a:p>
          <a:p>
            <a:endParaRPr lang="en-US" dirty="0" smtClean="0"/>
          </a:p>
          <a:p>
            <a:r>
              <a:rPr lang="en-US" dirty="0" smtClean="0"/>
              <a:t>Name : Aman Gupta </a:t>
            </a:r>
          </a:p>
        </p:txBody>
      </p:sp>
    </p:spTree>
    <p:extLst>
      <p:ext uri="{BB962C8B-B14F-4D97-AF65-F5344CB8AC3E}">
        <p14:creationId xmlns:p14="http://schemas.microsoft.com/office/powerpoint/2010/main" val="414879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Now with the help of folium displaying routes In web.</a:t>
            </a:r>
            <a:endParaRPr lang="en-IN" dirty="0"/>
          </a:p>
        </p:txBody>
      </p:sp>
    </p:spTree>
    <p:extLst>
      <p:ext uri="{BB962C8B-B14F-4D97-AF65-F5344CB8AC3E}">
        <p14:creationId xmlns:p14="http://schemas.microsoft.com/office/powerpoint/2010/main" val="83993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43" y="399787"/>
            <a:ext cx="11697714" cy="6058425"/>
          </a:xfrm>
          <a:prstGeom prst="rect">
            <a:avLst/>
          </a:prstGeom>
        </p:spPr>
      </p:pic>
    </p:spTree>
    <p:extLst>
      <p:ext uri="{BB962C8B-B14F-4D97-AF65-F5344CB8AC3E}">
        <p14:creationId xmlns:p14="http://schemas.microsoft.com/office/powerpoint/2010/main" val="205923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6" y="384546"/>
            <a:ext cx="11850127" cy="6088908"/>
          </a:xfrm>
          <a:prstGeom prst="rect">
            <a:avLst/>
          </a:prstGeom>
        </p:spPr>
      </p:pic>
    </p:spTree>
    <p:extLst>
      <p:ext uri="{BB962C8B-B14F-4D97-AF65-F5344CB8AC3E}">
        <p14:creationId xmlns:p14="http://schemas.microsoft.com/office/powerpoint/2010/main" val="101307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248" y="1798178"/>
            <a:ext cx="3505504" cy="3261643"/>
          </a:xfrm>
          <a:prstGeom prst="rect">
            <a:avLst/>
          </a:prstGeom>
        </p:spPr>
      </p:pic>
    </p:spTree>
    <p:extLst>
      <p:ext uri="{BB962C8B-B14F-4D97-AF65-F5344CB8AC3E}">
        <p14:creationId xmlns:p14="http://schemas.microsoft.com/office/powerpoint/2010/main" val="375104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713" y="2030609"/>
            <a:ext cx="3162574" cy="2796782"/>
          </a:xfrm>
          <a:prstGeom prst="rect">
            <a:avLst/>
          </a:prstGeom>
        </p:spPr>
      </p:pic>
    </p:spTree>
    <p:extLst>
      <p:ext uri="{BB962C8B-B14F-4D97-AF65-F5344CB8AC3E}">
        <p14:creationId xmlns:p14="http://schemas.microsoft.com/office/powerpoint/2010/main" val="108843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4212" y="0"/>
            <a:ext cx="5646919" cy="1264921"/>
          </a:xfrm>
        </p:spPr>
        <p:txBody>
          <a:bodyPr>
            <a:normAutofit/>
          </a:bodyPr>
          <a:lstStyle/>
          <a:p>
            <a:r>
              <a:rPr lang="en-US" sz="2800" dirty="0" smtClean="0">
                <a:latin typeface="Arial" panose="020B0604020202020204" pitchFamily="34" charset="0"/>
                <a:cs typeface="Arial" panose="020B0604020202020204" pitchFamily="34" charset="0"/>
              </a:rPr>
              <a:t>Why we need different routing systems for </a:t>
            </a:r>
            <a:r>
              <a:rPr lang="en-US" sz="2800" dirty="0" err="1" smtClean="0">
                <a:latin typeface="Arial" panose="020B0604020202020204" pitchFamily="34" charset="0"/>
                <a:cs typeface="Arial" panose="020B0604020202020204" pitchFamily="34" charset="0"/>
              </a:rPr>
              <a:t>ev</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684212" y="4640251"/>
            <a:ext cx="6400800" cy="1947333"/>
          </a:xfrm>
        </p:spPr>
        <p:txBody>
          <a:bodyPr/>
          <a:lstStyle/>
          <a:p>
            <a:r>
              <a:rPr lang="en-US" dirty="0" smtClean="0"/>
              <a:t>Time for charging an EV is much more than fueling our conventional vehicle.</a:t>
            </a:r>
            <a:endParaRPr lang="en-IN" dirty="0"/>
          </a:p>
        </p:txBody>
      </p:sp>
      <p:pic>
        <p:nvPicPr>
          <p:cNvPr id="1026" name="Picture 2" descr="With Norway in Lead, Europe Set for Surge in Electric Vehicles - Yale E3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436914"/>
            <a:ext cx="4342900" cy="30313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D wallpaper: Fueling Up a Car at a Petrol Station, cars, diesel, driver,  driving | Wallpaper Fl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295" y="1436914"/>
            <a:ext cx="4544518" cy="303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91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4212" y="0"/>
            <a:ext cx="5646919" cy="1264921"/>
          </a:xfrm>
        </p:spPr>
        <p:txBody>
          <a:bodyPr>
            <a:normAutofit/>
          </a:bodyPr>
          <a:lstStyle/>
          <a:p>
            <a:r>
              <a:rPr lang="en-US" sz="2800" dirty="0" smtClean="0">
                <a:latin typeface="Arial" panose="020B0604020202020204" pitchFamily="34" charset="0"/>
                <a:cs typeface="Arial" panose="020B0604020202020204" pitchFamily="34" charset="0"/>
              </a:rPr>
              <a:t>Why we need different routing systems for </a:t>
            </a:r>
            <a:r>
              <a:rPr lang="en-US" sz="2800" dirty="0" err="1" smtClean="0">
                <a:latin typeface="Arial" panose="020B0604020202020204" pitchFamily="34" charset="0"/>
                <a:cs typeface="Arial" panose="020B0604020202020204" pitchFamily="34" charset="0"/>
              </a:rPr>
              <a:t>ev</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684211" y="1836091"/>
            <a:ext cx="6822577" cy="3380343"/>
          </a:xfrm>
        </p:spPr>
        <p:txBody>
          <a:bodyPr>
            <a:normAutofit/>
          </a:bodyPr>
          <a:lstStyle/>
          <a:p>
            <a:pPr marL="342900" indent="-342900">
              <a:buFont typeface="Arial" panose="020B0604020202020204" pitchFamily="34" charset="0"/>
              <a:buChar char="•"/>
            </a:pPr>
            <a:r>
              <a:rPr lang="en-US" dirty="0" smtClean="0"/>
              <a:t>Capacity of EV is not as much as conventional vehicle.</a:t>
            </a:r>
          </a:p>
          <a:p>
            <a:pPr marL="342900" indent="-342900">
              <a:buFont typeface="Arial" panose="020B0604020202020204" pitchFamily="34" charset="0"/>
              <a:buChar char="•"/>
            </a:pPr>
            <a:r>
              <a:rPr lang="en-US" dirty="0" smtClean="0"/>
              <a:t>Capacity of EV is around 100-150KM for car, where as for scooters it is </a:t>
            </a:r>
            <a:r>
              <a:rPr lang="en-US" dirty="0" smtClean="0"/>
              <a:t>as </a:t>
            </a:r>
            <a:r>
              <a:rPr lang="en-US" dirty="0" smtClean="0"/>
              <a:t>low as </a:t>
            </a:r>
            <a:r>
              <a:rPr lang="en-US" dirty="0" smtClean="0"/>
              <a:t>40-50KM.</a:t>
            </a:r>
            <a:endParaRPr lang="en-US" dirty="0" smtClean="0"/>
          </a:p>
          <a:p>
            <a:pPr marL="342900" indent="-342900">
              <a:buFont typeface="Arial" panose="020B0604020202020204" pitchFamily="34" charset="0"/>
              <a:buChar char="•"/>
            </a:pPr>
            <a:r>
              <a:rPr lang="en-US" dirty="0" smtClean="0"/>
              <a:t>Convention vehicles can easily cover distances of </a:t>
            </a:r>
            <a:r>
              <a:rPr lang="en-US" dirty="0" smtClean="0"/>
              <a:t>1000KM-15000KM.</a:t>
            </a:r>
            <a:endParaRPr lang="en-IN" dirty="0"/>
          </a:p>
        </p:txBody>
      </p:sp>
    </p:spTree>
    <p:extLst>
      <p:ext uri="{BB962C8B-B14F-4D97-AF65-F5344CB8AC3E}">
        <p14:creationId xmlns:p14="http://schemas.microsoft.com/office/powerpoint/2010/main" val="25875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4212" y="0"/>
            <a:ext cx="5646919" cy="1264921"/>
          </a:xfrm>
        </p:spPr>
        <p:txBody>
          <a:bodyPr>
            <a:normAutofit/>
          </a:bodyPr>
          <a:lstStyle/>
          <a:p>
            <a:r>
              <a:rPr lang="en-US" sz="2800" dirty="0"/>
              <a:t>What are the solutions ?</a:t>
            </a:r>
            <a:endParaRPr lang="en-IN" sz="2800"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684211" y="1836091"/>
            <a:ext cx="6822577" cy="3380343"/>
          </a:xfrm>
        </p:spPr>
        <p:txBody>
          <a:bodyPr>
            <a:normAutofit lnSpcReduction="10000"/>
          </a:bodyPr>
          <a:lstStyle/>
          <a:p>
            <a:pPr marL="342900" indent="-342900">
              <a:buFont typeface="Arial" panose="020B0604020202020204" pitchFamily="34" charset="0"/>
              <a:buChar char="•"/>
            </a:pPr>
            <a:r>
              <a:rPr lang="en-US" dirty="0" smtClean="0"/>
              <a:t>We have to find the route such that we consider the initial charge which our EV has, in case it can move to final destination then routing will be same as conventional vehicle, but if it cannot move to final destination in initial charge then we will have to find the optimal station for it charging.</a:t>
            </a:r>
          </a:p>
          <a:p>
            <a:pPr marL="342900" indent="-342900">
              <a:buFont typeface="Arial" panose="020B0604020202020204" pitchFamily="34" charset="0"/>
              <a:buChar char="•"/>
            </a:pPr>
            <a:r>
              <a:rPr lang="en-US" dirty="0" smtClean="0"/>
              <a:t>For optimal charging station we take factors in account such as waiting time and location of charging station. </a:t>
            </a:r>
          </a:p>
        </p:txBody>
      </p:sp>
      <p:pic>
        <p:nvPicPr>
          <p:cNvPr id="1026" name="Picture 2" descr="Electrify America, Walmart Announce Completion of Over 120 Charging Stations  at Walmart Stores Nationwide with Plans for Further Expan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7205" y="1836091"/>
            <a:ext cx="3925824" cy="25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6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4212" y="0"/>
            <a:ext cx="5646919" cy="1264921"/>
          </a:xfrm>
        </p:spPr>
        <p:txBody>
          <a:bodyPr>
            <a:normAutofit/>
          </a:bodyPr>
          <a:lstStyle/>
          <a:p>
            <a:r>
              <a:rPr lang="en-US" sz="2800" dirty="0" smtClean="0">
                <a:latin typeface="Arial" panose="020B0604020202020204" pitchFamily="34" charset="0"/>
                <a:cs typeface="Arial" panose="020B0604020202020204" pitchFamily="34" charset="0"/>
              </a:rPr>
              <a:t>1</a:t>
            </a:r>
            <a:r>
              <a:rPr lang="en-US" sz="2800" baseline="30000" dirty="0" smtClean="0">
                <a:latin typeface="Arial" panose="020B0604020202020204" pitchFamily="34" charset="0"/>
                <a:cs typeface="Arial" panose="020B0604020202020204" pitchFamily="34" charset="0"/>
              </a:rPr>
              <a:t>st</a:t>
            </a:r>
            <a:r>
              <a:rPr lang="en-US" sz="2800" dirty="0" smtClean="0">
                <a:latin typeface="Arial" panose="020B0604020202020204" pitchFamily="34" charset="0"/>
                <a:cs typeface="Arial" panose="020B0604020202020204" pitchFamily="34" charset="0"/>
              </a:rPr>
              <a:t> Input to the model.</a:t>
            </a:r>
            <a:endParaRPr lang="en-IN" sz="2800"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684212" y="1836091"/>
            <a:ext cx="2015446" cy="3380343"/>
          </a:xfrm>
        </p:spPr>
        <p:txBody>
          <a:bodyPr>
            <a:normAutofit fontScale="92500"/>
          </a:bodyPr>
          <a:lstStyle/>
          <a:p>
            <a:pPr marL="342900" indent="-342900">
              <a:buFont typeface="Arial" panose="020B0604020202020204" pitchFamily="34" charset="0"/>
              <a:buChar char="•"/>
            </a:pPr>
            <a:r>
              <a:rPr lang="en-US" dirty="0" smtClean="0"/>
              <a:t>In order to get the location person will have enter the details of his/her city such as coordinate of center and radius.</a:t>
            </a:r>
          </a:p>
        </p:txBody>
      </p:sp>
      <p:pic>
        <p:nvPicPr>
          <p:cNvPr id="2050" name="Picture 2" descr="Find Nearby Dynamics CRM data on Map| Radius Search | Map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167" y="1836091"/>
            <a:ext cx="7932010" cy="377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58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4212" y="0"/>
            <a:ext cx="5646919" cy="1264921"/>
          </a:xfrm>
        </p:spPr>
        <p:txBody>
          <a:bodyPr>
            <a:normAutofit/>
          </a:bodyPr>
          <a:lstStyle/>
          <a:p>
            <a:r>
              <a:rPr lang="en-US" sz="2800" dirty="0" smtClean="0">
                <a:latin typeface="Arial" panose="020B0604020202020204" pitchFamily="34" charset="0"/>
                <a:cs typeface="Arial" panose="020B0604020202020204" pitchFamily="34" charset="0"/>
              </a:rPr>
              <a:t>After 1</a:t>
            </a:r>
            <a:r>
              <a:rPr lang="en-US" sz="2800" baseline="30000" dirty="0" smtClean="0">
                <a:latin typeface="Arial" panose="020B0604020202020204" pitchFamily="34" charset="0"/>
                <a:cs typeface="Arial" panose="020B0604020202020204" pitchFamily="34" charset="0"/>
              </a:rPr>
              <a:t>st</a:t>
            </a:r>
            <a:r>
              <a:rPr lang="en-US" sz="2800" dirty="0" smtClean="0">
                <a:latin typeface="Arial" panose="020B0604020202020204" pitchFamily="34" charset="0"/>
                <a:cs typeface="Arial" panose="020B0604020202020204" pitchFamily="34" charset="0"/>
              </a:rPr>
              <a:t> input.</a:t>
            </a:r>
            <a:endParaRPr lang="en-IN" sz="2800"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684212" y="1426788"/>
            <a:ext cx="2999514" cy="4468915"/>
          </a:xfrm>
        </p:spPr>
        <p:txBody>
          <a:bodyPr>
            <a:normAutofit fontScale="92500" lnSpcReduction="10000"/>
          </a:bodyPr>
          <a:lstStyle/>
          <a:p>
            <a:pPr marL="342900" indent="-342900">
              <a:buFont typeface="Arial" panose="020B0604020202020204" pitchFamily="34" charset="0"/>
              <a:buChar char="•"/>
            </a:pPr>
            <a:r>
              <a:rPr lang="en-US" dirty="0" smtClean="0"/>
              <a:t>After providing details it will generate the graph of city, for demo purpose it will generate 50 EV charging station which are going to spread randomly within the city. Along with this it will also give random waiting time to each EV charging station.</a:t>
            </a:r>
          </a:p>
          <a:p>
            <a:pPr marL="342900" indent="-342900">
              <a:buFont typeface="Arial" panose="020B0604020202020204" pitchFamily="34" charset="0"/>
              <a:buChar char="•"/>
            </a:pPr>
            <a:r>
              <a:rPr lang="en-US" dirty="0" smtClean="0"/>
              <a:t>Here red nodes are EV charging station.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407" y="1426788"/>
            <a:ext cx="6414146" cy="4312161"/>
          </a:xfrm>
          <a:prstGeom prst="rect">
            <a:avLst/>
          </a:prstGeom>
        </p:spPr>
      </p:pic>
    </p:spTree>
    <p:extLst>
      <p:ext uri="{BB962C8B-B14F-4D97-AF65-F5344CB8AC3E}">
        <p14:creationId xmlns:p14="http://schemas.microsoft.com/office/powerpoint/2010/main" val="140675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4212" y="0"/>
            <a:ext cx="5646919" cy="1264921"/>
          </a:xfrm>
        </p:spPr>
        <p:txBody>
          <a:bodyPr>
            <a:normAutofit/>
          </a:bodyPr>
          <a:lstStyle/>
          <a:p>
            <a:r>
              <a:rPr lang="en-US" sz="2800" dirty="0" smtClean="0">
                <a:latin typeface="Arial" panose="020B0604020202020204" pitchFamily="34" charset="0"/>
                <a:cs typeface="Arial" panose="020B0604020202020204" pitchFamily="34" charset="0"/>
              </a:rPr>
              <a:t>Now 2</a:t>
            </a:r>
            <a:r>
              <a:rPr lang="en-US" sz="2800" baseline="30000" dirty="0" smtClean="0">
                <a:latin typeface="Arial" panose="020B0604020202020204" pitchFamily="34" charset="0"/>
                <a:cs typeface="Arial" panose="020B0604020202020204" pitchFamily="34" charset="0"/>
              </a:rPr>
              <a:t>nd</a:t>
            </a:r>
            <a:r>
              <a:rPr lang="en-US" sz="2800" dirty="0" smtClean="0">
                <a:latin typeface="Arial" panose="020B0604020202020204" pitchFamily="34" charset="0"/>
                <a:cs typeface="Arial" panose="020B0604020202020204" pitchFamily="34" charset="0"/>
              </a:rPr>
              <a:t> input </a:t>
            </a:r>
            <a:endParaRPr lang="en-IN" sz="2800"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684212" y="1426788"/>
            <a:ext cx="2999514" cy="4468915"/>
          </a:xfrm>
        </p:spPr>
        <p:txBody>
          <a:bodyPr>
            <a:normAutofit fontScale="92500" lnSpcReduction="10000"/>
          </a:bodyPr>
          <a:lstStyle/>
          <a:p>
            <a:pPr marL="342900" indent="-342900">
              <a:buFont typeface="Arial" panose="020B0604020202020204" pitchFamily="34" charset="0"/>
              <a:buChar char="•"/>
            </a:pPr>
            <a:r>
              <a:rPr lang="en-US" dirty="0" smtClean="0"/>
              <a:t>Now user needs to provide node number from where he/she want to travel and to where.</a:t>
            </a:r>
          </a:p>
          <a:p>
            <a:pPr marL="342900" indent="-342900">
              <a:buFont typeface="Arial" panose="020B0604020202020204" pitchFamily="34" charset="0"/>
              <a:buChar char="•"/>
            </a:pPr>
            <a:r>
              <a:rPr lang="en-US" dirty="0" smtClean="0"/>
              <a:t>Along with this person can also provide details of the node which are not available at the time of travel.</a:t>
            </a:r>
          </a:p>
          <a:p>
            <a:pPr marL="342900" indent="-342900">
              <a:buFont typeface="Arial" panose="020B0604020202020204" pitchFamily="34" charset="0"/>
              <a:buChar char="•"/>
            </a:pPr>
            <a:r>
              <a:rPr lang="en-US" dirty="0" smtClean="0"/>
              <a:t>In image red node is starting point and blue is the end point of journey.</a:t>
            </a:r>
          </a:p>
        </p:txBody>
      </p:sp>
      <p:pic>
        <p:nvPicPr>
          <p:cNvPr id="11" name="Picture 10"/>
          <p:cNvPicPr>
            <a:picLocks noChangeAspect="1"/>
          </p:cNvPicPr>
          <p:nvPr/>
        </p:nvPicPr>
        <p:blipFill rotWithShape="1">
          <a:blip r:embed="rId2"/>
          <a:srcRect l="8388" t="12961" r="4335" b="6927"/>
          <a:stretch/>
        </p:blipFill>
        <p:spPr>
          <a:xfrm>
            <a:off x="4320000" y="1980000"/>
            <a:ext cx="6624000" cy="3420000"/>
          </a:xfrm>
          <a:prstGeom prst="rect">
            <a:avLst/>
          </a:prstGeom>
        </p:spPr>
      </p:pic>
    </p:spTree>
    <p:extLst>
      <p:ext uri="{BB962C8B-B14F-4D97-AF65-F5344CB8AC3E}">
        <p14:creationId xmlns:p14="http://schemas.microsoft.com/office/powerpoint/2010/main" val="120440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Now after running the algorithm.</a:t>
            </a:r>
            <a:endParaRPr lang="en-IN" dirty="0"/>
          </a:p>
        </p:txBody>
      </p:sp>
    </p:spTree>
    <p:extLst>
      <p:ext uri="{BB962C8B-B14F-4D97-AF65-F5344CB8AC3E}">
        <p14:creationId xmlns:p14="http://schemas.microsoft.com/office/powerpoint/2010/main" val="55515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14543" y="0"/>
            <a:ext cx="8001000" cy="1534886"/>
          </a:xfrm>
        </p:spPr>
        <p:txBody>
          <a:bodyPr>
            <a:normAutofit fontScale="90000"/>
          </a:bodyPr>
          <a:lstStyle/>
          <a:p>
            <a:r>
              <a:rPr lang="en-US" dirty="0" smtClean="0"/>
              <a:t>Algorithm will provide user with two routes.</a:t>
            </a:r>
            <a:endParaRPr lang="en-IN" dirty="0"/>
          </a:p>
        </p:txBody>
      </p:sp>
      <p:sp>
        <p:nvSpPr>
          <p:cNvPr id="6" name="Subtitle 5"/>
          <p:cNvSpPr>
            <a:spLocks noGrp="1"/>
          </p:cNvSpPr>
          <p:nvPr>
            <p:ph type="subTitle" idx="1"/>
          </p:nvPr>
        </p:nvSpPr>
        <p:spPr>
          <a:xfrm>
            <a:off x="684212" y="1534887"/>
            <a:ext cx="3164977" cy="4360816"/>
          </a:xfrm>
        </p:spPr>
        <p:txBody>
          <a:bodyPr>
            <a:normAutofit fontScale="85000" lnSpcReduction="20000"/>
          </a:bodyPr>
          <a:lstStyle/>
          <a:p>
            <a:pPr marL="342900" indent="-342900">
              <a:buFont typeface="Arial" panose="020B0604020202020204" pitchFamily="34" charset="0"/>
              <a:buChar char="•"/>
            </a:pPr>
            <a:r>
              <a:rPr lang="en-US" dirty="0" smtClean="0"/>
              <a:t>1</a:t>
            </a:r>
            <a:r>
              <a:rPr lang="en-US" baseline="30000" dirty="0" smtClean="0"/>
              <a:t>st</a:t>
            </a:r>
            <a:r>
              <a:rPr lang="en-US" dirty="0" smtClean="0"/>
              <a:t> route is based on least possible distance which person will have to travel in order to complete the journey.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Where as 2</a:t>
            </a:r>
            <a:r>
              <a:rPr lang="en-US" baseline="30000" dirty="0" smtClean="0"/>
              <a:t>nd</a:t>
            </a:r>
            <a:r>
              <a:rPr lang="en-US" dirty="0" smtClean="0"/>
              <a:t> one is based on least possible time in which person can complete the journey.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Pink node represents charging station.</a:t>
            </a:r>
            <a:endParaRPr lang="en-IN" dirty="0"/>
          </a:p>
        </p:txBody>
      </p:sp>
      <p:pic>
        <p:nvPicPr>
          <p:cNvPr id="7" name="Picture 6"/>
          <p:cNvPicPr>
            <a:picLocks noChangeAspect="1"/>
          </p:cNvPicPr>
          <p:nvPr/>
        </p:nvPicPr>
        <p:blipFill rotWithShape="1">
          <a:blip r:embed="rId2"/>
          <a:srcRect l="28920" t="13379" r="30838" b="49619"/>
          <a:stretch/>
        </p:blipFill>
        <p:spPr>
          <a:xfrm>
            <a:off x="6019800" y="1534886"/>
            <a:ext cx="4137314" cy="2139990"/>
          </a:xfrm>
          <a:prstGeom prst="rect">
            <a:avLst/>
          </a:prstGeom>
        </p:spPr>
      </p:pic>
      <p:pic>
        <p:nvPicPr>
          <p:cNvPr id="8" name="Picture 7"/>
          <p:cNvPicPr>
            <a:picLocks noChangeAspect="1"/>
          </p:cNvPicPr>
          <p:nvPr/>
        </p:nvPicPr>
        <p:blipFill rotWithShape="1">
          <a:blip r:embed="rId3"/>
          <a:srcRect l="4732" t="15085" r="1828" b="13011"/>
          <a:stretch/>
        </p:blipFill>
        <p:spPr>
          <a:xfrm>
            <a:off x="6019800" y="4144351"/>
            <a:ext cx="4137314" cy="1790778"/>
          </a:xfrm>
          <a:prstGeom prst="rect">
            <a:avLst/>
          </a:prstGeom>
        </p:spPr>
      </p:pic>
    </p:spTree>
    <p:extLst>
      <p:ext uri="{BB962C8B-B14F-4D97-AF65-F5344CB8AC3E}">
        <p14:creationId xmlns:p14="http://schemas.microsoft.com/office/powerpoint/2010/main" val="316139313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256</TotalTime>
  <Words>379</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Innovation lab</vt:lpstr>
      <vt:lpstr>Why we need different routing systems for ev ?</vt:lpstr>
      <vt:lpstr>Why we need different routing systems for ev ?</vt:lpstr>
      <vt:lpstr>What are the solutions ?</vt:lpstr>
      <vt:lpstr>1st Input to the model.</vt:lpstr>
      <vt:lpstr>After 1st input.</vt:lpstr>
      <vt:lpstr>Now 2nd input </vt:lpstr>
      <vt:lpstr>Now after running the algorithm.</vt:lpstr>
      <vt:lpstr>Algorithm will provide user with two routes.</vt:lpstr>
      <vt:lpstr>Now with the help of folium displaying routes In web.</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lab</dc:title>
  <dc:creator>Aman Gupta</dc:creator>
  <cp:lastModifiedBy>Aman Gupta</cp:lastModifiedBy>
  <cp:revision>8</cp:revision>
  <dcterms:created xsi:type="dcterms:W3CDTF">2021-01-13T10:30:13Z</dcterms:created>
  <dcterms:modified xsi:type="dcterms:W3CDTF">2021-01-14T20:57:55Z</dcterms:modified>
</cp:coreProperties>
</file>