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b816a58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1b816a58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b816a58c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1b816a58c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7c060a344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27c060a344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7a9ee0f6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7a9ee0f6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7a9ee0f68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7a9ee0f68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7a9ee0f68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7a9ee0f68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7a9ee0f68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7a9ee0f68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7a9ee0f68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27a9ee0f68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7a9ee0f68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27a9ee0f68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7a9ee0f68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27a9ee0f68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7a9ee0f68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7a9ee0f68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thyroid-one-prediction.herokuapp.com/" TargetMode="External"/><Relationship Id="rId4" Type="http://schemas.openxmlformats.org/officeDocument/2006/relationships/hyperlink" Target="https://thyroid-lab-prediction.herokuapp.com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Thyroid Disease Classification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Guidance By: Prof. Somanath Tripathy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Name: Aman Gupta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Roll No: 1801CS05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 Interface</a:t>
            </a:r>
            <a:endParaRPr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0425" y="1853850"/>
            <a:ext cx="5783146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Links for deployed Apps</a:t>
            </a:r>
            <a:endParaRPr/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https://thyroid-one-prediction.herokuapp.com/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https://thyroid-lab-prediction.herokuapp.com/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thyroid is a butterfly shaped gland consisting of two lobes, the right lobe and the left lobe is located on the lower front neck.</a:t>
            </a:r>
            <a:r>
              <a:rPr lang="en-GB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Malfunctioning of the thyroid results in a disease such as hyperthyroidism when too much hormones are produced, hypothyroidism when not enough hormones are produced.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Motivation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3271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Early and correct diagnosis play a major role in curing a disease.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In India around 42 million suffers from Thyroid disease.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8775" y="1853850"/>
            <a:ext cx="2307130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Dataset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4021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Description of dataset: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5 classes are there in our dataset.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Compensated</a:t>
            </a:r>
            <a:r>
              <a:rPr lang="en-GB"/>
              <a:t> </a:t>
            </a:r>
            <a:r>
              <a:rPr lang="en-GB"/>
              <a:t>Hypothyroid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Hyperthyroid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Negative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Primary Hypothyroid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Secondary Hypothroid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5088" y="1947350"/>
            <a:ext cx="3781425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Balancing Dataset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2078875"/>
            <a:ext cx="4337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have </a:t>
            </a:r>
            <a:r>
              <a:rPr lang="en-GB"/>
              <a:t>used Random oversampling to balance dataset.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 I have also use SMOTENC, but is was not </a:t>
            </a:r>
            <a:r>
              <a:rPr lang="en-GB"/>
              <a:t>giving us the good results.</a:t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8875" y="1853850"/>
            <a:ext cx="3662125" cy="244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Clustering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729450" y="2078875"/>
            <a:ext cx="4130700" cy="21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Unsupervised learning so that we can put same type of data points together.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To find optimal number of clusters I have plotted the graph between (Within-Cluster-Sum-of-Squares) WCSS and number of clusters. I have used elbow method to find the optimal clusters.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6275" y="1650538"/>
            <a:ext cx="3979050" cy="2984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Random Forest	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729450" y="2078875"/>
            <a:ext cx="3150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 each cluster I have calculated the optimal parameters.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Results for each clusters can be seen in the table.</a:t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450" y="2078875"/>
            <a:ext cx="5013900" cy="213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KNN - K Nearest Neighbors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729450" y="2078875"/>
            <a:ext cx="3280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 each cluster I have calculated the optimal parameters.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Results for each clusters can be seen in the table.</a:t>
            </a:r>
            <a:endParaRPr/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3025" y="2078875"/>
            <a:ext cx="4362450" cy="1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 </a:t>
            </a:r>
            <a:r>
              <a:rPr lang="en-GB"/>
              <a:t>comparison</a:t>
            </a:r>
            <a:r>
              <a:rPr lang="en-GB"/>
              <a:t>.</a:t>
            </a:r>
            <a:endParaRPr/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050" y="2190350"/>
            <a:ext cx="4452101" cy="146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6699" y="2190347"/>
            <a:ext cx="2916473" cy="146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