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2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128" y="2670199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</a:pPr>
            <a:r>
              <a:rPr lang="fr-FR" sz="5400"/>
              <a:t>SOLUTION – TD1</a:t>
            </a:r>
            <a:br>
              <a:rPr lang="fr-FR" sz="5400"/>
            </a:br>
            <a:r>
              <a:rPr lang="fr-FR" sz="5400"/>
              <a:t>THÉORIE DES LANGAGES-</a:t>
            </a:r>
            <a:br>
              <a:rPr lang="fr-FR" sz="6000"/>
            </a:br>
            <a:endParaRPr sz="60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906" y="4114800"/>
            <a:ext cx="6831673" cy="13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35"/>
              <a:buNone/>
            </a:pPr>
            <a:r>
              <a:rPr b="1" lang="fr-FR" sz="2635"/>
              <a:t>GLSID&amp; IIBDCC</a:t>
            </a:r>
            <a:endParaRPr/>
          </a:p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35"/>
              <a:buNone/>
            </a:pPr>
            <a:r>
              <a:rPr b="1" lang="fr-FR" sz="2635"/>
              <a:t>2020-2021</a:t>
            </a:r>
            <a:endParaRPr/>
          </a:p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35"/>
              <a:buNone/>
            </a:pPr>
            <a:r>
              <a:rPr b="1" lang="fr-FR" sz="2635"/>
              <a:t>ENSET Mohamedia</a:t>
            </a:r>
            <a:endParaRPr/>
          </a:p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5"/>
              <a:buNone/>
            </a:pPr>
            <a:r>
              <a:t/>
            </a:r>
            <a:endParaRPr sz="1954"/>
          </a:p>
        </p:txBody>
      </p:sp>
      <p:sp>
        <p:nvSpPr>
          <p:cNvPr id="95" name="Google Shape;95;p13"/>
          <p:cNvSpPr txBox="1"/>
          <p:nvPr/>
        </p:nvSpPr>
        <p:spPr>
          <a:xfrm>
            <a:off x="9062357" y="6237514"/>
            <a:ext cx="205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Pr. Bouchra BOUIHI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77" y="0"/>
            <a:ext cx="11958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310" y="685800"/>
            <a:ext cx="11478690" cy="472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26" y="290456"/>
            <a:ext cx="11478074" cy="623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83" y="167915"/>
            <a:ext cx="11343313" cy="652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01" name="Google Shape;10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86" y="0"/>
            <a:ext cx="10417628" cy="682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83" y="0"/>
            <a:ext cx="11028118" cy="688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72" y="78846"/>
            <a:ext cx="11260771" cy="698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58" y="438389"/>
            <a:ext cx="11387242" cy="573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05" y="193637"/>
            <a:ext cx="11139372" cy="62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86" y="122663"/>
            <a:ext cx="11129034" cy="625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80" y="158675"/>
            <a:ext cx="11340100" cy="640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24" y="143883"/>
            <a:ext cx="11531429" cy="657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rage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