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</p:sldIdLst>
  <p:sldSz cx="3810000" cy="8572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586069"/>
    <a:srgbClr val="8C9699"/>
    <a:srgbClr val="E31F64"/>
    <a:srgbClr val="4E5258"/>
    <a:srgbClr val="333333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310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2E5-0792-4C94-8DA9-96DBA6F58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" y="1402954"/>
            <a:ext cx="2857500" cy="2984500"/>
          </a:xfrm>
        </p:spPr>
        <p:txBody>
          <a:bodyPr anchor="b"/>
          <a:lstStyle>
            <a:lvl1pPr algn="ctr">
              <a:defRPr sz="1875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0DF4-6047-480C-BC6A-22EAD72A8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" y="4502547"/>
            <a:ext cx="2857500" cy="2069703"/>
          </a:xfrm>
        </p:spPr>
        <p:txBody>
          <a:bodyPr/>
          <a:lstStyle>
            <a:lvl1pPr marL="0" indent="0" algn="ctr">
              <a:buNone/>
              <a:defRPr sz="750"/>
            </a:lvl1pPr>
            <a:lvl2pPr marL="142875" indent="0" algn="ctr">
              <a:buNone/>
              <a:defRPr sz="625"/>
            </a:lvl2pPr>
            <a:lvl3pPr marL="285750" indent="0" algn="ctr">
              <a:buNone/>
              <a:defRPr sz="563"/>
            </a:lvl3pPr>
            <a:lvl4pPr marL="428625" indent="0" algn="ctr">
              <a:buNone/>
              <a:defRPr sz="500"/>
            </a:lvl4pPr>
            <a:lvl5pPr marL="571500" indent="0" algn="ctr">
              <a:buNone/>
              <a:defRPr sz="500"/>
            </a:lvl5pPr>
            <a:lvl6pPr marL="714375" indent="0" algn="ctr">
              <a:buNone/>
              <a:defRPr sz="500"/>
            </a:lvl6pPr>
            <a:lvl7pPr marL="857250" indent="0" algn="ctr">
              <a:buNone/>
              <a:defRPr sz="500"/>
            </a:lvl7pPr>
            <a:lvl8pPr marL="1000125" indent="0" algn="ctr">
              <a:buNone/>
              <a:defRPr sz="500"/>
            </a:lvl8pPr>
            <a:lvl9pPr marL="1143000" indent="0" algn="ctr">
              <a:buNone/>
              <a:defRPr sz="5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6D85-6A47-41E8-B34B-51266C9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A7DA-CC18-4F4D-BF45-C2C0E4D1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DF16-683D-4B50-AC90-F995029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8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E8F8-6553-4EB9-BD29-4EE8B1A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2A40-B4D2-421E-BA29-13D2ADD0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F6F4-AD52-429B-87F9-8A72955D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AFFD-81B5-4FC7-B0CC-DE548EB5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E1DF-1772-4FE7-8458-C86F5146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75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1FF17-A3F0-4C1A-94B3-3606E83E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26531" y="456406"/>
            <a:ext cx="821531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2FA1-9AC8-4403-8E76-2F836F4AE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1937" y="456406"/>
            <a:ext cx="2416969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C7F9-0489-47ED-87CD-2EDA48E7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2126-F4AA-468C-96DC-AAD1F92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3A62-3E83-457F-A16C-005E2521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D0C-DBB1-46AE-9ECF-0962634D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B952-4880-4B87-9F43-F77FBF65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39A0-3A7B-434C-80A3-6536709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8DB2-F84F-43D3-9ACE-AC3F7BA0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20EB-D043-44A0-80FD-CE95AA6D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0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4C5-52DB-4714-A8B8-A2F961CA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53" y="2137173"/>
            <a:ext cx="3286125" cy="3565921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8490-7E8D-43F1-AB9C-EE8FDDFB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953" y="5736829"/>
            <a:ext cx="3286125" cy="1875234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8CCA-D1D6-44B5-80B0-0661C364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E9C0-0661-4C40-892B-89C0569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6A37-CAB2-46FE-A59B-AD37EF5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36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685-2EB2-4F3E-9F21-60ACDE5A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8099-8339-4A48-B132-571AED28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938" y="2282031"/>
            <a:ext cx="161925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39C6F-E12B-4FA8-B434-2E44A7EC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8813" y="2282031"/>
            <a:ext cx="161925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3AF0E-6F6A-405C-9D69-4BB784A8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6804-1F5D-4020-A7C3-7897CBF0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0FB15-282E-409A-A709-0C0A3398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14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B38-3006-43CD-A572-363E900E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34" y="456407"/>
            <a:ext cx="328612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6D72-2ADD-4755-812E-B5C3C186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434" y="2101454"/>
            <a:ext cx="1611808" cy="1029890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79CA-80A1-4CFA-90CF-C7B55F74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434" y="3131344"/>
            <a:ext cx="1611808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87BC7-1C59-4FCB-8821-C8CE0808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28813" y="2101454"/>
            <a:ext cx="1619746" cy="1029890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3F21A-F3C6-4505-84E2-D446F33C3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28813" y="3131344"/>
            <a:ext cx="1619746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6AE3C-C4B7-4AA2-8526-6D233558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29AA6-071A-4980-B7E3-D05BD031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7FAC2-9EC1-441D-BA15-94BB8A04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7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DFF0-989D-4339-9061-CED9084A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31A78-94A9-4547-86B6-49735E8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682D-CC76-4830-BDE5-0DA9CBA1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A7AE0-ECD7-4DE9-B6BF-F23A072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23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43BF5-B4BC-4D63-881C-770771A3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27BC7-AFC5-4666-A6B4-BD14942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13EF-F802-4A6C-8718-C50B7AC4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2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F326-7C2D-4422-83D3-58296BF4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34" y="571500"/>
            <a:ext cx="1228824" cy="2000250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C100-20DB-4EC6-8A0C-123DA940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46" y="1234282"/>
            <a:ext cx="1928813" cy="6092031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2F95-EB52-4C26-A681-16926B14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34" y="2571750"/>
            <a:ext cx="1228824" cy="4764485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6E4C-F8CA-44D0-B85B-C93B49DB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E53B-50B9-45E0-97EE-64E7F21F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4EE9-1D92-4091-BC98-C7C9230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6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1E4C-6BE0-4A0C-90F7-3C012535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34" y="571500"/>
            <a:ext cx="1228824" cy="2000250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9F70F-E9E3-479C-B3DD-43107567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19746" y="1234282"/>
            <a:ext cx="1928813" cy="6092031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702E-DC82-4677-8C30-EECE040C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34" y="2571750"/>
            <a:ext cx="1228824" cy="4764485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C43B-0E56-4DDB-BE05-32EF05A6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CB0E-6AE3-4B1B-846E-2E0D0859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0A23A-2561-406A-BEC3-62DDA597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94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C9610-A71D-48A2-8A34-6476D578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456407"/>
            <a:ext cx="328612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D75E-F402-4E4A-80E1-EA88B654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8" y="2282031"/>
            <a:ext cx="328612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074E-89F2-4BA0-9563-544D0800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1938" y="7945438"/>
            <a:ext cx="8572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8C14-CFEB-424E-9DCA-F3AE17D1672B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A506-2461-4FEA-AFBA-3B0B05FA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2063" y="7945438"/>
            <a:ext cx="128587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E5A1-B595-446B-A2CE-1801E095B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90813" y="7945438"/>
            <a:ext cx="8572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0C83-4B6B-4ACE-BDAD-BE3359750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750" rtl="0" eaLnBrk="1" latinLnBrk="0" hangingPunct="1">
        <a:lnSpc>
          <a:spcPct val="90000"/>
        </a:lnSpc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38" indent="-71438" algn="l" defTabSz="28575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143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svg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28F5-D6B7-417F-A0BD-E00A1DF59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04AA-A958-48A6-B76E-836E1AD21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69785D3-C858-4EB8-8999-24AD290E2B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4949"/>
              </a:clrFrom>
              <a:clrTo>
                <a:srgbClr val="49494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6" y="3967798"/>
            <a:ext cx="2086309" cy="636905"/>
          </a:xfrm>
          <a:prstGeom prst="rect">
            <a:avLst/>
          </a:prstGeom>
        </p:spPr>
      </p:pic>
      <p:pic>
        <p:nvPicPr>
          <p:cNvPr id="7" name="Picture 6" descr="A picture containing drawing, red&#10;&#10;Description automatically generated">
            <a:extLst>
              <a:ext uri="{FF2B5EF4-FFF2-40B4-BE49-F238E27FC236}">
                <a16:creationId xmlns:a16="http://schemas.microsoft.com/office/drawing/2014/main" id="{FB0D591F-8892-489F-A3C1-103317DC5E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2" y="4649417"/>
            <a:ext cx="702381" cy="2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05D6E9-8199-4AEB-AE3F-CC32789853A3}"/>
              </a:ext>
            </a:extLst>
          </p:cNvPr>
          <p:cNvGrpSpPr/>
          <p:nvPr/>
        </p:nvGrpSpPr>
        <p:grpSpPr>
          <a:xfrm>
            <a:off x="9939" y="0"/>
            <a:ext cx="3810000" cy="8572500"/>
            <a:chOff x="9939" y="0"/>
            <a:chExt cx="3810000" cy="8572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AFCAA5-F164-4338-A384-C015C40C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311" y="4182609"/>
              <a:ext cx="213378" cy="207282"/>
            </a:xfrm>
            <a:prstGeom prst="rect">
              <a:avLst/>
            </a:prstGeom>
          </p:spPr>
        </p:pic>
        <p:pic>
          <p:nvPicPr>
            <p:cNvPr id="4" name="Picture 3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5936F92E-246E-4C24-9EF2-82165917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" y="0"/>
              <a:ext cx="3810000" cy="8572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5075F7-D73E-4E21-81AC-186441F45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046" y="370773"/>
              <a:ext cx="213378" cy="207282"/>
            </a:xfrm>
            <a:prstGeom prst="rect">
              <a:avLst/>
            </a:prstGeom>
          </p:spPr>
        </p:pic>
        <p:pic>
          <p:nvPicPr>
            <p:cNvPr id="13" name="Graphic 12" descr="Heart">
              <a:extLst>
                <a:ext uri="{FF2B5EF4-FFF2-40B4-BE49-F238E27FC236}">
                  <a16:creationId xmlns:a16="http://schemas.microsoft.com/office/drawing/2014/main" id="{22357036-1FFD-452F-AF4D-B8BBDCBED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976" y="6496239"/>
              <a:ext cx="365760" cy="365760"/>
            </a:xfrm>
            <a:prstGeom prst="rect">
              <a:avLst/>
            </a:prstGeom>
          </p:spPr>
        </p:pic>
        <p:pic>
          <p:nvPicPr>
            <p:cNvPr id="14" name="Graphic 13" descr="Heart">
              <a:extLst>
                <a:ext uri="{FF2B5EF4-FFF2-40B4-BE49-F238E27FC236}">
                  <a16:creationId xmlns:a16="http://schemas.microsoft.com/office/drawing/2014/main" id="{E4248FA2-C660-45E2-A4DC-79F5DA820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11" y="6491476"/>
              <a:ext cx="365760" cy="365760"/>
            </a:xfrm>
            <a:prstGeom prst="rect">
              <a:avLst/>
            </a:prstGeom>
          </p:spPr>
        </p:pic>
        <p:pic>
          <p:nvPicPr>
            <p:cNvPr id="15" name="Graphic 14" descr="Heart">
              <a:extLst>
                <a:ext uri="{FF2B5EF4-FFF2-40B4-BE49-F238E27FC236}">
                  <a16:creationId xmlns:a16="http://schemas.microsoft.com/office/drawing/2014/main" id="{A56D90CB-20CF-40E8-AC17-142CB40DC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394" y="6500235"/>
              <a:ext cx="365760" cy="365760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6AFFF82-005D-4C28-BBCC-68EBAC86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494949"/>
                </a:clrFrom>
                <a:clrTo>
                  <a:srgbClr val="494949">
                    <a:alpha val="0"/>
                  </a:srgbClr>
                </a:clrTo>
              </a:clrChange>
              <a:alphaModFix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64" y="2966309"/>
              <a:ext cx="1198120" cy="365760"/>
            </a:xfrm>
            <a:prstGeom prst="rect">
              <a:avLst/>
            </a:prstGeom>
          </p:spPr>
        </p:pic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F8260EC9-8A28-42D4-8825-A58F5E90A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200" y="1426470"/>
              <a:ext cx="384048" cy="384048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FEA33C7-23FB-4B29-B46E-DDC88413E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4" y="1909672"/>
              <a:ext cx="323850" cy="270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8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CC19B-7905-40F5-85FB-55BBDCDB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B4C7E7"/>
              </a:clrFrom>
              <a:clrTo>
                <a:srgbClr val="B4C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2459736" cy="55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045EB7-043B-49B8-B659-41F6FB9C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1"/>
            <a:ext cx="2459158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Ahmad</cp:lastModifiedBy>
  <cp:revision>26</cp:revision>
  <dcterms:created xsi:type="dcterms:W3CDTF">2020-02-28T05:48:25Z</dcterms:created>
  <dcterms:modified xsi:type="dcterms:W3CDTF">2020-03-26T11:40:08Z</dcterms:modified>
</cp:coreProperties>
</file>