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9" r:id="rId3"/>
    <p:sldId id="275" r:id="rId4"/>
    <p:sldId id="262" r:id="rId5"/>
    <p:sldId id="268" r:id="rId6"/>
    <p:sldId id="260" r:id="rId7"/>
    <p:sldId id="258" r:id="rId8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10"/>
    </p:embeddedFont>
    <p:embeddedFont>
      <p:font typeface="Berkshire Swash" panose="020B0604020202020204" charset="0"/>
      <p:regular r:id="rId11"/>
    </p:embeddedFont>
    <p:embeddedFont>
      <p:font typeface="Cascadia Code" panose="020B0609020000020004" pitchFamily="49" charset="0"/>
      <p:regular r:id="rId12"/>
      <p:bold r:id="rId13"/>
      <p:italic r:id="rId14"/>
      <p:boldItalic r:id="rId15"/>
    </p:embeddedFont>
    <p:embeddedFont>
      <p:font typeface="Pontano Sans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9DB489-ECE3-4646-A6D7-E5A2358E2E4D}">
  <a:tblStyle styleId="{E89DB489-ECE3-4646-A6D7-E5A2358E2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5F7D9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77631af5f_0_13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77631af5f_0_13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a075e28955_0_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a075e28955_0_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977631af5f_0_13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977631af5f_0_13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a075e28955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a075e28955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977631af5f_0_13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977631af5f_0_13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977631af5f_0_13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977631af5f_0_13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0375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9911" y="170531"/>
            <a:ext cx="8784178" cy="4802438"/>
            <a:chOff x="1592350" y="3028425"/>
            <a:chExt cx="4437350" cy="2448225"/>
          </a:xfrm>
        </p:grpSpPr>
        <p:sp>
          <p:nvSpPr>
            <p:cNvPr id="10" name="Google Shape;10;p2"/>
            <p:cNvSpPr/>
            <p:nvPr/>
          </p:nvSpPr>
          <p:spPr>
            <a:xfrm>
              <a:off x="5181325" y="3236125"/>
              <a:ext cx="17850" cy="14575"/>
            </a:xfrm>
            <a:custGeom>
              <a:avLst/>
              <a:gdLst/>
              <a:ahLst/>
              <a:cxnLst/>
              <a:rect l="l" t="t" r="r" b="b"/>
              <a:pathLst>
                <a:path w="714" h="583" extrusionOk="0">
                  <a:moveTo>
                    <a:pt x="538" y="1"/>
                  </a:moveTo>
                  <a:cubicBezTo>
                    <a:pt x="155" y="89"/>
                    <a:pt x="55" y="297"/>
                    <a:pt x="1" y="582"/>
                  </a:cubicBezTo>
                  <a:cubicBezTo>
                    <a:pt x="648" y="538"/>
                    <a:pt x="714" y="462"/>
                    <a:pt x="53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161025" y="3334075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0"/>
                  </a:moveTo>
                  <a:lnTo>
                    <a:pt x="1" y="12"/>
                  </a:lnTo>
                  <a:lnTo>
                    <a:pt x="11" y="12"/>
                  </a:ln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156100" y="3320100"/>
              <a:ext cx="13200" cy="14000"/>
            </a:xfrm>
            <a:custGeom>
              <a:avLst/>
              <a:gdLst/>
              <a:ahLst/>
              <a:cxnLst/>
              <a:rect l="l" t="t" r="r" b="b"/>
              <a:pathLst>
                <a:path w="528" h="560" extrusionOk="0">
                  <a:moveTo>
                    <a:pt x="483" y="0"/>
                  </a:moveTo>
                  <a:lnTo>
                    <a:pt x="483" y="0"/>
                  </a:lnTo>
                  <a:cubicBezTo>
                    <a:pt x="0" y="132"/>
                    <a:pt x="22" y="329"/>
                    <a:pt x="198" y="559"/>
                  </a:cubicBezTo>
                  <a:cubicBezTo>
                    <a:pt x="330" y="395"/>
                    <a:pt x="527" y="242"/>
                    <a:pt x="483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305075" y="3109375"/>
              <a:ext cx="8250" cy="3025"/>
            </a:xfrm>
            <a:custGeom>
              <a:avLst/>
              <a:gdLst/>
              <a:ahLst/>
              <a:cxnLst/>
              <a:rect l="l" t="t" r="r" b="b"/>
              <a:pathLst>
                <a:path w="330" h="121" extrusionOk="0">
                  <a:moveTo>
                    <a:pt x="44" y="1"/>
                  </a:moveTo>
                  <a:cubicBezTo>
                    <a:pt x="33" y="1"/>
                    <a:pt x="22" y="11"/>
                    <a:pt x="0" y="23"/>
                  </a:cubicBezTo>
                  <a:lnTo>
                    <a:pt x="263" y="121"/>
                  </a:lnTo>
                  <a:cubicBezTo>
                    <a:pt x="263" y="121"/>
                    <a:pt x="307" y="77"/>
                    <a:pt x="329" y="45"/>
                  </a:cubicBezTo>
                  <a:cubicBezTo>
                    <a:pt x="242" y="33"/>
                    <a:pt x="143" y="11"/>
                    <a:pt x="44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304800" y="3109650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0"/>
                  </a:moveTo>
                  <a:lnTo>
                    <a:pt x="1" y="12"/>
                  </a:lnTo>
                  <a:lnTo>
                    <a:pt x="11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76400" y="3190275"/>
              <a:ext cx="6050" cy="2800"/>
            </a:xfrm>
            <a:custGeom>
              <a:avLst/>
              <a:gdLst/>
              <a:ahLst/>
              <a:cxnLst/>
              <a:rect l="l" t="t" r="r" b="b"/>
              <a:pathLst>
                <a:path w="242" h="112" extrusionOk="0">
                  <a:moveTo>
                    <a:pt x="161" y="0"/>
                  </a:moveTo>
                  <a:cubicBezTo>
                    <a:pt x="159" y="0"/>
                    <a:pt x="156" y="1"/>
                    <a:pt x="154" y="2"/>
                  </a:cubicBezTo>
                  <a:cubicBezTo>
                    <a:pt x="100" y="2"/>
                    <a:pt x="44" y="35"/>
                    <a:pt x="1" y="46"/>
                  </a:cubicBezTo>
                  <a:cubicBezTo>
                    <a:pt x="22" y="68"/>
                    <a:pt x="44" y="111"/>
                    <a:pt x="66" y="111"/>
                  </a:cubicBezTo>
                  <a:cubicBezTo>
                    <a:pt x="122" y="111"/>
                    <a:pt x="188" y="90"/>
                    <a:pt x="242" y="79"/>
                  </a:cubicBezTo>
                  <a:cubicBezTo>
                    <a:pt x="213" y="40"/>
                    <a:pt x="183" y="0"/>
                    <a:pt x="16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323725" y="3183450"/>
              <a:ext cx="14825" cy="7600"/>
            </a:xfrm>
            <a:custGeom>
              <a:avLst/>
              <a:gdLst/>
              <a:ahLst/>
              <a:cxnLst/>
              <a:rect l="l" t="t" r="r" b="b"/>
              <a:pathLst>
                <a:path w="593" h="304" extrusionOk="0">
                  <a:moveTo>
                    <a:pt x="582" y="1"/>
                  </a:moveTo>
                  <a:cubicBezTo>
                    <a:pt x="385" y="67"/>
                    <a:pt x="198" y="133"/>
                    <a:pt x="0" y="198"/>
                  </a:cubicBezTo>
                  <a:lnTo>
                    <a:pt x="0" y="209"/>
                  </a:lnTo>
                  <a:cubicBezTo>
                    <a:pt x="159" y="269"/>
                    <a:pt x="263" y="304"/>
                    <a:pt x="338" y="304"/>
                  </a:cubicBezTo>
                  <a:cubicBezTo>
                    <a:pt x="456" y="304"/>
                    <a:pt x="506" y="219"/>
                    <a:pt x="593" y="11"/>
                  </a:cubicBezTo>
                  <a:cubicBezTo>
                    <a:pt x="593" y="1"/>
                    <a:pt x="582" y="1"/>
                    <a:pt x="58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63350" y="3543675"/>
              <a:ext cx="25025" cy="7600"/>
            </a:xfrm>
            <a:custGeom>
              <a:avLst/>
              <a:gdLst/>
              <a:ahLst/>
              <a:cxnLst/>
              <a:rect l="l" t="t" r="r" b="b"/>
              <a:pathLst>
                <a:path w="1001" h="304" extrusionOk="0">
                  <a:moveTo>
                    <a:pt x="576" y="1"/>
                  </a:moveTo>
                  <a:cubicBezTo>
                    <a:pt x="417" y="1"/>
                    <a:pt x="224" y="40"/>
                    <a:pt x="1" y="78"/>
                  </a:cubicBezTo>
                  <a:cubicBezTo>
                    <a:pt x="323" y="171"/>
                    <a:pt x="527" y="304"/>
                    <a:pt x="770" y="304"/>
                  </a:cubicBezTo>
                  <a:cubicBezTo>
                    <a:pt x="842" y="304"/>
                    <a:pt x="917" y="292"/>
                    <a:pt x="1000" y="265"/>
                  </a:cubicBezTo>
                  <a:cubicBezTo>
                    <a:pt x="920" y="63"/>
                    <a:pt x="776" y="1"/>
                    <a:pt x="57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92975" y="3244375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972275" y="3139825"/>
              <a:ext cx="9900" cy="8000"/>
            </a:xfrm>
            <a:custGeom>
              <a:avLst/>
              <a:gdLst/>
              <a:ahLst/>
              <a:cxnLst/>
              <a:rect l="l" t="t" r="r" b="b"/>
              <a:pathLst>
                <a:path w="396" h="320" extrusionOk="0">
                  <a:moveTo>
                    <a:pt x="286" y="0"/>
                  </a:moveTo>
                  <a:lnTo>
                    <a:pt x="286" y="0"/>
                  </a:lnTo>
                  <a:cubicBezTo>
                    <a:pt x="0" y="88"/>
                    <a:pt x="22" y="132"/>
                    <a:pt x="384" y="319"/>
                  </a:cubicBezTo>
                  <a:lnTo>
                    <a:pt x="395" y="319"/>
                  </a:lnTo>
                  <a:cubicBezTo>
                    <a:pt x="362" y="209"/>
                    <a:pt x="318" y="110"/>
                    <a:pt x="28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61550" y="3207875"/>
              <a:ext cx="24175" cy="23050"/>
            </a:xfrm>
            <a:custGeom>
              <a:avLst/>
              <a:gdLst/>
              <a:ahLst/>
              <a:cxnLst/>
              <a:rect l="l" t="t" r="r" b="b"/>
              <a:pathLst>
                <a:path w="967" h="922" extrusionOk="0">
                  <a:moveTo>
                    <a:pt x="286" y="0"/>
                  </a:moveTo>
                  <a:lnTo>
                    <a:pt x="286" y="0"/>
                  </a:lnTo>
                  <a:cubicBezTo>
                    <a:pt x="176" y="351"/>
                    <a:pt x="1" y="670"/>
                    <a:pt x="539" y="922"/>
                  </a:cubicBezTo>
                  <a:cubicBezTo>
                    <a:pt x="242" y="648"/>
                    <a:pt x="967" y="275"/>
                    <a:pt x="28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77900" y="3318150"/>
              <a:ext cx="4950" cy="2775"/>
            </a:xfrm>
            <a:custGeom>
              <a:avLst/>
              <a:gdLst/>
              <a:ahLst/>
              <a:cxnLst/>
              <a:rect l="l" t="t" r="r" b="b"/>
              <a:pathLst>
                <a:path w="198" h="111" extrusionOk="0">
                  <a:moveTo>
                    <a:pt x="55" y="1"/>
                  </a:moveTo>
                  <a:cubicBezTo>
                    <a:pt x="44" y="1"/>
                    <a:pt x="22" y="45"/>
                    <a:pt x="0" y="78"/>
                  </a:cubicBezTo>
                  <a:cubicBezTo>
                    <a:pt x="33" y="89"/>
                    <a:pt x="66" y="111"/>
                    <a:pt x="99" y="111"/>
                  </a:cubicBezTo>
                  <a:cubicBezTo>
                    <a:pt x="132" y="100"/>
                    <a:pt x="165" y="67"/>
                    <a:pt x="198" y="56"/>
                  </a:cubicBezTo>
                  <a:cubicBezTo>
                    <a:pt x="154" y="34"/>
                    <a:pt x="110" y="12"/>
                    <a:pt x="55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62225" y="3242975"/>
              <a:ext cx="48575" cy="21175"/>
            </a:xfrm>
            <a:custGeom>
              <a:avLst/>
              <a:gdLst/>
              <a:ahLst/>
              <a:cxnLst/>
              <a:rect l="l" t="t" r="r" b="b"/>
              <a:pathLst>
                <a:path w="1943" h="84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18"/>
                    <a:pt x="220" y="659"/>
                    <a:pt x="725" y="846"/>
                  </a:cubicBezTo>
                  <a:cubicBezTo>
                    <a:pt x="783" y="539"/>
                    <a:pt x="985" y="414"/>
                    <a:pt x="1289" y="414"/>
                  </a:cubicBezTo>
                  <a:cubicBezTo>
                    <a:pt x="1387" y="414"/>
                    <a:pt x="1496" y="427"/>
                    <a:pt x="1614" y="451"/>
                  </a:cubicBezTo>
                  <a:cubicBezTo>
                    <a:pt x="1628" y="455"/>
                    <a:pt x="1643" y="456"/>
                    <a:pt x="1658" y="456"/>
                  </a:cubicBezTo>
                  <a:cubicBezTo>
                    <a:pt x="1740" y="456"/>
                    <a:pt x="1842" y="414"/>
                    <a:pt x="1943" y="396"/>
                  </a:cubicBezTo>
                  <a:cubicBezTo>
                    <a:pt x="1669" y="264"/>
                    <a:pt x="1450" y="166"/>
                    <a:pt x="1241" y="67"/>
                  </a:cubicBezTo>
                  <a:cubicBezTo>
                    <a:pt x="1089" y="159"/>
                    <a:pt x="936" y="196"/>
                    <a:pt x="780" y="196"/>
                  </a:cubicBezTo>
                  <a:cubicBezTo>
                    <a:pt x="529" y="196"/>
                    <a:pt x="271" y="103"/>
                    <a:pt x="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92900" y="4571200"/>
              <a:ext cx="19500" cy="13475"/>
            </a:xfrm>
            <a:custGeom>
              <a:avLst/>
              <a:gdLst/>
              <a:ahLst/>
              <a:cxnLst/>
              <a:rect l="l" t="t" r="r" b="b"/>
              <a:pathLst>
                <a:path w="780" h="539" extrusionOk="0">
                  <a:moveTo>
                    <a:pt x="0" y="1"/>
                  </a:moveTo>
                  <a:lnTo>
                    <a:pt x="0" y="341"/>
                  </a:lnTo>
                  <a:cubicBezTo>
                    <a:pt x="263" y="406"/>
                    <a:pt x="527" y="472"/>
                    <a:pt x="780" y="538"/>
                  </a:cubicBezTo>
                  <a:cubicBezTo>
                    <a:pt x="768" y="406"/>
                    <a:pt x="746" y="231"/>
                    <a:pt x="724" y="55"/>
                  </a:cubicBezTo>
                  <a:cubicBezTo>
                    <a:pt x="617" y="100"/>
                    <a:pt x="520" y="144"/>
                    <a:pt x="418" y="144"/>
                  </a:cubicBezTo>
                  <a:cubicBezTo>
                    <a:pt x="343" y="144"/>
                    <a:pt x="264" y="120"/>
                    <a:pt x="176" y="55"/>
                  </a:cubicBezTo>
                  <a:cubicBezTo>
                    <a:pt x="132" y="23"/>
                    <a:pt x="66" y="11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48750" y="3268625"/>
              <a:ext cx="14025" cy="7600"/>
            </a:xfrm>
            <a:custGeom>
              <a:avLst/>
              <a:gdLst/>
              <a:ahLst/>
              <a:cxnLst/>
              <a:rect l="l" t="t" r="r" b="b"/>
              <a:pathLst>
                <a:path w="561" h="304" extrusionOk="0">
                  <a:moveTo>
                    <a:pt x="402" y="0"/>
                  </a:moveTo>
                  <a:cubicBezTo>
                    <a:pt x="163" y="0"/>
                    <a:pt x="121" y="156"/>
                    <a:pt x="1" y="303"/>
                  </a:cubicBezTo>
                  <a:cubicBezTo>
                    <a:pt x="352" y="292"/>
                    <a:pt x="539" y="237"/>
                    <a:pt x="561" y="18"/>
                  </a:cubicBezTo>
                  <a:cubicBezTo>
                    <a:pt x="500" y="6"/>
                    <a:pt x="447" y="0"/>
                    <a:pt x="40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11000" y="4558850"/>
              <a:ext cx="18675" cy="13750"/>
            </a:xfrm>
            <a:custGeom>
              <a:avLst/>
              <a:gdLst/>
              <a:ahLst/>
              <a:cxnLst/>
              <a:rect l="l" t="t" r="r" b="b"/>
              <a:pathLst>
                <a:path w="747" h="550" extrusionOk="0">
                  <a:moveTo>
                    <a:pt x="0" y="1"/>
                  </a:moveTo>
                  <a:lnTo>
                    <a:pt x="0" y="549"/>
                  </a:lnTo>
                  <a:cubicBezTo>
                    <a:pt x="253" y="418"/>
                    <a:pt x="495" y="286"/>
                    <a:pt x="747" y="144"/>
                  </a:cubicBezTo>
                  <a:lnTo>
                    <a:pt x="736" y="144"/>
                  </a:lnTo>
                  <a:cubicBezTo>
                    <a:pt x="527" y="100"/>
                    <a:pt x="308" y="56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92900" y="4500125"/>
              <a:ext cx="36775" cy="24175"/>
            </a:xfrm>
            <a:custGeom>
              <a:avLst/>
              <a:gdLst/>
              <a:ahLst/>
              <a:cxnLst/>
              <a:rect l="l" t="t" r="r" b="b"/>
              <a:pathLst>
                <a:path w="1471" h="967" extrusionOk="0">
                  <a:moveTo>
                    <a:pt x="0" y="1"/>
                  </a:moveTo>
                  <a:lnTo>
                    <a:pt x="0" y="352"/>
                  </a:lnTo>
                  <a:cubicBezTo>
                    <a:pt x="143" y="473"/>
                    <a:pt x="198" y="681"/>
                    <a:pt x="439" y="857"/>
                  </a:cubicBezTo>
                  <a:cubicBezTo>
                    <a:pt x="549" y="681"/>
                    <a:pt x="637" y="528"/>
                    <a:pt x="724" y="374"/>
                  </a:cubicBezTo>
                  <a:cubicBezTo>
                    <a:pt x="944" y="879"/>
                    <a:pt x="944" y="879"/>
                    <a:pt x="1460" y="967"/>
                  </a:cubicBezTo>
                  <a:lnTo>
                    <a:pt x="1471" y="956"/>
                  </a:lnTo>
                  <a:cubicBezTo>
                    <a:pt x="1449" y="912"/>
                    <a:pt x="1438" y="868"/>
                    <a:pt x="1427" y="825"/>
                  </a:cubicBezTo>
                  <a:cubicBezTo>
                    <a:pt x="1295" y="286"/>
                    <a:pt x="1119" y="166"/>
                    <a:pt x="319" y="56"/>
                  </a:cubicBezTo>
                  <a:cubicBezTo>
                    <a:pt x="209" y="45"/>
                    <a:pt x="99" y="23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95625" y="3040775"/>
              <a:ext cx="7175" cy="7725"/>
            </a:xfrm>
            <a:custGeom>
              <a:avLst/>
              <a:gdLst/>
              <a:ahLst/>
              <a:cxnLst/>
              <a:rect l="l" t="t" r="r" b="b"/>
              <a:pathLst>
                <a:path w="287" h="309" extrusionOk="0">
                  <a:moveTo>
                    <a:pt x="276" y="1"/>
                  </a:moveTo>
                  <a:cubicBezTo>
                    <a:pt x="188" y="33"/>
                    <a:pt x="89" y="67"/>
                    <a:pt x="1" y="99"/>
                  </a:cubicBezTo>
                  <a:cubicBezTo>
                    <a:pt x="89" y="165"/>
                    <a:pt x="188" y="242"/>
                    <a:pt x="276" y="308"/>
                  </a:cubicBezTo>
                  <a:lnTo>
                    <a:pt x="286" y="297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54225" y="3277300"/>
              <a:ext cx="1125" cy="575"/>
            </a:xfrm>
            <a:custGeom>
              <a:avLst/>
              <a:gdLst/>
              <a:ahLst/>
              <a:cxnLst/>
              <a:rect l="l" t="t" r="r" b="b"/>
              <a:pathLst>
                <a:path w="45" h="23" extrusionOk="0">
                  <a:moveTo>
                    <a:pt x="0" y="0"/>
                  </a:moveTo>
                  <a:cubicBezTo>
                    <a:pt x="12" y="11"/>
                    <a:pt x="22" y="11"/>
                    <a:pt x="34" y="22"/>
                  </a:cubicBezTo>
                  <a:cubicBezTo>
                    <a:pt x="34" y="22"/>
                    <a:pt x="34" y="11"/>
                    <a:pt x="44" y="11"/>
                  </a:cubicBezTo>
                  <a:cubicBezTo>
                    <a:pt x="22" y="11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79450" y="328742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"/>
                  </a:moveTo>
                  <a:cubicBezTo>
                    <a:pt x="11" y="12"/>
                    <a:pt x="11" y="12"/>
                    <a:pt x="1" y="12"/>
                  </a:cubicBezTo>
                  <a:cubicBezTo>
                    <a:pt x="11" y="12"/>
                    <a:pt x="11" y="12"/>
                    <a:pt x="11" y="23"/>
                  </a:cubicBezTo>
                  <a:lnTo>
                    <a:pt x="23" y="1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43800" y="3271525"/>
              <a:ext cx="10450" cy="5800"/>
            </a:xfrm>
            <a:custGeom>
              <a:avLst/>
              <a:gdLst/>
              <a:ahLst/>
              <a:cxnLst/>
              <a:rect l="l" t="t" r="r" b="b"/>
              <a:pathLst>
                <a:path w="418" h="232" extrusionOk="0">
                  <a:moveTo>
                    <a:pt x="99" y="0"/>
                  </a:moveTo>
                  <a:lnTo>
                    <a:pt x="0" y="99"/>
                  </a:lnTo>
                  <a:cubicBezTo>
                    <a:pt x="143" y="143"/>
                    <a:pt x="275" y="187"/>
                    <a:pt x="417" y="231"/>
                  </a:cubicBezTo>
                  <a:cubicBezTo>
                    <a:pt x="307" y="154"/>
                    <a:pt x="209" y="78"/>
                    <a:pt x="9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61900" y="3287975"/>
              <a:ext cx="23325" cy="7825"/>
            </a:xfrm>
            <a:custGeom>
              <a:avLst/>
              <a:gdLst/>
              <a:ahLst/>
              <a:cxnLst/>
              <a:rect l="l" t="t" r="r" b="b"/>
              <a:pathLst>
                <a:path w="933" h="313" extrusionOk="0">
                  <a:moveTo>
                    <a:pt x="713" y="1"/>
                  </a:moveTo>
                  <a:cubicBezTo>
                    <a:pt x="505" y="45"/>
                    <a:pt x="286" y="89"/>
                    <a:pt x="0" y="154"/>
                  </a:cubicBezTo>
                  <a:cubicBezTo>
                    <a:pt x="141" y="277"/>
                    <a:pt x="272" y="312"/>
                    <a:pt x="402" y="312"/>
                  </a:cubicBezTo>
                  <a:cubicBezTo>
                    <a:pt x="574" y="312"/>
                    <a:pt x="745" y="249"/>
                    <a:pt x="933" y="242"/>
                  </a:cubicBezTo>
                  <a:cubicBezTo>
                    <a:pt x="834" y="132"/>
                    <a:pt x="779" y="67"/>
                    <a:pt x="713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30625" y="3566750"/>
              <a:ext cx="5250" cy="3850"/>
            </a:xfrm>
            <a:custGeom>
              <a:avLst/>
              <a:gdLst/>
              <a:ahLst/>
              <a:cxnLst/>
              <a:rect l="l" t="t" r="r" b="b"/>
              <a:pathLst>
                <a:path w="210" h="154" extrusionOk="0">
                  <a:moveTo>
                    <a:pt x="176" y="0"/>
                  </a:moveTo>
                  <a:cubicBezTo>
                    <a:pt x="121" y="44"/>
                    <a:pt x="66" y="77"/>
                    <a:pt x="0" y="110"/>
                  </a:cubicBezTo>
                  <a:cubicBezTo>
                    <a:pt x="78" y="121"/>
                    <a:pt x="143" y="143"/>
                    <a:pt x="209" y="154"/>
                  </a:cubicBezTo>
                  <a:cubicBezTo>
                    <a:pt x="198" y="110"/>
                    <a:pt x="187" y="55"/>
                    <a:pt x="17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850" y="3570575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0" y="1"/>
                  </a:moveTo>
                  <a:lnTo>
                    <a:pt x="0" y="12"/>
                  </a:lnTo>
                  <a:lnTo>
                    <a:pt x="22" y="12"/>
                  </a:lnTo>
                  <a:cubicBezTo>
                    <a:pt x="11" y="1"/>
                    <a:pt x="11" y="1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9250" y="3467975"/>
              <a:ext cx="34875" cy="16100"/>
            </a:xfrm>
            <a:custGeom>
              <a:avLst/>
              <a:gdLst/>
              <a:ahLst/>
              <a:cxnLst/>
              <a:rect l="l" t="t" r="r" b="b"/>
              <a:pathLst>
                <a:path w="1395" h="644" extrusionOk="0">
                  <a:moveTo>
                    <a:pt x="1065" y="0"/>
                  </a:moveTo>
                  <a:cubicBezTo>
                    <a:pt x="670" y="88"/>
                    <a:pt x="341" y="154"/>
                    <a:pt x="1" y="220"/>
                  </a:cubicBezTo>
                  <a:cubicBezTo>
                    <a:pt x="17" y="219"/>
                    <a:pt x="33" y="218"/>
                    <a:pt x="48" y="218"/>
                  </a:cubicBezTo>
                  <a:cubicBezTo>
                    <a:pt x="528" y="218"/>
                    <a:pt x="725" y="643"/>
                    <a:pt x="1218" y="643"/>
                  </a:cubicBezTo>
                  <a:cubicBezTo>
                    <a:pt x="1273" y="643"/>
                    <a:pt x="1331" y="638"/>
                    <a:pt x="1394" y="626"/>
                  </a:cubicBezTo>
                  <a:cubicBezTo>
                    <a:pt x="1284" y="417"/>
                    <a:pt x="1186" y="231"/>
                    <a:pt x="1065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03025" y="3404600"/>
              <a:ext cx="12350" cy="11550"/>
            </a:xfrm>
            <a:custGeom>
              <a:avLst/>
              <a:gdLst/>
              <a:ahLst/>
              <a:cxnLst/>
              <a:rect l="l" t="t" r="r" b="b"/>
              <a:pathLst>
                <a:path w="494" h="462" extrusionOk="0">
                  <a:moveTo>
                    <a:pt x="296" y="0"/>
                  </a:moveTo>
                  <a:cubicBezTo>
                    <a:pt x="0" y="340"/>
                    <a:pt x="0" y="340"/>
                    <a:pt x="494" y="461"/>
                  </a:cubicBezTo>
                  <a:cubicBezTo>
                    <a:pt x="418" y="274"/>
                    <a:pt x="362" y="143"/>
                    <a:pt x="29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97800" y="3374950"/>
              <a:ext cx="9625" cy="6900"/>
            </a:xfrm>
            <a:custGeom>
              <a:avLst/>
              <a:gdLst/>
              <a:ahLst/>
              <a:cxnLst/>
              <a:rect l="l" t="t" r="r" b="b"/>
              <a:pathLst>
                <a:path w="385" h="276" extrusionOk="0">
                  <a:moveTo>
                    <a:pt x="257" y="0"/>
                  </a:moveTo>
                  <a:cubicBezTo>
                    <a:pt x="255" y="0"/>
                    <a:pt x="254" y="0"/>
                    <a:pt x="253" y="1"/>
                  </a:cubicBezTo>
                  <a:cubicBezTo>
                    <a:pt x="166" y="34"/>
                    <a:pt x="78" y="89"/>
                    <a:pt x="1" y="143"/>
                  </a:cubicBezTo>
                  <a:cubicBezTo>
                    <a:pt x="1" y="143"/>
                    <a:pt x="88" y="209"/>
                    <a:pt x="166" y="275"/>
                  </a:cubicBezTo>
                  <a:cubicBezTo>
                    <a:pt x="253" y="199"/>
                    <a:pt x="319" y="143"/>
                    <a:pt x="374" y="78"/>
                  </a:cubicBezTo>
                  <a:cubicBezTo>
                    <a:pt x="384" y="68"/>
                    <a:pt x="280" y="0"/>
                    <a:pt x="25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94100" y="349677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2" y="1"/>
                  </a:moveTo>
                  <a:lnTo>
                    <a:pt x="0" y="23"/>
                  </a:lnTo>
                  <a:lnTo>
                    <a:pt x="12" y="23"/>
                  </a:lnTo>
                  <a:cubicBezTo>
                    <a:pt x="22" y="11"/>
                    <a:pt x="22" y="1"/>
                    <a:pt x="2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79425" y="3385100"/>
              <a:ext cx="9625" cy="14850"/>
            </a:xfrm>
            <a:custGeom>
              <a:avLst/>
              <a:gdLst/>
              <a:ahLst/>
              <a:cxnLst/>
              <a:rect l="l" t="t" r="r" b="b"/>
              <a:pathLst>
                <a:path w="385" h="594" extrusionOk="0">
                  <a:moveTo>
                    <a:pt x="1" y="1"/>
                  </a:moveTo>
                  <a:lnTo>
                    <a:pt x="1" y="539"/>
                  </a:lnTo>
                  <a:cubicBezTo>
                    <a:pt x="55" y="561"/>
                    <a:pt x="110" y="571"/>
                    <a:pt x="165" y="593"/>
                  </a:cubicBezTo>
                  <a:cubicBezTo>
                    <a:pt x="242" y="528"/>
                    <a:pt x="374" y="462"/>
                    <a:pt x="384" y="396"/>
                  </a:cubicBezTo>
                  <a:cubicBezTo>
                    <a:pt x="384" y="232"/>
                    <a:pt x="340" y="67"/>
                    <a:pt x="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335250" y="3430600"/>
              <a:ext cx="10725" cy="3925"/>
            </a:xfrm>
            <a:custGeom>
              <a:avLst/>
              <a:gdLst/>
              <a:ahLst/>
              <a:cxnLst/>
              <a:rect l="l" t="t" r="r" b="b"/>
              <a:pathLst>
                <a:path w="429" h="157" extrusionOk="0">
                  <a:moveTo>
                    <a:pt x="290" y="0"/>
                  </a:moveTo>
                  <a:cubicBezTo>
                    <a:pt x="246" y="0"/>
                    <a:pt x="204" y="3"/>
                    <a:pt x="165" y="14"/>
                  </a:cubicBezTo>
                  <a:cubicBezTo>
                    <a:pt x="100" y="25"/>
                    <a:pt x="56" y="68"/>
                    <a:pt x="0" y="102"/>
                  </a:cubicBezTo>
                  <a:lnTo>
                    <a:pt x="56" y="156"/>
                  </a:lnTo>
                  <a:cubicBezTo>
                    <a:pt x="176" y="124"/>
                    <a:pt x="308" y="102"/>
                    <a:pt x="429" y="68"/>
                  </a:cubicBezTo>
                  <a:cubicBezTo>
                    <a:pt x="429" y="46"/>
                    <a:pt x="417" y="25"/>
                    <a:pt x="417" y="3"/>
                  </a:cubicBezTo>
                  <a:cubicBezTo>
                    <a:pt x="374" y="3"/>
                    <a:pt x="331" y="0"/>
                    <a:pt x="29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75300" y="3371675"/>
              <a:ext cx="8800" cy="6600"/>
            </a:xfrm>
            <a:custGeom>
              <a:avLst/>
              <a:gdLst/>
              <a:ahLst/>
              <a:cxnLst/>
              <a:rect l="l" t="t" r="r" b="b"/>
              <a:pathLst>
                <a:path w="352" h="264" extrusionOk="0">
                  <a:moveTo>
                    <a:pt x="253" y="0"/>
                  </a:moveTo>
                  <a:cubicBezTo>
                    <a:pt x="166" y="66"/>
                    <a:pt x="78" y="132"/>
                    <a:pt x="1" y="209"/>
                  </a:cubicBezTo>
                  <a:cubicBezTo>
                    <a:pt x="34" y="220"/>
                    <a:pt x="66" y="242"/>
                    <a:pt x="100" y="264"/>
                  </a:cubicBezTo>
                  <a:cubicBezTo>
                    <a:pt x="188" y="198"/>
                    <a:pt x="264" y="132"/>
                    <a:pt x="352" y="66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52275" y="3362900"/>
              <a:ext cx="27175" cy="21425"/>
            </a:xfrm>
            <a:custGeom>
              <a:avLst/>
              <a:gdLst/>
              <a:ahLst/>
              <a:cxnLst/>
              <a:rect l="l" t="t" r="r" b="b"/>
              <a:pathLst>
                <a:path w="1087" h="857" extrusionOk="0">
                  <a:moveTo>
                    <a:pt x="637" y="0"/>
                  </a:moveTo>
                  <a:cubicBezTo>
                    <a:pt x="418" y="220"/>
                    <a:pt x="231" y="395"/>
                    <a:pt x="1" y="625"/>
                  </a:cubicBezTo>
                  <a:cubicBezTo>
                    <a:pt x="384" y="703"/>
                    <a:pt x="648" y="757"/>
                    <a:pt x="1087" y="856"/>
                  </a:cubicBezTo>
                  <a:cubicBezTo>
                    <a:pt x="911" y="505"/>
                    <a:pt x="791" y="296"/>
                    <a:pt x="63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56225" y="3362600"/>
              <a:ext cx="41475" cy="31850"/>
            </a:xfrm>
            <a:custGeom>
              <a:avLst/>
              <a:gdLst/>
              <a:ahLst/>
              <a:cxnLst/>
              <a:rect l="l" t="t" r="r" b="b"/>
              <a:pathLst>
                <a:path w="1659" h="1274" extrusionOk="0">
                  <a:moveTo>
                    <a:pt x="835" y="495"/>
                  </a:moveTo>
                  <a:cubicBezTo>
                    <a:pt x="835" y="495"/>
                    <a:pt x="835" y="495"/>
                    <a:pt x="835" y="495"/>
                  </a:cubicBezTo>
                  <a:lnTo>
                    <a:pt x="835" y="495"/>
                  </a:lnTo>
                  <a:cubicBezTo>
                    <a:pt x="838" y="495"/>
                    <a:pt x="842" y="495"/>
                    <a:pt x="846" y="495"/>
                  </a:cubicBezTo>
                  <a:close/>
                  <a:moveTo>
                    <a:pt x="846" y="517"/>
                  </a:moveTo>
                  <a:cubicBezTo>
                    <a:pt x="901" y="627"/>
                    <a:pt x="966" y="737"/>
                    <a:pt x="1076" y="945"/>
                  </a:cubicBezTo>
                  <a:cubicBezTo>
                    <a:pt x="736" y="781"/>
                    <a:pt x="813" y="637"/>
                    <a:pt x="846" y="517"/>
                  </a:cubicBezTo>
                  <a:close/>
                  <a:moveTo>
                    <a:pt x="659" y="1"/>
                  </a:moveTo>
                  <a:cubicBezTo>
                    <a:pt x="440" y="78"/>
                    <a:pt x="275" y="133"/>
                    <a:pt x="78" y="198"/>
                  </a:cubicBezTo>
                  <a:cubicBezTo>
                    <a:pt x="418" y="561"/>
                    <a:pt x="505" y="890"/>
                    <a:pt x="1" y="1208"/>
                  </a:cubicBezTo>
                  <a:cubicBezTo>
                    <a:pt x="539" y="1011"/>
                    <a:pt x="1296" y="1274"/>
                    <a:pt x="1658" y="737"/>
                  </a:cubicBezTo>
                  <a:cubicBezTo>
                    <a:pt x="1373" y="659"/>
                    <a:pt x="1109" y="583"/>
                    <a:pt x="846" y="506"/>
                  </a:cubicBezTo>
                  <a:lnTo>
                    <a:pt x="846" y="517"/>
                  </a:lnTo>
                  <a:cubicBezTo>
                    <a:pt x="846" y="506"/>
                    <a:pt x="835" y="506"/>
                    <a:pt x="835" y="495"/>
                  </a:cubicBezTo>
                  <a:lnTo>
                    <a:pt x="835" y="495"/>
                  </a:lnTo>
                  <a:cubicBezTo>
                    <a:pt x="826" y="496"/>
                    <a:pt x="818" y="496"/>
                    <a:pt x="810" y="496"/>
                  </a:cubicBezTo>
                  <a:cubicBezTo>
                    <a:pt x="472" y="496"/>
                    <a:pt x="628" y="348"/>
                    <a:pt x="681" y="232"/>
                  </a:cubicBezTo>
                  <a:cubicBezTo>
                    <a:pt x="703" y="176"/>
                    <a:pt x="671" y="111"/>
                    <a:pt x="65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412075" y="3319125"/>
              <a:ext cx="8800" cy="5100"/>
            </a:xfrm>
            <a:custGeom>
              <a:avLst/>
              <a:gdLst/>
              <a:ahLst/>
              <a:cxnLst/>
              <a:rect l="l" t="t" r="r" b="b"/>
              <a:pathLst>
                <a:path w="352" h="204" extrusionOk="0">
                  <a:moveTo>
                    <a:pt x="174" y="1"/>
                  </a:moveTo>
                  <a:cubicBezTo>
                    <a:pt x="129" y="1"/>
                    <a:pt x="65" y="43"/>
                    <a:pt x="0" y="61"/>
                  </a:cubicBezTo>
                  <a:cubicBezTo>
                    <a:pt x="110" y="149"/>
                    <a:pt x="143" y="203"/>
                    <a:pt x="198" y="203"/>
                  </a:cubicBezTo>
                  <a:cubicBezTo>
                    <a:pt x="242" y="203"/>
                    <a:pt x="297" y="160"/>
                    <a:pt x="351" y="127"/>
                  </a:cubicBezTo>
                  <a:cubicBezTo>
                    <a:pt x="297" y="83"/>
                    <a:pt x="264" y="28"/>
                    <a:pt x="198" y="6"/>
                  </a:cubicBezTo>
                  <a:cubicBezTo>
                    <a:pt x="191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550350" y="3394175"/>
              <a:ext cx="12925" cy="3875"/>
            </a:xfrm>
            <a:custGeom>
              <a:avLst/>
              <a:gdLst/>
              <a:ahLst/>
              <a:cxnLst/>
              <a:rect l="l" t="t" r="r" b="b"/>
              <a:pathLst>
                <a:path w="517" h="155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8" y="22"/>
                    <a:pt x="154" y="33"/>
                    <a:pt x="0" y="44"/>
                  </a:cubicBezTo>
                  <a:cubicBezTo>
                    <a:pt x="119" y="116"/>
                    <a:pt x="184" y="155"/>
                    <a:pt x="246" y="155"/>
                  </a:cubicBezTo>
                  <a:cubicBezTo>
                    <a:pt x="316" y="155"/>
                    <a:pt x="382" y="105"/>
                    <a:pt x="51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448575" y="3317900"/>
              <a:ext cx="5775" cy="3875"/>
            </a:xfrm>
            <a:custGeom>
              <a:avLst/>
              <a:gdLst/>
              <a:ahLst/>
              <a:cxnLst/>
              <a:rect l="l" t="t" r="r" b="b"/>
              <a:pathLst>
                <a:path w="231" h="155" extrusionOk="0">
                  <a:moveTo>
                    <a:pt x="121" y="0"/>
                  </a:moveTo>
                  <a:cubicBezTo>
                    <a:pt x="110" y="0"/>
                    <a:pt x="55" y="33"/>
                    <a:pt x="0" y="55"/>
                  </a:cubicBezTo>
                  <a:cubicBezTo>
                    <a:pt x="44" y="88"/>
                    <a:pt x="88" y="132"/>
                    <a:pt x="132" y="154"/>
                  </a:cubicBezTo>
                  <a:cubicBezTo>
                    <a:pt x="143" y="154"/>
                    <a:pt x="198" y="121"/>
                    <a:pt x="230" y="110"/>
                  </a:cubicBezTo>
                  <a:cubicBezTo>
                    <a:pt x="198" y="77"/>
                    <a:pt x="164" y="33"/>
                    <a:pt x="12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49800" y="3394975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2" y="1"/>
                  </a:moveTo>
                  <a:cubicBezTo>
                    <a:pt x="12" y="12"/>
                    <a:pt x="0" y="12"/>
                    <a:pt x="0" y="12"/>
                  </a:cubicBezTo>
                  <a:lnTo>
                    <a:pt x="22" y="12"/>
                  </a:lnTo>
                  <a:cubicBezTo>
                    <a:pt x="22" y="12"/>
                    <a:pt x="12" y="12"/>
                    <a:pt x="1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56650" y="3409800"/>
              <a:ext cx="28550" cy="15200"/>
            </a:xfrm>
            <a:custGeom>
              <a:avLst/>
              <a:gdLst/>
              <a:ahLst/>
              <a:cxnLst/>
              <a:rect l="l" t="t" r="r" b="b"/>
              <a:pathLst>
                <a:path w="1142" h="608" extrusionOk="0">
                  <a:moveTo>
                    <a:pt x="0" y="1"/>
                  </a:moveTo>
                  <a:lnTo>
                    <a:pt x="0" y="1"/>
                  </a:lnTo>
                  <a:cubicBezTo>
                    <a:pt x="154" y="286"/>
                    <a:pt x="132" y="571"/>
                    <a:pt x="626" y="605"/>
                  </a:cubicBezTo>
                  <a:cubicBezTo>
                    <a:pt x="652" y="606"/>
                    <a:pt x="678" y="607"/>
                    <a:pt x="702" y="607"/>
                  </a:cubicBezTo>
                  <a:cubicBezTo>
                    <a:pt x="974" y="607"/>
                    <a:pt x="1132" y="493"/>
                    <a:pt x="1142" y="231"/>
                  </a:cubicBezTo>
                  <a:cubicBezTo>
                    <a:pt x="802" y="166"/>
                    <a:pt x="451" y="88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301225" y="3479225"/>
              <a:ext cx="8250" cy="7700"/>
            </a:xfrm>
            <a:custGeom>
              <a:avLst/>
              <a:gdLst/>
              <a:ahLst/>
              <a:cxnLst/>
              <a:rect l="l" t="t" r="r" b="b"/>
              <a:pathLst>
                <a:path w="330" h="308" extrusionOk="0">
                  <a:moveTo>
                    <a:pt x="166" y="1"/>
                  </a:moveTo>
                  <a:cubicBezTo>
                    <a:pt x="110" y="33"/>
                    <a:pt x="0" y="77"/>
                    <a:pt x="0" y="110"/>
                  </a:cubicBezTo>
                  <a:cubicBezTo>
                    <a:pt x="0" y="154"/>
                    <a:pt x="88" y="198"/>
                    <a:pt x="220" y="308"/>
                  </a:cubicBezTo>
                  <a:cubicBezTo>
                    <a:pt x="264" y="231"/>
                    <a:pt x="330" y="176"/>
                    <a:pt x="319" y="154"/>
                  </a:cubicBezTo>
                  <a:cubicBezTo>
                    <a:pt x="297" y="99"/>
                    <a:pt x="220" y="55"/>
                    <a:pt x="16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30300" y="3419675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" y="1"/>
                  </a:moveTo>
                  <a:cubicBezTo>
                    <a:pt x="1" y="1"/>
                    <a:pt x="12" y="1"/>
                    <a:pt x="12" y="12"/>
                  </a:cubicBezTo>
                  <a:lnTo>
                    <a:pt x="23" y="1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30850" y="3419425"/>
              <a:ext cx="15125" cy="4800"/>
            </a:xfrm>
            <a:custGeom>
              <a:avLst/>
              <a:gdLst/>
              <a:ahLst/>
              <a:cxnLst/>
              <a:rect l="l" t="t" r="r" b="b"/>
              <a:pathLst>
                <a:path w="605" h="192" extrusionOk="0">
                  <a:moveTo>
                    <a:pt x="605" y="0"/>
                  </a:moveTo>
                  <a:cubicBezTo>
                    <a:pt x="352" y="11"/>
                    <a:pt x="176" y="11"/>
                    <a:pt x="1" y="22"/>
                  </a:cubicBezTo>
                  <a:cubicBezTo>
                    <a:pt x="146" y="134"/>
                    <a:pt x="220" y="192"/>
                    <a:pt x="294" y="192"/>
                  </a:cubicBezTo>
                  <a:cubicBezTo>
                    <a:pt x="371" y="192"/>
                    <a:pt x="448" y="129"/>
                    <a:pt x="605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94650" y="3490475"/>
              <a:ext cx="6325" cy="6325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1" y="0"/>
                  </a:moveTo>
                  <a:cubicBezTo>
                    <a:pt x="77" y="88"/>
                    <a:pt x="44" y="165"/>
                    <a:pt x="0" y="253"/>
                  </a:cubicBezTo>
                  <a:cubicBezTo>
                    <a:pt x="88" y="187"/>
                    <a:pt x="176" y="110"/>
                    <a:pt x="253" y="44"/>
                  </a:cubicBezTo>
                  <a:cubicBezTo>
                    <a:pt x="209" y="33"/>
                    <a:pt x="165" y="22"/>
                    <a:pt x="12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802500" y="3032350"/>
              <a:ext cx="15100" cy="8450"/>
            </a:xfrm>
            <a:custGeom>
              <a:avLst/>
              <a:gdLst/>
              <a:ahLst/>
              <a:cxnLst/>
              <a:rect l="l" t="t" r="r" b="b"/>
              <a:pathLst>
                <a:path w="604" h="338" extrusionOk="0">
                  <a:moveTo>
                    <a:pt x="410" y="1"/>
                  </a:moveTo>
                  <a:cubicBezTo>
                    <a:pt x="358" y="1"/>
                    <a:pt x="302" y="20"/>
                    <a:pt x="242" y="63"/>
                  </a:cubicBezTo>
                  <a:cubicBezTo>
                    <a:pt x="132" y="129"/>
                    <a:pt x="77" y="239"/>
                    <a:pt x="1" y="338"/>
                  </a:cubicBezTo>
                  <a:lnTo>
                    <a:pt x="11" y="338"/>
                  </a:lnTo>
                  <a:cubicBezTo>
                    <a:pt x="209" y="272"/>
                    <a:pt x="396" y="206"/>
                    <a:pt x="593" y="140"/>
                  </a:cubicBezTo>
                  <a:lnTo>
                    <a:pt x="593" y="129"/>
                  </a:lnTo>
                  <a:lnTo>
                    <a:pt x="604" y="129"/>
                  </a:lnTo>
                  <a:cubicBezTo>
                    <a:pt x="557" y="49"/>
                    <a:pt x="490" y="1"/>
                    <a:pt x="41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442250" y="3448500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2" y="0"/>
                  </a:moveTo>
                  <a:lnTo>
                    <a:pt x="0" y="11"/>
                  </a:lnTo>
                  <a:lnTo>
                    <a:pt x="22" y="11"/>
                  </a:lnTo>
                  <a:cubicBezTo>
                    <a:pt x="12" y="1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08650" y="3337375"/>
              <a:ext cx="9600" cy="7975"/>
            </a:xfrm>
            <a:custGeom>
              <a:avLst/>
              <a:gdLst/>
              <a:ahLst/>
              <a:cxnLst/>
              <a:rect l="l" t="t" r="r" b="b"/>
              <a:pathLst>
                <a:path w="384" h="319" extrusionOk="0">
                  <a:moveTo>
                    <a:pt x="230" y="0"/>
                  </a:moveTo>
                  <a:cubicBezTo>
                    <a:pt x="154" y="56"/>
                    <a:pt x="55" y="88"/>
                    <a:pt x="22" y="154"/>
                  </a:cubicBezTo>
                  <a:cubicBezTo>
                    <a:pt x="0" y="176"/>
                    <a:pt x="110" y="242"/>
                    <a:pt x="208" y="319"/>
                  </a:cubicBezTo>
                  <a:cubicBezTo>
                    <a:pt x="286" y="242"/>
                    <a:pt x="384" y="198"/>
                    <a:pt x="373" y="154"/>
                  </a:cubicBezTo>
                  <a:cubicBezTo>
                    <a:pt x="373" y="99"/>
                    <a:pt x="286" y="56"/>
                    <a:pt x="23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308350" y="3348625"/>
              <a:ext cx="16225" cy="20600"/>
            </a:xfrm>
            <a:custGeom>
              <a:avLst/>
              <a:gdLst/>
              <a:ahLst/>
              <a:cxnLst/>
              <a:rect l="l" t="t" r="r" b="b"/>
              <a:pathLst>
                <a:path w="649" h="824" extrusionOk="0">
                  <a:moveTo>
                    <a:pt x="649" y="1"/>
                  </a:moveTo>
                  <a:lnTo>
                    <a:pt x="649" y="1"/>
                  </a:lnTo>
                  <a:cubicBezTo>
                    <a:pt x="34" y="253"/>
                    <a:pt x="1" y="340"/>
                    <a:pt x="385" y="823"/>
                  </a:cubicBezTo>
                  <a:cubicBezTo>
                    <a:pt x="418" y="703"/>
                    <a:pt x="451" y="571"/>
                    <a:pt x="484" y="440"/>
                  </a:cubicBezTo>
                  <a:cubicBezTo>
                    <a:pt x="528" y="308"/>
                    <a:pt x="583" y="176"/>
                    <a:pt x="64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314950" y="3428200"/>
              <a:ext cx="1125" cy="825"/>
            </a:xfrm>
            <a:custGeom>
              <a:avLst/>
              <a:gdLst/>
              <a:ahLst/>
              <a:cxnLst/>
              <a:rect l="l" t="t" r="r" b="b"/>
              <a:pathLst>
                <a:path w="45" h="33" extrusionOk="0">
                  <a:moveTo>
                    <a:pt x="22" y="0"/>
                  </a:moveTo>
                  <a:cubicBezTo>
                    <a:pt x="22" y="0"/>
                    <a:pt x="12" y="11"/>
                    <a:pt x="0" y="11"/>
                  </a:cubicBezTo>
                  <a:cubicBezTo>
                    <a:pt x="12" y="22"/>
                    <a:pt x="34" y="22"/>
                    <a:pt x="44" y="33"/>
                  </a:cubicBezTo>
                  <a:cubicBezTo>
                    <a:pt x="44" y="22"/>
                    <a:pt x="34" y="11"/>
                    <a:pt x="2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16050" y="3429000"/>
              <a:ext cx="6325" cy="4150"/>
            </a:xfrm>
            <a:custGeom>
              <a:avLst/>
              <a:gdLst/>
              <a:ahLst/>
              <a:cxnLst/>
              <a:rect l="l" t="t" r="r" b="b"/>
              <a:pathLst>
                <a:path w="253" h="166" extrusionOk="0">
                  <a:moveTo>
                    <a:pt x="0" y="1"/>
                  </a:moveTo>
                  <a:cubicBezTo>
                    <a:pt x="33" y="56"/>
                    <a:pt x="66" y="110"/>
                    <a:pt x="110" y="166"/>
                  </a:cubicBezTo>
                  <a:cubicBezTo>
                    <a:pt x="154" y="132"/>
                    <a:pt x="198" y="110"/>
                    <a:pt x="253" y="78"/>
                  </a:cubicBezTo>
                  <a:cubicBezTo>
                    <a:pt x="165" y="56"/>
                    <a:pt x="88" y="23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42800" y="3448750"/>
              <a:ext cx="13750" cy="3975"/>
            </a:xfrm>
            <a:custGeom>
              <a:avLst/>
              <a:gdLst/>
              <a:ahLst/>
              <a:cxnLst/>
              <a:rect l="l" t="t" r="r" b="b"/>
              <a:pathLst>
                <a:path w="550" h="159" extrusionOk="0">
                  <a:moveTo>
                    <a:pt x="0" y="1"/>
                  </a:moveTo>
                  <a:cubicBezTo>
                    <a:pt x="75" y="127"/>
                    <a:pt x="194" y="158"/>
                    <a:pt x="325" y="158"/>
                  </a:cubicBezTo>
                  <a:cubicBezTo>
                    <a:pt x="387" y="158"/>
                    <a:pt x="453" y="151"/>
                    <a:pt x="517" y="144"/>
                  </a:cubicBezTo>
                  <a:lnTo>
                    <a:pt x="549" y="45"/>
                  </a:lnTo>
                  <a:cubicBezTo>
                    <a:pt x="363" y="34"/>
                    <a:pt x="176" y="12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87975" y="3325300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3" y="0"/>
                  </a:moveTo>
                  <a:cubicBezTo>
                    <a:pt x="22" y="12"/>
                    <a:pt x="11" y="12"/>
                    <a:pt x="0" y="22"/>
                  </a:cubicBezTo>
                  <a:lnTo>
                    <a:pt x="33" y="2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64125" y="3028425"/>
              <a:ext cx="3300" cy="1675"/>
            </a:xfrm>
            <a:custGeom>
              <a:avLst/>
              <a:gdLst/>
              <a:ahLst/>
              <a:cxnLst/>
              <a:rect l="l" t="t" r="r" b="b"/>
              <a:pathLst>
                <a:path w="132" h="67" extrusionOk="0">
                  <a:moveTo>
                    <a:pt x="0" y="1"/>
                  </a:moveTo>
                  <a:lnTo>
                    <a:pt x="0" y="67"/>
                  </a:lnTo>
                  <a:lnTo>
                    <a:pt x="110" y="67"/>
                  </a:lnTo>
                  <a:cubicBezTo>
                    <a:pt x="121" y="45"/>
                    <a:pt x="121" y="23"/>
                    <a:pt x="13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592900" y="3229000"/>
              <a:ext cx="3600" cy="30200"/>
            </a:xfrm>
            <a:custGeom>
              <a:avLst/>
              <a:gdLst/>
              <a:ahLst/>
              <a:cxnLst/>
              <a:rect l="l" t="t" r="r" b="b"/>
              <a:pathLst>
                <a:path w="144" h="1208" extrusionOk="0">
                  <a:moveTo>
                    <a:pt x="0" y="1"/>
                  </a:moveTo>
                  <a:lnTo>
                    <a:pt x="0" y="1208"/>
                  </a:lnTo>
                  <a:cubicBezTo>
                    <a:pt x="11" y="1131"/>
                    <a:pt x="33" y="1054"/>
                    <a:pt x="88" y="977"/>
                  </a:cubicBezTo>
                  <a:cubicBezTo>
                    <a:pt x="121" y="933"/>
                    <a:pt x="143" y="879"/>
                    <a:pt x="132" y="835"/>
                  </a:cubicBezTo>
                  <a:cubicBezTo>
                    <a:pt x="44" y="560"/>
                    <a:pt x="11" y="275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110825" y="3038600"/>
              <a:ext cx="6325" cy="5225"/>
            </a:xfrm>
            <a:custGeom>
              <a:avLst/>
              <a:gdLst/>
              <a:ahLst/>
              <a:cxnLst/>
              <a:rect l="l" t="t" r="r" b="b"/>
              <a:pathLst>
                <a:path w="253" h="209" extrusionOk="0">
                  <a:moveTo>
                    <a:pt x="88" y="0"/>
                  </a:moveTo>
                  <a:cubicBezTo>
                    <a:pt x="66" y="33"/>
                    <a:pt x="0" y="77"/>
                    <a:pt x="11" y="110"/>
                  </a:cubicBezTo>
                  <a:cubicBezTo>
                    <a:pt x="33" y="142"/>
                    <a:pt x="99" y="164"/>
                    <a:pt x="187" y="208"/>
                  </a:cubicBezTo>
                  <a:cubicBezTo>
                    <a:pt x="209" y="154"/>
                    <a:pt x="253" y="110"/>
                    <a:pt x="231" y="77"/>
                  </a:cubicBezTo>
                  <a:cubicBezTo>
                    <a:pt x="209" y="44"/>
                    <a:pt x="143" y="22"/>
                    <a:pt x="88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75075" y="3208975"/>
              <a:ext cx="20600" cy="13175"/>
            </a:xfrm>
            <a:custGeom>
              <a:avLst/>
              <a:gdLst/>
              <a:ahLst/>
              <a:cxnLst/>
              <a:rect l="l" t="t" r="r" b="b"/>
              <a:pathLst>
                <a:path w="824" h="527" extrusionOk="0">
                  <a:moveTo>
                    <a:pt x="812" y="0"/>
                  </a:moveTo>
                  <a:cubicBezTo>
                    <a:pt x="549" y="66"/>
                    <a:pt x="275" y="132"/>
                    <a:pt x="0" y="198"/>
                  </a:cubicBezTo>
                  <a:cubicBezTo>
                    <a:pt x="22" y="307"/>
                    <a:pt x="44" y="407"/>
                    <a:pt x="77" y="505"/>
                  </a:cubicBezTo>
                  <a:lnTo>
                    <a:pt x="88" y="505"/>
                  </a:lnTo>
                  <a:lnTo>
                    <a:pt x="88" y="516"/>
                  </a:lnTo>
                  <a:cubicBezTo>
                    <a:pt x="198" y="505"/>
                    <a:pt x="351" y="527"/>
                    <a:pt x="395" y="483"/>
                  </a:cubicBezTo>
                  <a:cubicBezTo>
                    <a:pt x="560" y="341"/>
                    <a:pt x="680" y="166"/>
                    <a:pt x="822" y="2"/>
                  </a:cubicBezTo>
                  <a:lnTo>
                    <a:pt x="822" y="2"/>
                  </a:lnTo>
                  <a:cubicBezTo>
                    <a:pt x="824" y="3"/>
                    <a:pt x="824" y="6"/>
                    <a:pt x="824" y="11"/>
                  </a:cubicBezTo>
                  <a:lnTo>
                    <a:pt x="824" y="0"/>
                  </a:lnTo>
                  <a:cubicBezTo>
                    <a:pt x="823" y="1"/>
                    <a:pt x="823" y="1"/>
                    <a:pt x="822" y="2"/>
                  </a:cubicBezTo>
                  <a:lnTo>
                    <a:pt x="822" y="2"/>
                  </a:lnTo>
                  <a:cubicBezTo>
                    <a:pt x="821" y="0"/>
                    <a:pt x="818" y="0"/>
                    <a:pt x="81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54850" y="3034150"/>
              <a:ext cx="20050" cy="11375"/>
            </a:xfrm>
            <a:custGeom>
              <a:avLst/>
              <a:gdLst/>
              <a:ahLst/>
              <a:cxnLst/>
              <a:rect l="l" t="t" r="r" b="b"/>
              <a:pathLst>
                <a:path w="802" h="455" extrusionOk="0">
                  <a:moveTo>
                    <a:pt x="368" y="1"/>
                  </a:moveTo>
                  <a:cubicBezTo>
                    <a:pt x="327" y="1"/>
                    <a:pt x="282" y="5"/>
                    <a:pt x="231" y="13"/>
                  </a:cubicBezTo>
                  <a:cubicBezTo>
                    <a:pt x="143" y="25"/>
                    <a:pt x="0" y="222"/>
                    <a:pt x="44" y="277"/>
                  </a:cubicBezTo>
                  <a:cubicBezTo>
                    <a:pt x="127" y="407"/>
                    <a:pt x="249" y="454"/>
                    <a:pt x="394" y="454"/>
                  </a:cubicBezTo>
                  <a:cubicBezTo>
                    <a:pt x="517" y="454"/>
                    <a:pt x="656" y="421"/>
                    <a:pt x="802" y="376"/>
                  </a:cubicBezTo>
                  <a:cubicBezTo>
                    <a:pt x="715" y="184"/>
                    <a:pt x="646" y="1"/>
                    <a:pt x="36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815050" y="3031900"/>
              <a:ext cx="21425" cy="8625"/>
            </a:xfrm>
            <a:custGeom>
              <a:avLst/>
              <a:gdLst/>
              <a:ahLst/>
              <a:cxnLst/>
              <a:rect l="l" t="t" r="r" b="b"/>
              <a:pathLst>
                <a:path w="857" h="345" extrusionOk="0">
                  <a:moveTo>
                    <a:pt x="379" y="0"/>
                  </a:moveTo>
                  <a:cubicBezTo>
                    <a:pt x="289" y="0"/>
                    <a:pt x="180" y="39"/>
                    <a:pt x="0" y="103"/>
                  </a:cubicBezTo>
                  <a:cubicBezTo>
                    <a:pt x="297" y="180"/>
                    <a:pt x="505" y="246"/>
                    <a:pt x="856" y="345"/>
                  </a:cubicBezTo>
                  <a:cubicBezTo>
                    <a:pt x="615" y="97"/>
                    <a:pt x="521" y="0"/>
                    <a:pt x="37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592900" y="3347250"/>
              <a:ext cx="0" cy="7700"/>
            </a:xfrm>
            <a:custGeom>
              <a:avLst/>
              <a:gdLst/>
              <a:ahLst/>
              <a:cxnLst/>
              <a:rect l="l" t="t" r="r" b="b"/>
              <a:pathLst>
                <a:path h="308" extrusionOk="0">
                  <a:moveTo>
                    <a:pt x="0" y="99"/>
                  </a:moveTo>
                  <a:lnTo>
                    <a:pt x="0" y="0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592900" y="4750900"/>
              <a:ext cx="7700" cy="11000"/>
            </a:xfrm>
            <a:custGeom>
              <a:avLst/>
              <a:gdLst/>
              <a:ahLst/>
              <a:cxnLst/>
              <a:rect l="l" t="t" r="r" b="b"/>
              <a:pathLst>
                <a:path w="308" h="440" extrusionOk="0">
                  <a:moveTo>
                    <a:pt x="187" y="1"/>
                  </a:moveTo>
                  <a:cubicBezTo>
                    <a:pt x="121" y="34"/>
                    <a:pt x="55" y="56"/>
                    <a:pt x="0" y="78"/>
                  </a:cubicBezTo>
                  <a:lnTo>
                    <a:pt x="0" y="440"/>
                  </a:lnTo>
                  <a:cubicBezTo>
                    <a:pt x="110" y="440"/>
                    <a:pt x="209" y="418"/>
                    <a:pt x="263" y="320"/>
                  </a:cubicBezTo>
                  <a:cubicBezTo>
                    <a:pt x="307" y="242"/>
                    <a:pt x="219" y="122"/>
                    <a:pt x="187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592900" y="4423850"/>
              <a:ext cx="9075" cy="5800"/>
            </a:xfrm>
            <a:custGeom>
              <a:avLst/>
              <a:gdLst/>
              <a:ahLst/>
              <a:cxnLst/>
              <a:rect l="l" t="t" r="r" b="b"/>
              <a:pathLst>
                <a:path w="363" h="232" extrusionOk="0">
                  <a:moveTo>
                    <a:pt x="0" y="1"/>
                  </a:moveTo>
                  <a:lnTo>
                    <a:pt x="0" y="232"/>
                  </a:lnTo>
                  <a:cubicBezTo>
                    <a:pt x="110" y="232"/>
                    <a:pt x="219" y="220"/>
                    <a:pt x="341" y="220"/>
                  </a:cubicBezTo>
                  <a:cubicBezTo>
                    <a:pt x="351" y="177"/>
                    <a:pt x="351" y="133"/>
                    <a:pt x="363" y="89"/>
                  </a:cubicBezTo>
                  <a:cubicBezTo>
                    <a:pt x="241" y="56"/>
                    <a:pt x="121" y="34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592900" y="3090975"/>
              <a:ext cx="5775" cy="18700"/>
            </a:xfrm>
            <a:custGeom>
              <a:avLst/>
              <a:gdLst/>
              <a:ahLst/>
              <a:cxnLst/>
              <a:rect l="l" t="t" r="r" b="b"/>
              <a:pathLst>
                <a:path w="231" h="748" extrusionOk="0">
                  <a:moveTo>
                    <a:pt x="0" y="1"/>
                  </a:moveTo>
                  <a:lnTo>
                    <a:pt x="0" y="747"/>
                  </a:lnTo>
                  <a:cubicBezTo>
                    <a:pt x="121" y="703"/>
                    <a:pt x="209" y="627"/>
                    <a:pt x="219" y="506"/>
                  </a:cubicBezTo>
                  <a:cubicBezTo>
                    <a:pt x="231" y="385"/>
                    <a:pt x="132" y="177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592900" y="3114875"/>
              <a:ext cx="9625" cy="10150"/>
            </a:xfrm>
            <a:custGeom>
              <a:avLst/>
              <a:gdLst/>
              <a:ahLst/>
              <a:cxnLst/>
              <a:rect l="l" t="t" r="r" b="b"/>
              <a:pathLst>
                <a:path w="385" h="406" extrusionOk="0">
                  <a:moveTo>
                    <a:pt x="0" y="0"/>
                  </a:moveTo>
                  <a:lnTo>
                    <a:pt x="0" y="406"/>
                  </a:lnTo>
                  <a:cubicBezTo>
                    <a:pt x="22" y="285"/>
                    <a:pt x="132" y="154"/>
                    <a:pt x="385" y="11"/>
                  </a:cubicBezTo>
                  <a:cubicBezTo>
                    <a:pt x="219" y="11"/>
                    <a:pt x="99" y="0"/>
                    <a:pt x="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592900" y="3128300"/>
              <a:ext cx="5225" cy="88650"/>
            </a:xfrm>
            <a:custGeom>
              <a:avLst/>
              <a:gdLst/>
              <a:ahLst/>
              <a:cxnLst/>
              <a:rect l="l" t="t" r="r" b="b"/>
              <a:pathLst>
                <a:path w="209" h="3546" extrusionOk="0">
                  <a:moveTo>
                    <a:pt x="0" y="0"/>
                  </a:moveTo>
                  <a:lnTo>
                    <a:pt x="0" y="3546"/>
                  </a:lnTo>
                  <a:cubicBezTo>
                    <a:pt x="33" y="2821"/>
                    <a:pt x="165" y="2097"/>
                    <a:pt x="33" y="1373"/>
                  </a:cubicBezTo>
                  <a:cubicBezTo>
                    <a:pt x="11" y="1241"/>
                    <a:pt x="110" y="1109"/>
                    <a:pt x="110" y="978"/>
                  </a:cubicBezTo>
                  <a:cubicBezTo>
                    <a:pt x="121" y="725"/>
                    <a:pt x="209" y="451"/>
                    <a:pt x="88" y="231"/>
                  </a:cubicBezTo>
                  <a:cubicBezTo>
                    <a:pt x="44" y="154"/>
                    <a:pt x="11" y="78"/>
                    <a:pt x="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179150" y="3030350"/>
              <a:ext cx="23075" cy="12925"/>
            </a:xfrm>
            <a:custGeom>
              <a:avLst/>
              <a:gdLst/>
              <a:ahLst/>
              <a:cxnLst/>
              <a:rect l="l" t="t" r="r" b="b"/>
              <a:pathLst>
                <a:path w="923" h="517" extrusionOk="0">
                  <a:moveTo>
                    <a:pt x="768" y="1"/>
                  </a:moveTo>
                  <a:lnTo>
                    <a:pt x="768" y="1"/>
                  </a:lnTo>
                  <a:cubicBezTo>
                    <a:pt x="581" y="188"/>
                    <a:pt x="527" y="242"/>
                    <a:pt x="331" y="242"/>
                  </a:cubicBezTo>
                  <a:cubicBezTo>
                    <a:pt x="250" y="242"/>
                    <a:pt x="147" y="233"/>
                    <a:pt x="0" y="220"/>
                  </a:cubicBezTo>
                  <a:lnTo>
                    <a:pt x="0" y="220"/>
                  </a:lnTo>
                  <a:cubicBezTo>
                    <a:pt x="44" y="319"/>
                    <a:pt x="99" y="418"/>
                    <a:pt x="142" y="516"/>
                  </a:cubicBezTo>
                  <a:cubicBezTo>
                    <a:pt x="823" y="429"/>
                    <a:pt x="922" y="352"/>
                    <a:pt x="76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709475" y="3034700"/>
              <a:ext cx="5250" cy="3925"/>
            </a:xfrm>
            <a:custGeom>
              <a:avLst/>
              <a:gdLst/>
              <a:ahLst/>
              <a:cxnLst/>
              <a:rect l="l" t="t" r="r" b="b"/>
              <a:pathLst>
                <a:path w="210" h="157" extrusionOk="0">
                  <a:moveTo>
                    <a:pt x="116" y="0"/>
                  </a:moveTo>
                  <a:cubicBezTo>
                    <a:pt x="113" y="0"/>
                    <a:pt x="110" y="1"/>
                    <a:pt x="110" y="3"/>
                  </a:cubicBezTo>
                  <a:cubicBezTo>
                    <a:pt x="67" y="24"/>
                    <a:pt x="34" y="68"/>
                    <a:pt x="1" y="101"/>
                  </a:cubicBezTo>
                  <a:cubicBezTo>
                    <a:pt x="34" y="123"/>
                    <a:pt x="78" y="134"/>
                    <a:pt x="132" y="156"/>
                  </a:cubicBezTo>
                  <a:cubicBezTo>
                    <a:pt x="166" y="112"/>
                    <a:pt x="198" y="79"/>
                    <a:pt x="210" y="35"/>
                  </a:cubicBezTo>
                  <a:cubicBezTo>
                    <a:pt x="210" y="26"/>
                    <a:pt x="137" y="0"/>
                    <a:pt x="11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502050" y="3031925"/>
              <a:ext cx="9900" cy="3950"/>
            </a:xfrm>
            <a:custGeom>
              <a:avLst/>
              <a:gdLst/>
              <a:ahLst/>
              <a:cxnLst/>
              <a:rect l="l" t="t" r="r" b="b"/>
              <a:pathLst>
                <a:path w="396" h="158" extrusionOk="0">
                  <a:moveTo>
                    <a:pt x="274" y="1"/>
                  </a:moveTo>
                  <a:cubicBezTo>
                    <a:pt x="207" y="1"/>
                    <a:pt x="126" y="18"/>
                    <a:pt x="1" y="36"/>
                  </a:cubicBezTo>
                  <a:cubicBezTo>
                    <a:pt x="111" y="102"/>
                    <a:pt x="155" y="157"/>
                    <a:pt x="198" y="157"/>
                  </a:cubicBezTo>
                  <a:cubicBezTo>
                    <a:pt x="264" y="157"/>
                    <a:pt x="330" y="124"/>
                    <a:pt x="396" y="114"/>
                  </a:cubicBezTo>
                  <a:cubicBezTo>
                    <a:pt x="364" y="70"/>
                    <a:pt x="352" y="4"/>
                    <a:pt x="320" y="4"/>
                  </a:cubicBezTo>
                  <a:cubicBezTo>
                    <a:pt x="305" y="2"/>
                    <a:pt x="290" y="1"/>
                    <a:pt x="274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06350" y="3047200"/>
              <a:ext cx="20325" cy="10325"/>
            </a:xfrm>
            <a:custGeom>
              <a:avLst/>
              <a:gdLst/>
              <a:ahLst/>
              <a:cxnLst/>
              <a:rect l="l" t="t" r="r" b="b"/>
              <a:pathLst>
                <a:path w="813" h="413" extrusionOk="0">
                  <a:moveTo>
                    <a:pt x="561" y="1"/>
                  </a:moveTo>
                  <a:cubicBezTo>
                    <a:pt x="221" y="1"/>
                    <a:pt x="182" y="67"/>
                    <a:pt x="0" y="413"/>
                  </a:cubicBezTo>
                  <a:cubicBezTo>
                    <a:pt x="209" y="249"/>
                    <a:pt x="626" y="303"/>
                    <a:pt x="812" y="84"/>
                  </a:cubicBezTo>
                  <a:lnTo>
                    <a:pt x="812" y="7"/>
                  </a:lnTo>
                  <a:cubicBezTo>
                    <a:pt x="713" y="4"/>
                    <a:pt x="631" y="1"/>
                    <a:pt x="56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124275" y="3039700"/>
              <a:ext cx="14550" cy="12900"/>
            </a:xfrm>
            <a:custGeom>
              <a:avLst/>
              <a:gdLst/>
              <a:ahLst/>
              <a:cxnLst/>
              <a:rect l="l" t="t" r="r" b="b"/>
              <a:pathLst>
                <a:path w="582" h="516" extrusionOk="0">
                  <a:moveTo>
                    <a:pt x="0" y="0"/>
                  </a:moveTo>
                  <a:lnTo>
                    <a:pt x="0" y="0"/>
                  </a:lnTo>
                  <a:cubicBezTo>
                    <a:pt x="77" y="176"/>
                    <a:pt x="132" y="296"/>
                    <a:pt x="230" y="515"/>
                  </a:cubicBezTo>
                  <a:cubicBezTo>
                    <a:pt x="373" y="307"/>
                    <a:pt x="450" y="208"/>
                    <a:pt x="581" y="22"/>
                  </a:cubicBezTo>
                  <a:cubicBezTo>
                    <a:pt x="351" y="11"/>
                    <a:pt x="220" y="11"/>
                    <a:pt x="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97575" y="3028975"/>
              <a:ext cx="6050" cy="4425"/>
            </a:xfrm>
            <a:custGeom>
              <a:avLst/>
              <a:gdLst/>
              <a:ahLst/>
              <a:cxnLst/>
              <a:rect l="l" t="t" r="r" b="b"/>
              <a:pathLst>
                <a:path w="242" h="177" extrusionOk="0">
                  <a:moveTo>
                    <a:pt x="176" y="1"/>
                  </a:moveTo>
                  <a:cubicBezTo>
                    <a:pt x="132" y="12"/>
                    <a:pt x="77" y="34"/>
                    <a:pt x="0" y="66"/>
                  </a:cubicBezTo>
                  <a:cubicBezTo>
                    <a:pt x="66" y="110"/>
                    <a:pt x="99" y="144"/>
                    <a:pt x="143" y="176"/>
                  </a:cubicBezTo>
                  <a:cubicBezTo>
                    <a:pt x="154" y="176"/>
                    <a:pt x="242" y="132"/>
                    <a:pt x="242" y="122"/>
                  </a:cubicBezTo>
                  <a:cubicBezTo>
                    <a:pt x="231" y="78"/>
                    <a:pt x="198" y="34"/>
                    <a:pt x="17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15400" y="3028425"/>
              <a:ext cx="11275" cy="3875"/>
            </a:xfrm>
            <a:custGeom>
              <a:avLst/>
              <a:gdLst/>
              <a:ahLst/>
              <a:cxnLst/>
              <a:rect l="l" t="t" r="r" b="b"/>
              <a:pathLst>
                <a:path w="451" h="155" extrusionOk="0">
                  <a:moveTo>
                    <a:pt x="1" y="1"/>
                  </a:moveTo>
                  <a:cubicBezTo>
                    <a:pt x="111" y="78"/>
                    <a:pt x="242" y="132"/>
                    <a:pt x="374" y="154"/>
                  </a:cubicBezTo>
                  <a:cubicBezTo>
                    <a:pt x="396" y="154"/>
                    <a:pt x="418" y="154"/>
                    <a:pt x="450" y="144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159925" y="3028425"/>
              <a:ext cx="19250" cy="16500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165" y="1"/>
                  </a:moveTo>
                  <a:cubicBezTo>
                    <a:pt x="99" y="232"/>
                    <a:pt x="55" y="429"/>
                    <a:pt x="1" y="659"/>
                  </a:cubicBezTo>
                  <a:cubicBezTo>
                    <a:pt x="198" y="627"/>
                    <a:pt x="330" y="615"/>
                    <a:pt x="462" y="593"/>
                  </a:cubicBezTo>
                  <a:lnTo>
                    <a:pt x="758" y="297"/>
                  </a:lnTo>
                  <a:lnTo>
                    <a:pt x="747" y="297"/>
                  </a:lnTo>
                  <a:cubicBezTo>
                    <a:pt x="769" y="110"/>
                    <a:pt x="572" y="67"/>
                    <a:pt x="407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143475" y="3030900"/>
              <a:ext cx="7150" cy="5225"/>
            </a:xfrm>
            <a:custGeom>
              <a:avLst/>
              <a:gdLst/>
              <a:ahLst/>
              <a:cxnLst/>
              <a:rect l="l" t="t" r="r" b="b"/>
              <a:pathLst>
                <a:path w="286" h="209" extrusionOk="0">
                  <a:moveTo>
                    <a:pt x="55" y="1"/>
                  </a:moveTo>
                  <a:cubicBezTo>
                    <a:pt x="44" y="33"/>
                    <a:pt x="0" y="89"/>
                    <a:pt x="22" y="121"/>
                  </a:cubicBezTo>
                  <a:cubicBezTo>
                    <a:pt x="33" y="155"/>
                    <a:pt x="110" y="176"/>
                    <a:pt x="187" y="209"/>
                  </a:cubicBezTo>
                  <a:cubicBezTo>
                    <a:pt x="220" y="155"/>
                    <a:pt x="286" y="89"/>
                    <a:pt x="274" y="77"/>
                  </a:cubicBezTo>
                  <a:cubicBezTo>
                    <a:pt x="209" y="45"/>
                    <a:pt x="132" y="23"/>
                    <a:pt x="55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378600" y="3028425"/>
              <a:ext cx="8250" cy="4150"/>
            </a:xfrm>
            <a:custGeom>
              <a:avLst/>
              <a:gdLst/>
              <a:ahLst/>
              <a:cxnLst/>
              <a:rect l="l" t="t" r="r" b="b"/>
              <a:pathLst>
                <a:path w="330" h="166" extrusionOk="0">
                  <a:moveTo>
                    <a:pt x="0" y="1"/>
                  </a:moveTo>
                  <a:cubicBezTo>
                    <a:pt x="34" y="56"/>
                    <a:pt x="100" y="110"/>
                    <a:pt x="231" y="166"/>
                  </a:cubicBezTo>
                  <a:cubicBezTo>
                    <a:pt x="286" y="110"/>
                    <a:pt x="319" y="56"/>
                    <a:pt x="33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201100" y="3040700"/>
              <a:ext cx="15375" cy="8925"/>
            </a:xfrm>
            <a:custGeom>
              <a:avLst/>
              <a:gdLst/>
              <a:ahLst/>
              <a:cxnLst/>
              <a:rect l="l" t="t" r="r" b="b"/>
              <a:pathLst>
                <a:path w="615" h="357" extrusionOk="0">
                  <a:moveTo>
                    <a:pt x="324" y="0"/>
                  </a:moveTo>
                  <a:cubicBezTo>
                    <a:pt x="206" y="0"/>
                    <a:pt x="149" y="84"/>
                    <a:pt x="98" y="168"/>
                  </a:cubicBezTo>
                  <a:cubicBezTo>
                    <a:pt x="66" y="212"/>
                    <a:pt x="33" y="256"/>
                    <a:pt x="0" y="289"/>
                  </a:cubicBezTo>
                  <a:cubicBezTo>
                    <a:pt x="79" y="318"/>
                    <a:pt x="166" y="357"/>
                    <a:pt x="223" y="357"/>
                  </a:cubicBezTo>
                  <a:cubicBezTo>
                    <a:pt x="230" y="357"/>
                    <a:pt x="236" y="356"/>
                    <a:pt x="242" y="355"/>
                  </a:cubicBezTo>
                  <a:cubicBezTo>
                    <a:pt x="384" y="311"/>
                    <a:pt x="494" y="234"/>
                    <a:pt x="603" y="168"/>
                  </a:cubicBezTo>
                  <a:cubicBezTo>
                    <a:pt x="615" y="158"/>
                    <a:pt x="527" y="48"/>
                    <a:pt x="450" y="26"/>
                  </a:cubicBezTo>
                  <a:cubicBezTo>
                    <a:pt x="401" y="8"/>
                    <a:pt x="359" y="0"/>
                    <a:pt x="324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71725" y="3043525"/>
              <a:ext cx="10450" cy="5225"/>
            </a:xfrm>
            <a:custGeom>
              <a:avLst/>
              <a:gdLst/>
              <a:ahLst/>
              <a:cxnLst/>
              <a:rect l="l" t="t" r="r" b="b"/>
              <a:pathLst>
                <a:path w="418" h="209" extrusionOk="0">
                  <a:moveTo>
                    <a:pt x="0" y="1"/>
                  </a:moveTo>
                  <a:cubicBezTo>
                    <a:pt x="78" y="67"/>
                    <a:pt x="154" y="143"/>
                    <a:pt x="231" y="209"/>
                  </a:cubicBezTo>
                  <a:cubicBezTo>
                    <a:pt x="297" y="143"/>
                    <a:pt x="363" y="67"/>
                    <a:pt x="417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271800" y="3034475"/>
              <a:ext cx="6050" cy="4150"/>
            </a:xfrm>
            <a:custGeom>
              <a:avLst/>
              <a:gdLst/>
              <a:ahLst/>
              <a:cxnLst/>
              <a:rect l="l" t="t" r="r" b="b"/>
              <a:pathLst>
                <a:path w="242" h="166" extrusionOk="0">
                  <a:moveTo>
                    <a:pt x="166" y="0"/>
                  </a:moveTo>
                  <a:cubicBezTo>
                    <a:pt x="122" y="0"/>
                    <a:pt x="66" y="33"/>
                    <a:pt x="1" y="55"/>
                  </a:cubicBezTo>
                  <a:cubicBezTo>
                    <a:pt x="66" y="110"/>
                    <a:pt x="110" y="143"/>
                    <a:pt x="144" y="165"/>
                  </a:cubicBezTo>
                  <a:cubicBezTo>
                    <a:pt x="176" y="132"/>
                    <a:pt x="220" y="99"/>
                    <a:pt x="231" y="66"/>
                  </a:cubicBezTo>
                  <a:cubicBezTo>
                    <a:pt x="242" y="44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001150" y="4320150"/>
              <a:ext cx="9900" cy="10425"/>
            </a:xfrm>
            <a:custGeom>
              <a:avLst/>
              <a:gdLst/>
              <a:ahLst/>
              <a:cxnLst/>
              <a:rect l="l" t="t" r="r" b="b"/>
              <a:pathLst>
                <a:path w="396" h="417" extrusionOk="0">
                  <a:moveTo>
                    <a:pt x="99" y="1"/>
                  </a:moveTo>
                  <a:cubicBezTo>
                    <a:pt x="77" y="34"/>
                    <a:pt x="44" y="56"/>
                    <a:pt x="44" y="78"/>
                  </a:cubicBezTo>
                  <a:cubicBezTo>
                    <a:pt x="22" y="188"/>
                    <a:pt x="11" y="297"/>
                    <a:pt x="0" y="407"/>
                  </a:cubicBezTo>
                  <a:cubicBezTo>
                    <a:pt x="44" y="407"/>
                    <a:pt x="98" y="417"/>
                    <a:pt x="138" y="417"/>
                  </a:cubicBezTo>
                  <a:cubicBezTo>
                    <a:pt x="159" y="417"/>
                    <a:pt x="176" y="414"/>
                    <a:pt x="186" y="407"/>
                  </a:cubicBezTo>
                  <a:cubicBezTo>
                    <a:pt x="395" y="308"/>
                    <a:pt x="329" y="188"/>
                    <a:pt x="186" y="66"/>
                  </a:cubicBezTo>
                  <a:cubicBezTo>
                    <a:pt x="164" y="44"/>
                    <a:pt x="132" y="23"/>
                    <a:pt x="9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14025" y="4647475"/>
              <a:ext cx="11275" cy="6825"/>
            </a:xfrm>
            <a:custGeom>
              <a:avLst/>
              <a:gdLst/>
              <a:ahLst/>
              <a:cxnLst/>
              <a:rect l="l" t="t" r="r" b="b"/>
              <a:pathLst>
                <a:path w="451" h="273" extrusionOk="0">
                  <a:moveTo>
                    <a:pt x="341" y="1"/>
                  </a:moveTo>
                  <a:cubicBezTo>
                    <a:pt x="232" y="89"/>
                    <a:pt x="122" y="165"/>
                    <a:pt x="1" y="253"/>
                  </a:cubicBezTo>
                  <a:cubicBezTo>
                    <a:pt x="58" y="266"/>
                    <a:pt x="107" y="273"/>
                    <a:pt x="150" y="273"/>
                  </a:cubicBezTo>
                  <a:cubicBezTo>
                    <a:pt x="315" y="273"/>
                    <a:pt x="390" y="184"/>
                    <a:pt x="451" y="89"/>
                  </a:cubicBezTo>
                  <a:cubicBezTo>
                    <a:pt x="407" y="55"/>
                    <a:pt x="374" y="33"/>
                    <a:pt x="34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981950" y="3473850"/>
              <a:ext cx="15475" cy="8150"/>
            </a:xfrm>
            <a:custGeom>
              <a:avLst/>
              <a:gdLst/>
              <a:ahLst/>
              <a:cxnLst/>
              <a:rect l="l" t="t" r="r" b="b"/>
              <a:pathLst>
                <a:path w="619" h="326" extrusionOk="0">
                  <a:moveTo>
                    <a:pt x="416" y="1"/>
                  </a:moveTo>
                  <a:cubicBezTo>
                    <a:pt x="355" y="1"/>
                    <a:pt x="277" y="8"/>
                    <a:pt x="176" y="18"/>
                  </a:cubicBezTo>
                  <a:cubicBezTo>
                    <a:pt x="120" y="18"/>
                    <a:pt x="66" y="29"/>
                    <a:pt x="0" y="40"/>
                  </a:cubicBezTo>
                  <a:cubicBezTo>
                    <a:pt x="186" y="138"/>
                    <a:pt x="373" y="226"/>
                    <a:pt x="549" y="325"/>
                  </a:cubicBezTo>
                  <a:lnTo>
                    <a:pt x="549" y="314"/>
                  </a:lnTo>
                  <a:lnTo>
                    <a:pt x="559" y="314"/>
                  </a:lnTo>
                  <a:cubicBezTo>
                    <a:pt x="618" y="71"/>
                    <a:pt x="613" y="1"/>
                    <a:pt x="41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003350" y="4319900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cubicBezTo>
                    <a:pt x="11" y="0"/>
                    <a:pt x="11" y="11"/>
                    <a:pt x="0" y="11"/>
                  </a:cubicBez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891400" y="336425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0" y="1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22" y="12"/>
                    <a:pt x="2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947375" y="3397475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943250" y="3397725"/>
              <a:ext cx="14275" cy="10300"/>
            </a:xfrm>
            <a:custGeom>
              <a:avLst/>
              <a:gdLst/>
              <a:ahLst/>
              <a:cxnLst/>
              <a:rect l="l" t="t" r="r" b="b"/>
              <a:pathLst>
                <a:path w="571" h="412" extrusionOk="0">
                  <a:moveTo>
                    <a:pt x="176" y="1"/>
                  </a:moveTo>
                  <a:cubicBezTo>
                    <a:pt x="121" y="132"/>
                    <a:pt x="66" y="264"/>
                    <a:pt x="0" y="396"/>
                  </a:cubicBezTo>
                  <a:cubicBezTo>
                    <a:pt x="72" y="406"/>
                    <a:pt x="137" y="411"/>
                    <a:pt x="196" y="411"/>
                  </a:cubicBezTo>
                  <a:cubicBezTo>
                    <a:pt x="391" y="411"/>
                    <a:pt x="513" y="352"/>
                    <a:pt x="538" y="210"/>
                  </a:cubicBezTo>
                  <a:cubicBezTo>
                    <a:pt x="571" y="12"/>
                    <a:pt x="373" y="1"/>
                    <a:pt x="17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013775" y="4653775"/>
              <a:ext cx="275" cy="325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0" y="1"/>
                  </a:moveTo>
                  <a:cubicBezTo>
                    <a:pt x="0" y="1"/>
                    <a:pt x="11" y="1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995650" y="3481675"/>
              <a:ext cx="15650" cy="7725"/>
            </a:xfrm>
            <a:custGeom>
              <a:avLst/>
              <a:gdLst/>
              <a:ahLst/>
              <a:cxnLst/>
              <a:rect l="l" t="t" r="r" b="b"/>
              <a:pathLst>
                <a:path w="626" h="309" extrusionOk="0">
                  <a:moveTo>
                    <a:pt x="1" y="1"/>
                  </a:moveTo>
                  <a:cubicBezTo>
                    <a:pt x="99" y="111"/>
                    <a:pt x="198" y="210"/>
                    <a:pt x="297" y="308"/>
                  </a:cubicBezTo>
                  <a:cubicBezTo>
                    <a:pt x="297" y="308"/>
                    <a:pt x="308" y="308"/>
                    <a:pt x="308" y="298"/>
                  </a:cubicBezTo>
                  <a:lnTo>
                    <a:pt x="308" y="308"/>
                  </a:lnTo>
                  <a:cubicBezTo>
                    <a:pt x="626" y="12"/>
                    <a:pt x="176" y="78"/>
                    <a:pt x="1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939950" y="3376050"/>
              <a:ext cx="28250" cy="14025"/>
            </a:xfrm>
            <a:custGeom>
              <a:avLst/>
              <a:gdLst/>
              <a:ahLst/>
              <a:cxnLst/>
              <a:rect l="l" t="t" r="r" b="b"/>
              <a:pathLst>
                <a:path w="1130" h="561" extrusionOk="0">
                  <a:moveTo>
                    <a:pt x="530" y="0"/>
                  </a:moveTo>
                  <a:cubicBezTo>
                    <a:pt x="357" y="0"/>
                    <a:pt x="173" y="29"/>
                    <a:pt x="0" y="45"/>
                  </a:cubicBezTo>
                  <a:cubicBezTo>
                    <a:pt x="0" y="45"/>
                    <a:pt x="0" y="55"/>
                    <a:pt x="12" y="55"/>
                  </a:cubicBezTo>
                  <a:lnTo>
                    <a:pt x="0" y="55"/>
                  </a:lnTo>
                  <a:lnTo>
                    <a:pt x="725" y="550"/>
                  </a:lnTo>
                  <a:lnTo>
                    <a:pt x="758" y="550"/>
                  </a:lnTo>
                  <a:cubicBezTo>
                    <a:pt x="752" y="556"/>
                    <a:pt x="749" y="558"/>
                    <a:pt x="746" y="559"/>
                  </a:cubicBezTo>
                  <a:lnTo>
                    <a:pt x="746" y="559"/>
                  </a:lnTo>
                  <a:cubicBezTo>
                    <a:pt x="971" y="536"/>
                    <a:pt x="1130" y="459"/>
                    <a:pt x="1010" y="286"/>
                  </a:cubicBezTo>
                  <a:cubicBezTo>
                    <a:pt x="944" y="187"/>
                    <a:pt x="835" y="34"/>
                    <a:pt x="703" y="12"/>
                  </a:cubicBezTo>
                  <a:cubicBezTo>
                    <a:pt x="647" y="3"/>
                    <a:pt x="589" y="0"/>
                    <a:pt x="530" y="0"/>
                  </a:cubicBezTo>
                  <a:close/>
                  <a:moveTo>
                    <a:pt x="746" y="559"/>
                  </a:moveTo>
                  <a:lnTo>
                    <a:pt x="746" y="559"/>
                  </a:lnTo>
                  <a:cubicBezTo>
                    <a:pt x="743" y="560"/>
                    <a:pt x="740" y="560"/>
                    <a:pt x="736" y="560"/>
                  </a:cubicBezTo>
                  <a:cubicBezTo>
                    <a:pt x="741" y="560"/>
                    <a:pt x="744" y="560"/>
                    <a:pt x="746" y="559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940775" y="333955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" y="1"/>
                  </a:moveTo>
                  <a:lnTo>
                    <a:pt x="1" y="12"/>
                  </a:lnTo>
                  <a:lnTo>
                    <a:pt x="11" y="12"/>
                  </a:lnTo>
                  <a:cubicBezTo>
                    <a:pt x="23" y="12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20450" y="3364550"/>
              <a:ext cx="4425" cy="3300"/>
            </a:xfrm>
            <a:custGeom>
              <a:avLst/>
              <a:gdLst/>
              <a:ahLst/>
              <a:cxnLst/>
              <a:rect l="l" t="t" r="r" b="b"/>
              <a:pathLst>
                <a:path w="177" h="132" extrusionOk="0">
                  <a:moveTo>
                    <a:pt x="55" y="0"/>
                  </a:moveTo>
                  <a:cubicBezTo>
                    <a:pt x="33" y="22"/>
                    <a:pt x="1" y="44"/>
                    <a:pt x="1" y="66"/>
                  </a:cubicBezTo>
                  <a:cubicBezTo>
                    <a:pt x="11" y="88"/>
                    <a:pt x="66" y="110"/>
                    <a:pt x="99" y="132"/>
                  </a:cubicBezTo>
                  <a:cubicBezTo>
                    <a:pt x="121" y="98"/>
                    <a:pt x="154" y="66"/>
                    <a:pt x="176" y="33"/>
                  </a:cubicBezTo>
                  <a:cubicBezTo>
                    <a:pt x="143" y="22"/>
                    <a:pt x="99" y="11"/>
                    <a:pt x="55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969875" y="3333800"/>
              <a:ext cx="275" cy="575"/>
            </a:xfrm>
            <a:custGeom>
              <a:avLst/>
              <a:gdLst/>
              <a:ahLst/>
              <a:cxnLst/>
              <a:rect l="l" t="t" r="r" b="b"/>
              <a:pathLst>
                <a:path w="11" h="23" extrusionOk="0">
                  <a:moveTo>
                    <a:pt x="11" y="1"/>
                  </a:moveTo>
                  <a:cubicBezTo>
                    <a:pt x="0" y="1"/>
                    <a:pt x="0" y="11"/>
                    <a:pt x="0" y="11"/>
                  </a:cubicBezTo>
                  <a:cubicBezTo>
                    <a:pt x="0" y="11"/>
                    <a:pt x="11" y="11"/>
                    <a:pt x="11" y="23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88775" y="3325800"/>
              <a:ext cx="8275" cy="6100"/>
            </a:xfrm>
            <a:custGeom>
              <a:avLst/>
              <a:gdLst/>
              <a:ahLst/>
              <a:cxnLst/>
              <a:rect l="l" t="t" r="r" b="b"/>
              <a:pathLst>
                <a:path w="331" h="244" extrusionOk="0">
                  <a:moveTo>
                    <a:pt x="106" y="1"/>
                  </a:moveTo>
                  <a:cubicBezTo>
                    <a:pt x="72" y="1"/>
                    <a:pt x="35" y="2"/>
                    <a:pt x="1" y="2"/>
                  </a:cubicBezTo>
                  <a:cubicBezTo>
                    <a:pt x="1" y="46"/>
                    <a:pt x="1" y="101"/>
                    <a:pt x="34" y="134"/>
                  </a:cubicBezTo>
                  <a:cubicBezTo>
                    <a:pt x="78" y="178"/>
                    <a:pt x="155" y="211"/>
                    <a:pt x="232" y="244"/>
                  </a:cubicBezTo>
                  <a:cubicBezTo>
                    <a:pt x="242" y="244"/>
                    <a:pt x="330" y="200"/>
                    <a:pt x="320" y="189"/>
                  </a:cubicBezTo>
                  <a:cubicBezTo>
                    <a:pt x="308" y="123"/>
                    <a:pt x="308" y="46"/>
                    <a:pt x="242" y="24"/>
                  </a:cubicBezTo>
                  <a:cubicBezTo>
                    <a:pt x="209" y="5"/>
                    <a:pt x="160" y="1"/>
                    <a:pt x="10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891950" y="3358950"/>
              <a:ext cx="14825" cy="5875"/>
            </a:xfrm>
            <a:custGeom>
              <a:avLst/>
              <a:gdLst/>
              <a:ahLst/>
              <a:cxnLst/>
              <a:rect l="l" t="t" r="r" b="b"/>
              <a:pathLst>
                <a:path w="593" h="235" extrusionOk="0">
                  <a:moveTo>
                    <a:pt x="484" y="1"/>
                  </a:moveTo>
                  <a:cubicBezTo>
                    <a:pt x="241" y="1"/>
                    <a:pt x="86" y="69"/>
                    <a:pt x="0" y="213"/>
                  </a:cubicBezTo>
                  <a:cubicBezTo>
                    <a:pt x="220" y="202"/>
                    <a:pt x="472" y="235"/>
                    <a:pt x="593" y="5"/>
                  </a:cubicBezTo>
                  <a:cubicBezTo>
                    <a:pt x="555" y="2"/>
                    <a:pt x="519" y="1"/>
                    <a:pt x="484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922950" y="3333350"/>
              <a:ext cx="18975" cy="7875"/>
            </a:xfrm>
            <a:custGeom>
              <a:avLst/>
              <a:gdLst/>
              <a:ahLst/>
              <a:cxnLst/>
              <a:rect l="l" t="t" r="r" b="b"/>
              <a:pathLst>
                <a:path w="759" h="315" extrusionOk="0">
                  <a:moveTo>
                    <a:pt x="392" y="1"/>
                  </a:moveTo>
                  <a:cubicBezTo>
                    <a:pt x="349" y="1"/>
                    <a:pt x="306" y="4"/>
                    <a:pt x="263" y="8"/>
                  </a:cubicBezTo>
                  <a:cubicBezTo>
                    <a:pt x="0" y="29"/>
                    <a:pt x="77" y="195"/>
                    <a:pt x="88" y="315"/>
                  </a:cubicBezTo>
                  <a:lnTo>
                    <a:pt x="714" y="249"/>
                  </a:lnTo>
                  <a:cubicBezTo>
                    <a:pt x="758" y="52"/>
                    <a:pt x="584" y="1"/>
                    <a:pt x="39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966300" y="3319325"/>
              <a:ext cx="21700" cy="14500"/>
            </a:xfrm>
            <a:custGeom>
              <a:avLst/>
              <a:gdLst/>
              <a:ahLst/>
              <a:cxnLst/>
              <a:rect l="l" t="t" r="r" b="b"/>
              <a:pathLst>
                <a:path w="868" h="580" extrusionOk="0">
                  <a:moveTo>
                    <a:pt x="479" y="0"/>
                  </a:moveTo>
                  <a:cubicBezTo>
                    <a:pt x="419" y="0"/>
                    <a:pt x="354" y="7"/>
                    <a:pt x="285" y="20"/>
                  </a:cubicBezTo>
                  <a:cubicBezTo>
                    <a:pt x="0" y="86"/>
                    <a:pt x="66" y="251"/>
                    <a:pt x="110" y="404"/>
                  </a:cubicBezTo>
                  <a:cubicBezTo>
                    <a:pt x="121" y="459"/>
                    <a:pt x="132" y="525"/>
                    <a:pt x="154" y="580"/>
                  </a:cubicBezTo>
                  <a:cubicBezTo>
                    <a:pt x="395" y="470"/>
                    <a:pt x="637" y="360"/>
                    <a:pt x="867" y="261"/>
                  </a:cubicBezTo>
                  <a:cubicBezTo>
                    <a:pt x="825" y="76"/>
                    <a:pt x="679" y="0"/>
                    <a:pt x="47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936950" y="3325025"/>
              <a:ext cx="46375" cy="41175"/>
            </a:xfrm>
            <a:custGeom>
              <a:avLst/>
              <a:gdLst/>
              <a:ahLst/>
              <a:cxnLst/>
              <a:rect l="l" t="t" r="r" b="b"/>
              <a:pathLst>
                <a:path w="1855" h="1647" extrusionOk="0">
                  <a:moveTo>
                    <a:pt x="537" y="1"/>
                  </a:moveTo>
                  <a:cubicBezTo>
                    <a:pt x="527" y="99"/>
                    <a:pt x="505" y="209"/>
                    <a:pt x="527" y="297"/>
                  </a:cubicBezTo>
                  <a:cubicBezTo>
                    <a:pt x="549" y="362"/>
                    <a:pt x="637" y="418"/>
                    <a:pt x="725" y="506"/>
                  </a:cubicBezTo>
                  <a:cubicBezTo>
                    <a:pt x="483" y="550"/>
                    <a:pt x="329" y="571"/>
                    <a:pt x="164" y="593"/>
                  </a:cubicBezTo>
                  <a:cubicBezTo>
                    <a:pt x="0" y="1032"/>
                    <a:pt x="11" y="1032"/>
                    <a:pt x="483" y="1274"/>
                  </a:cubicBezTo>
                  <a:cubicBezTo>
                    <a:pt x="637" y="1350"/>
                    <a:pt x="725" y="1482"/>
                    <a:pt x="889" y="1647"/>
                  </a:cubicBezTo>
                  <a:cubicBezTo>
                    <a:pt x="1185" y="1482"/>
                    <a:pt x="1515" y="1296"/>
                    <a:pt x="1854" y="1098"/>
                  </a:cubicBezTo>
                  <a:cubicBezTo>
                    <a:pt x="1646" y="823"/>
                    <a:pt x="1481" y="593"/>
                    <a:pt x="1317" y="362"/>
                  </a:cubicBezTo>
                  <a:cubicBezTo>
                    <a:pt x="1196" y="264"/>
                    <a:pt x="1086" y="165"/>
                    <a:pt x="944" y="89"/>
                  </a:cubicBezTo>
                  <a:cubicBezTo>
                    <a:pt x="834" y="33"/>
                    <a:pt x="669" y="33"/>
                    <a:pt x="537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87825" y="3325600"/>
              <a:ext cx="39275" cy="26600"/>
            </a:xfrm>
            <a:custGeom>
              <a:avLst/>
              <a:gdLst/>
              <a:ahLst/>
              <a:cxnLst/>
              <a:rect l="l" t="t" r="r" b="b"/>
              <a:pathLst>
                <a:path w="1571" h="1064" extrusionOk="0">
                  <a:moveTo>
                    <a:pt x="1159" y="0"/>
                  </a:moveTo>
                  <a:cubicBezTo>
                    <a:pt x="916" y="0"/>
                    <a:pt x="726" y="58"/>
                    <a:pt x="681" y="318"/>
                  </a:cubicBezTo>
                  <a:cubicBezTo>
                    <a:pt x="670" y="373"/>
                    <a:pt x="527" y="427"/>
                    <a:pt x="429" y="471"/>
                  </a:cubicBezTo>
                  <a:cubicBezTo>
                    <a:pt x="286" y="527"/>
                    <a:pt x="143" y="581"/>
                    <a:pt x="0" y="625"/>
                  </a:cubicBezTo>
                  <a:cubicBezTo>
                    <a:pt x="176" y="768"/>
                    <a:pt x="351" y="910"/>
                    <a:pt x="549" y="1064"/>
                  </a:cubicBezTo>
                  <a:lnTo>
                    <a:pt x="790" y="822"/>
                  </a:lnTo>
                  <a:cubicBezTo>
                    <a:pt x="1021" y="888"/>
                    <a:pt x="1251" y="944"/>
                    <a:pt x="1570" y="1031"/>
                  </a:cubicBezTo>
                  <a:cubicBezTo>
                    <a:pt x="1526" y="856"/>
                    <a:pt x="1504" y="746"/>
                    <a:pt x="1482" y="636"/>
                  </a:cubicBezTo>
                  <a:cubicBezTo>
                    <a:pt x="1153" y="383"/>
                    <a:pt x="1153" y="373"/>
                    <a:pt x="1504" y="22"/>
                  </a:cubicBezTo>
                  <a:cubicBezTo>
                    <a:pt x="1384" y="11"/>
                    <a:pt x="1266" y="0"/>
                    <a:pt x="115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887275" y="334120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1"/>
                  </a:moveTo>
                  <a:lnTo>
                    <a:pt x="12" y="1"/>
                  </a:lnTo>
                  <a:lnTo>
                    <a:pt x="0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24875" y="334120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1" y="1"/>
                  </a:moveTo>
                  <a:cubicBezTo>
                    <a:pt x="11" y="12"/>
                    <a:pt x="11" y="12"/>
                    <a:pt x="0" y="12"/>
                  </a:cubicBezTo>
                  <a:lnTo>
                    <a:pt x="22" y="12"/>
                  </a:lnTo>
                  <a:cubicBezTo>
                    <a:pt x="22" y="12"/>
                    <a:pt x="11" y="12"/>
                    <a:pt x="1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200550" y="304792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0" y="0"/>
                  </a:moveTo>
                  <a:lnTo>
                    <a:pt x="11" y="11"/>
                  </a:lnTo>
                  <a:cubicBezTo>
                    <a:pt x="11" y="11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43075" y="3361500"/>
              <a:ext cx="13750" cy="5550"/>
            </a:xfrm>
            <a:custGeom>
              <a:avLst/>
              <a:gdLst/>
              <a:ahLst/>
              <a:cxnLst/>
              <a:rect l="l" t="t" r="r" b="b"/>
              <a:pathLst>
                <a:path w="550" h="222" extrusionOk="0">
                  <a:moveTo>
                    <a:pt x="1" y="1"/>
                  </a:moveTo>
                  <a:lnTo>
                    <a:pt x="1" y="1"/>
                  </a:lnTo>
                  <a:cubicBezTo>
                    <a:pt x="132" y="158"/>
                    <a:pt x="185" y="222"/>
                    <a:pt x="276" y="222"/>
                  </a:cubicBezTo>
                  <a:cubicBezTo>
                    <a:pt x="338" y="222"/>
                    <a:pt x="417" y="193"/>
                    <a:pt x="550" y="144"/>
                  </a:cubicBezTo>
                  <a:cubicBezTo>
                    <a:pt x="341" y="89"/>
                    <a:pt x="176" y="45"/>
                    <a:pt x="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546800" y="3287575"/>
              <a:ext cx="102350" cy="41325"/>
            </a:xfrm>
            <a:custGeom>
              <a:avLst/>
              <a:gdLst/>
              <a:ahLst/>
              <a:cxnLst/>
              <a:rect l="l" t="t" r="r" b="b"/>
              <a:pathLst>
                <a:path w="4094" h="1653" extrusionOk="0">
                  <a:moveTo>
                    <a:pt x="2798" y="318"/>
                  </a:moveTo>
                  <a:cubicBezTo>
                    <a:pt x="3135" y="448"/>
                    <a:pt x="3472" y="578"/>
                    <a:pt x="3830" y="709"/>
                  </a:cubicBezTo>
                  <a:cubicBezTo>
                    <a:pt x="3776" y="810"/>
                    <a:pt x="3686" y="839"/>
                    <a:pt x="3588" y="839"/>
                  </a:cubicBezTo>
                  <a:cubicBezTo>
                    <a:pt x="3486" y="839"/>
                    <a:pt x="3377" y="808"/>
                    <a:pt x="3293" y="796"/>
                  </a:cubicBezTo>
                  <a:cubicBezTo>
                    <a:pt x="3161" y="777"/>
                    <a:pt x="3036" y="755"/>
                    <a:pt x="2920" y="755"/>
                  </a:cubicBezTo>
                  <a:cubicBezTo>
                    <a:pt x="2774" y="755"/>
                    <a:pt x="2640" y="790"/>
                    <a:pt x="2524" y="906"/>
                  </a:cubicBezTo>
                  <a:cubicBezTo>
                    <a:pt x="2517" y="913"/>
                    <a:pt x="2500" y="916"/>
                    <a:pt x="2476" y="916"/>
                  </a:cubicBezTo>
                  <a:cubicBezTo>
                    <a:pt x="2428" y="916"/>
                    <a:pt x="2352" y="906"/>
                    <a:pt x="2272" y="906"/>
                  </a:cubicBezTo>
                  <a:cubicBezTo>
                    <a:pt x="2261" y="621"/>
                    <a:pt x="2415" y="423"/>
                    <a:pt x="2798" y="324"/>
                  </a:cubicBezTo>
                  <a:lnTo>
                    <a:pt x="2798" y="318"/>
                  </a:lnTo>
                  <a:close/>
                  <a:moveTo>
                    <a:pt x="1068" y="1"/>
                  </a:moveTo>
                  <a:cubicBezTo>
                    <a:pt x="925" y="1"/>
                    <a:pt x="729" y="53"/>
                    <a:pt x="406" y="138"/>
                  </a:cubicBezTo>
                  <a:cubicBezTo>
                    <a:pt x="274" y="170"/>
                    <a:pt x="142" y="192"/>
                    <a:pt x="0" y="226"/>
                  </a:cubicBezTo>
                  <a:cubicBezTo>
                    <a:pt x="77" y="248"/>
                    <a:pt x="164" y="280"/>
                    <a:pt x="230" y="314"/>
                  </a:cubicBezTo>
                  <a:cubicBezTo>
                    <a:pt x="505" y="445"/>
                    <a:pt x="406" y="511"/>
                    <a:pt x="142" y="533"/>
                  </a:cubicBezTo>
                  <a:cubicBezTo>
                    <a:pt x="220" y="661"/>
                    <a:pt x="337" y="769"/>
                    <a:pt x="514" y="769"/>
                  </a:cubicBezTo>
                  <a:cubicBezTo>
                    <a:pt x="565" y="769"/>
                    <a:pt x="620" y="760"/>
                    <a:pt x="681" y="741"/>
                  </a:cubicBezTo>
                  <a:cubicBezTo>
                    <a:pt x="779" y="702"/>
                    <a:pt x="867" y="687"/>
                    <a:pt x="949" y="687"/>
                  </a:cubicBezTo>
                  <a:cubicBezTo>
                    <a:pt x="1166" y="687"/>
                    <a:pt x="1337" y="795"/>
                    <a:pt x="1537" y="851"/>
                  </a:cubicBezTo>
                  <a:cubicBezTo>
                    <a:pt x="1569" y="983"/>
                    <a:pt x="1591" y="1114"/>
                    <a:pt x="1613" y="1246"/>
                  </a:cubicBezTo>
                  <a:cubicBezTo>
                    <a:pt x="1701" y="1180"/>
                    <a:pt x="1789" y="1126"/>
                    <a:pt x="1800" y="1104"/>
                  </a:cubicBezTo>
                  <a:cubicBezTo>
                    <a:pt x="2008" y="1301"/>
                    <a:pt x="2184" y="1477"/>
                    <a:pt x="2359" y="1652"/>
                  </a:cubicBezTo>
                  <a:lnTo>
                    <a:pt x="2371" y="1652"/>
                  </a:lnTo>
                  <a:cubicBezTo>
                    <a:pt x="2381" y="1565"/>
                    <a:pt x="2403" y="1465"/>
                    <a:pt x="2437" y="1323"/>
                  </a:cubicBezTo>
                  <a:cubicBezTo>
                    <a:pt x="2598" y="1373"/>
                    <a:pt x="2743" y="1394"/>
                    <a:pt x="2876" y="1394"/>
                  </a:cubicBezTo>
                  <a:cubicBezTo>
                    <a:pt x="3274" y="1394"/>
                    <a:pt x="3559" y="1202"/>
                    <a:pt x="3830" y="1004"/>
                  </a:cubicBezTo>
                  <a:cubicBezTo>
                    <a:pt x="3951" y="917"/>
                    <a:pt x="4093" y="752"/>
                    <a:pt x="4049" y="675"/>
                  </a:cubicBezTo>
                  <a:cubicBezTo>
                    <a:pt x="3973" y="555"/>
                    <a:pt x="3764" y="456"/>
                    <a:pt x="3578" y="401"/>
                  </a:cubicBezTo>
                  <a:cubicBezTo>
                    <a:pt x="3328" y="347"/>
                    <a:pt x="3058" y="336"/>
                    <a:pt x="2798" y="314"/>
                  </a:cubicBezTo>
                  <a:lnTo>
                    <a:pt x="2798" y="314"/>
                  </a:lnTo>
                  <a:lnTo>
                    <a:pt x="2798" y="314"/>
                  </a:lnTo>
                  <a:lnTo>
                    <a:pt x="2788" y="314"/>
                  </a:lnTo>
                  <a:cubicBezTo>
                    <a:pt x="2702" y="211"/>
                    <a:pt x="2602" y="173"/>
                    <a:pt x="2493" y="173"/>
                  </a:cubicBezTo>
                  <a:cubicBezTo>
                    <a:pt x="2392" y="173"/>
                    <a:pt x="2284" y="205"/>
                    <a:pt x="2173" y="248"/>
                  </a:cubicBezTo>
                  <a:cubicBezTo>
                    <a:pt x="1986" y="314"/>
                    <a:pt x="1811" y="390"/>
                    <a:pt x="1635" y="467"/>
                  </a:cubicBezTo>
                  <a:cubicBezTo>
                    <a:pt x="1387" y="131"/>
                    <a:pt x="1294" y="1"/>
                    <a:pt x="106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598925" y="3268900"/>
              <a:ext cx="15925" cy="6750"/>
            </a:xfrm>
            <a:custGeom>
              <a:avLst/>
              <a:gdLst/>
              <a:ahLst/>
              <a:cxnLst/>
              <a:rect l="l" t="t" r="r" b="b"/>
              <a:pathLst>
                <a:path w="637" h="270" extrusionOk="0">
                  <a:moveTo>
                    <a:pt x="308" y="0"/>
                  </a:moveTo>
                  <a:cubicBezTo>
                    <a:pt x="212" y="0"/>
                    <a:pt x="105" y="25"/>
                    <a:pt x="0" y="51"/>
                  </a:cubicBezTo>
                  <a:cubicBezTo>
                    <a:pt x="66" y="206"/>
                    <a:pt x="198" y="270"/>
                    <a:pt x="402" y="270"/>
                  </a:cubicBezTo>
                  <a:cubicBezTo>
                    <a:pt x="472" y="270"/>
                    <a:pt x="550" y="262"/>
                    <a:pt x="637" y="248"/>
                  </a:cubicBezTo>
                  <a:cubicBezTo>
                    <a:pt x="577" y="56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627725" y="3279750"/>
              <a:ext cx="19500" cy="12650"/>
            </a:xfrm>
            <a:custGeom>
              <a:avLst/>
              <a:gdLst/>
              <a:ahLst/>
              <a:cxnLst/>
              <a:rect l="l" t="t" r="r" b="b"/>
              <a:pathLst>
                <a:path w="780" h="506" extrusionOk="0">
                  <a:moveTo>
                    <a:pt x="429" y="1"/>
                  </a:moveTo>
                  <a:cubicBezTo>
                    <a:pt x="319" y="132"/>
                    <a:pt x="198" y="275"/>
                    <a:pt x="0" y="505"/>
                  </a:cubicBezTo>
                  <a:cubicBezTo>
                    <a:pt x="351" y="451"/>
                    <a:pt x="549" y="418"/>
                    <a:pt x="780" y="374"/>
                  </a:cubicBezTo>
                  <a:cubicBezTo>
                    <a:pt x="725" y="242"/>
                    <a:pt x="670" y="144"/>
                    <a:pt x="626" y="44"/>
                  </a:cubicBezTo>
                  <a:cubicBezTo>
                    <a:pt x="560" y="22"/>
                    <a:pt x="495" y="12"/>
                    <a:pt x="42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620050" y="3229275"/>
              <a:ext cx="550" cy="575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0"/>
                  </a:moveTo>
                  <a:cubicBezTo>
                    <a:pt x="11" y="0"/>
                    <a:pt x="11" y="12"/>
                    <a:pt x="0" y="12"/>
                  </a:cubicBezTo>
                  <a:cubicBezTo>
                    <a:pt x="11" y="12"/>
                    <a:pt x="11" y="12"/>
                    <a:pt x="11" y="22"/>
                  </a:cubicBezTo>
                  <a:cubicBezTo>
                    <a:pt x="11" y="12"/>
                    <a:pt x="22" y="12"/>
                    <a:pt x="2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636775" y="3222125"/>
              <a:ext cx="13175" cy="6850"/>
            </a:xfrm>
            <a:custGeom>
              <a:avLst/>
              <a:gdLst/>
              <a:ahLst/>
              <a:cxnLst/>
              <a:rect l="l" t="t" r="r" b="b"/>
              <a:pathLst>
                <a:path w="527" h="274" extrusionOk="0">
                  <a:moveTo>
                    <a:pt x="506" y="1"/>
                  </a:moveTo>
                  <a:cubicBezTo>
                    <a:pt x="330" y="78"/>
                    <a:pt x="198" y="133"/>
                    <a:pt x="1" y="210"/>
                  </a:cubicBezTo>
                  <a:cubicBezTo>
                    <a:pt x="135" y="249"/>
                    <a:pt x="242" y="273"/>
                    <a:pt x="323" y="273"/>
                  </a:cubicBezTo>
                  <a:cubicBezTo>
                    <a:pt x="467" y="273"/>
                    <a:pt x="527" y="198"/>
                    <a:pt x="50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98375" y="326987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1" y="0"/>
                  </a:moveTo>
                  <a:cubicBezTo>
                    <a:pt x="11" y="0"/>
                    <a:pt x="0" y="0"/>
                    <a:pt x="0" y="12"/>
                  </a:cubicBezTo>
                  <a:lnTo>
                    <a:pt x="22" y="12"/>
                  </a:lnTo>
                  <a:cubicBezTo>
                    <a:pt x="22" y="0"/>
                    <a:pt x="22" y="0"/>
                    <a:pt x="1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592350" y="3028425"/>
              <a:ext cx="4437350" cy="2448225"/>
            </a:xfrm>
            <a:custGeom>
              <a:avLst/>
              <a:gdLst/>
              <a:ahLst/>
              <a:cxnLst/>
              <a:rect l="l" t="t" r="r" b="b"/>
              <a:pathLst>
                <a:path w="177494" h="97929" extrusionOk="0">
                  <a:moveTo>
                    <a:pt x="125408" y="242"/>
                  </a:moveTo>
                  <a:cubicBezTo>
                    <a:pt x="125506" y="254"/>
                    <a:pt x="125605" y="264"/>
                    <a:pt x="125715" y="275"/>
                  </a:cubicBezTo>
                  <a:cubicBezTo>
                    <a:pt x="125693" y="308"/>
                    <a:pt x="125682" y="341"/>
                    <a:pt x="125671" y="374"/>
                  </a:cubicBezTo>
                  <a:cubicBezTo>
                    <a:pt x="125572" y="363"/>
                    <a:pt x="125484" y="341"/>
                    <a:pt x="125386" y="319"/>
                  </a:cubicBezTo>
                  <a:cubicBezTo>
                    <a:pt x="125396" y="297"/>
                    <a:pt x="125396" y="275"/>
                    <a:pt x="125408" y="242"/>
                  </a:cubicBezTo>
                  <a:close/>
                  <a:moveTo>
                    <a:pt x="150270" y="512"/>
                  </a:moveTo>
                  <a:cubicBezTo>
                    <a:pt x="150268" y="514"/>
                    <a:pt x="150266" y="515"/>
                    <a:pt x="150265" y="517"/>
                  </a:cubicBezTo>
                  <a:lnTo>
                    <a:pt x="150265" y="517"/>
                  </a:lnTo>
                  <a:cubicBezTo>
                    <a:pt x="150265" y="517"/>
                    <a:pt x="150265" y="517"/>
                    <a:pt x="150265" y="517"/>
                  </a:cubicBezTo>
                  <a:cubicBezTo>
                    <a:pt x="150267" y="515"/>
                    <a:pt x="150268" y="514"/>
                    <a:pt x="150270" y="512"/>
                  </a:cubicBezTo>
                  <a:close/>
                  <a:moveTo>
                    <a:pt x="122258" y="308"/>
                  </a:moveTo>
                  <a:cubicBezTo>
                    <a:pt x="122324" y="385"/>
                    <a:pt x="122411" y="462"/>
                    <a:pt x="122389" y="484"/>
                  </a:cubicBezTo>
                  <a:cubicBezTo>
                    <a:pt x="122335" y="539"/>
                    <a:pt x="122225" y="561"/>
                    <a:pt x="122137" y="605"/>
                  </a:cubicBezTo>
                  <a:cubicBezTo>
                    <a:pt x="122104" y="549"/>
                    <a:pt x="122016" y="495"/>
                    <a:pt x="122028" y="451"/>
                  </a:cubicBezTo>
                  <a:cubicBezTo>
                    <a:pt x="122038" y="407"/>
                    <a:pt x="122148" y="374"/>
                    <a:pt x="122258" y="308"/>
                  </a:cubicBezTo>
                  <a:close/>
                  <a:moveTo>
                    <a:pt x="103920" y="451"/>
                  </a:moveTo>
                  <a:cubicBezTo>
                    <a:pt x="103941" y="495"/>
                    <a:pt x="103985" y="527"/>
                    <a:pt x="103996" y="571"/>
                  </a:cubicBezTo>
                  <a:cubicBezTo>
                    <a:pt x="104007" y="583"/>
                    <a:pt x="103930" y="627"/>
                    <a:pt x="103898" y="627"/>
                  </a:cubicBezTo>
                  <a:cubicBezTo>
                    <a:pt x="103842" y="615"/>
                    <a:pt x="103798" y="571"/>
                    <a:pt x="103711" y="539"/>
                  </a:cubicBezTo>
                  <a:cubicBezTo>
                    <a:pt x="103810" y="495"/>
                    <a:pt x="103864" y="473"/>
                    <a:pt x="103920" y="451"/>
                  </a:cubicBezTo>
                  <a:close/>
                  <a:moveTo>
                    <a:pt x="150759" y="1"/>
                  </a:moveTo>
                  <a:cubicBezTo>
                    <a:pt x="150607" y="164"/>
                    <a:pt x="150433" y="338"/>
                    <a:pt x="150270" y="512"/>
                  </a:cubicBezTo>
                  <a:lnTo>
                    <a:pt x="150270" y="512"/>
                  </a:lnTo>
                  <a:cubicBezTo>
                    <a:pt x="150272" y="510"/>
                    <a:pt x="150274" y="508"/>
                    <a:pt x="150276" y="506"/>
                  </a:cubicBezTo>
                  <a:lnTo>
                    <a:pt x="150276" y="506"/>
                  </a:lnTo>
                  <a:cubicBezTo>
                    <a:pt x="150569" y="614"/>
                    <a:pt x="150838" y="666"/>
                    <a:pt x="151074" y="666"/>
                  </a:cubicBezTo>
                  <a:cubicBezTo>
                    <a:pt x="151316" y="666"/>
                    <a:pt x="151525" y="611"/>
                    <a:pt x="151692" y="506"/>
                  </a:cubicBezTo>
                  <a:cubicBezTo>
                    <a:pt x="151396" y="341"/>
                    <a:pt x="151111" y="166"/>
                    <a:pt x="150836" y="1"/>
                  </a:cubicBezTo>
                  <a:close/>
                  <a:moveTo>
                    <a:pt x="104556" y="484"/>
                  </a:moveTo>
                  <a:cubicBezTo>
                    <a:pt x="104610" y="549"/>
                    <a:pt x="104654" y="583"/>
                    <a:pt x="104666" y="615"/>
                  </a:cubicBezTo>
                  <a:cubicBezTo>
                    <a:pt x="104666" y="637"/>
                    <a:pt x="104632" y="671"/>
                    <a:pt x="104610" y="693"/>
                  </a:cubicBezTo>
                  <a:cubicBezTo>
                    <a:pt x="104556" y="671"/>
                    <a:pt x="104479" y="659"/>
                    <a:pt x="104479" y="627"/>
                  </a:cubicBezTo>
                  <a:cubicBezTo>
                    <a:pt x="104468" y="593"/>
                    <a:pt x="104512" y="561"/>
                    <a:pt x="104556" y="484"/>
                  </a:cubicBezTo>
                  <a:close/>
                  <a:moveTo>
                    <a:pt x="160417" y="176"/>
                  </a:moveTo>
                  <a:lnTo>
                    <a:pt x="160417" y="176"/>
                  </a:lnTo>
                  <a:cubicBezTo>
                    <a:pt x="160559" y="659"/>
                    <a:pt x="160527" y="681"/>
                    <a:pt x="159978" y="703"/>
                  </a:cubicBezTo>
                  <a:cubicBezTo>
                    <a:pt x="160120" y="527"/>
                    <a:pt x="160263" y="352"/>
                    <a:pt x="160417" y="176"/>
                  </a:cubicBezTo>
                  <a:close/>
                  <a:moveTo>
                    <a:pt x="115367" y="433"/>
                  </a:moveTo>
                  <a:cubicBezTo>
                    <a:pt x="115449" y="433"/>
                    <a:pt x="115549" y="457"/>
                    <a:pt x="115673" y="506"/>
                  </a:cubicBezTo>
                  <a:cubicBezTo>
                    <a:pt x="115559" y="646"/>
                    <a:pt x="115431" y="716"/>
                    <a:pt x="115238" y="716"/>
                  </a:cubicBezTo>
                  <a:cubicBezTo>
                    <a:pt x="115190" y="716"/>
                    <a:pt x="115137" y="712"/>
                    <a:pt x="115080" y="703"/>
                  </a:cubicBezTo>
                  <a:cubicBezTo>
                    <a:pt x="115124" y="523"/>
                    <a:pt x="115210" y="433"/>
                    <a:pt x="115367" y="433"/>
                  </a:cubicBezTo>
                  <a:close/>
                  <a:moveTo>
                    <a:pt x="101744" y="512"/>
                  </a:moveTo>
                  <a:cubicBezTo>
                    <a:pt x="101780" y="512"/>
                    <a:pt x="101841" y="517"/>
                    <a:pt x="101878" y="517"/>
                  </a:cubicBezTo>
                  <a:cubicBezTo>
                    <a:pt x="101856" y="583"/>
                    <a:pt x="101823" y="659"/>
                    <a:pt x="101801" y="725"/>
                  </a:cubicBezTo>
                  <a:cubicBezTo>
                    <a:pt x="101757" y="725"/>
                    <a:pt x="101725" y="714"/>
                    <a:pt x="101681" y="714"/>
                  </a:cubicBezTo>
                  <a:cubicBezTo>
                    <a:pt x="101691" y="637"/>
                    <a:pt x="101691" y="571"/>
                    <a:pt x="101713" y="517"/>
                  </a:cubicBezTo>
                  <a:cubicBezTo>
                    <a:pt x="101713" y="513"/>
                    <a:pt x="101725" y="512"/>
                    <a:pt x="101744" y="512"/>
                  </a:cubicBezTo>
                  <a:close/>
                  <a:moveTo>
                    <a:pt x="123333" y="605"/>
                  </a:moveTo>
                  <a:cubicBezTo>
                    <a:pt x="123389" y="605"/>
                    <a:pt x="123465" y="659"/>
                    <a:pt x="123465" y="693"/>
                  </a:cubicBezTo>
                  <a:cubicBezTo>
                    <a:pt x="123465" y="725"/>
                    <a:pt x="123399" y="780"/>
                    <a:pt x="123345" y="791"/>
                  </a:cubicBezTo>
                  <a:cubicBezTo>
                    <a:pt x="123341" y="792"/>
                    <a:pt x="123337" y="792"/>
                    <a:pt x="123333" y="792"/>
                  </a:cubicBezTo>
                  <a:cubicBezTo>
                    <a:pt x="123290" y="792"/>
                    <a:pt x="123234" y="741"/>
                    <a:pt x="123114" y="681"/>
                  </a:cubicBezTo>
                  <a:cubicBezTo>
                    <a:pt x="123213" y="637"/>
                    <a:pt x="123279" y="605"/>
                    <a:pt x="123333" y="605"/>
                  </a:cubicBezTo>
                  <a:close/>
                  <a:moveTo>
                    <a:pt x="118135" y="679"/>
                  </a:moveTo>
                  <a:cubicBezTo>
                    <a:pt x="118165" y="679"/>
                    <a:pt x="118202" y="705"/>
                    <a:pt x="118230" y="714"/>
                  </a:cubicBezTo>
                  <a:cubicBezTo>
                    <a:pt x="118187" y="747"/>
                    <a:pt x="118143" y="769"/>
                    <a:pt x="118099" y="802"/>
                  </a:cubicBezTo>
                  <a:cubicBezTo>
                    <a:pt x="118065" y="780"/>
                    <a:pt x="118022" y="747"/>
                    <a:pt x="118022" y="736"/>
                  </a:cubicBezTo>
                  <a:cubicBezTo>
                    <a:pt x="118043" y="714"/>
                    <a:pt x="118087" y="681"/>
                    <a:pt x="118121" y="681"/>
                  </a:cubicBezTo>
                  <a:cubicBezTo>
                    <a:pt x="118125" y="680"/>
                    <a:pt x="118130" y="679"/>
                    <a:pt x="118135" y="679"/>
                  </a:cubicBezTo>
                  <a:close/>
                  <a:moveTo>
                    <a:pt x="117089" y="12"/>
                  </a:moveTo>
                  <a:lnTo>
                    <a:pt x="117089" y="12"/>
                  </a:lnTo>
                  <a:cubicBezTo>
                    <a:pt x="117484" y="429"/>
                    <a:pt x="117462" y="605"/>
                    <a:pt x="117001" y="824"/>
                  </a:cubicBezTo>
                  <a:cubicBezTo>
                    <a:pt x="117034" y="549"/>
                    <a:pt x="117056" y="308"/>
                    <a:pt x="117089" y="12"/>
                  </a:cubicBezTo>
                  <a:close/>
                  <a:moveTo>
                    <a:pt x="116277" y="549"/>
                  </a:moveTo>
                  <a:cubicBezTo>
                    <a:pt x="116229" y="796"/>
                    <a:pt x="116206" y="889"/>
                    <a:pt x="116054" y="889"/>
                  </a:cubicBezTo>
                  <a:cubicBezTo>
                    <a:pt x="115963" y="889"/>
                    <a:pt x="115825" y="856"/>
                    <a:pt x="115607" y="802"/>
                  </a:cubicBezTo>
                  <a:cubicBezTo>
                    <a:pt x="115849" y="714"/>
                    <a:pt x="116036" y="637"/>
                    <a:pt x="116277" y="549"/>
                  </a:cubicBezTo>
                  <a:close/>
                  <a:moveTo>
                    <a:pt x="172072" y="484"/>
                  </a:moveTo>
                  <a:cubicBezTo>
                    <a:pt x="172270" y="506"/>
                    <a:pt x="172489" y="484"/>
                    <a:pt x="172533" y="539"/>
                  </a:cubicBezTo>
                  <a:cubicBezTo>
                    <a:pt x="172653" y="693"/>
                    <a:pt x="172587" y="824"/>
                    <a:pt x="172226" y="890"/>
                  </a:cubicBezTo>
                  <a:cubicBezTo>
                    <a:pt x="172170" y="769"/>
                    <a:pt x="172138" y="659"/>
                    <a:pt x="172072" y="484"/>
                  </a:cubicBezTo>
                  <a:close/>
                  <a:moveTo>
                    <a:pt x="174497" y="649"/>
                  </a:moveTo>
                  <a:cubicBezTo>
                    <a:pt x="174552" y="649"/>
                    <a:pt x="174651" y="714"/>
                    <a:pt x="174662" y="758"/>
                  </a:cubicBezTo>
                  <a:cubicBezTo>
                    <a:pt x="174673" y="802"/>
                    <a:pt x="174585" y="857"/>
                    <a:pt x="174509" y="945"/>
                  </a:cubicBezTo>
                  <a:cubicBezTo>
                    <a:pt x="174409" y="857"/>
                    <a:pt x="174321" y="802"/>
                    <a:pt x="174321" y="758"/>
                  </a:cubicBezTo>
                  <a:cubicBezTo>
                    <a:pt x="174321" y="714"/>
                    <a:pt x="174431" y="649"/>
                    <a:pt x="174497" y="649"/>
                  </a:cubicBezTo>
                  <a:close/>
                  <a:moveTo>
                    <a:pt x="111185" y="122"/>
                  </a:moveTo>
                  <a:cubicBezTo>
                    <a:pt x="111349" y="330"/>
                    <a:pt x="111294" y="429"/>
                    <a:pt x="111097" y="495"/>
                  </a:cubicBezTo>
                  <a:lnTo>
                    <a:pt x="111097" y="506"/>
                  </a:lnTo>
                  <a:cubicBezTo>
                    <a:pt x="111163" y="611"/>
                    <a:pt x="111253" y="665"/>
                    <a:pt x="111362" y="665"/>
                  </a:cubicBezTo>
                  <a:cubicBezTo>
                    <a:pt x="111434" y="665"/>
                    <a:pt x="111514" y="642"/>
                    <a:pt x="111602" y="593"/>
                  </a:cubicBezTo>
                  <a:cubicBezTo>
                    <a:pt x="111744" y="517"/>
                    <a:pt x="111887" y="429"/>
                    <a:pt x="112051" y="341"/>
                  </a:cubicBezTo>
                  <a:lnTo>
                    <a:pt x="112051" y="341"/>
                  </a:lnTo>
                  <a:cubicBezTo>
                    <a:pt x="112271" y="571"/>
                    <a:pt x="112183" y="758"/>
                    <a:pt x="112019" y="901"/>
                  </a:cubicBezTo>
                  <a:cubicBezTo>
                    <a:pt x="111939" y="961"/>
                    <a:pt x="111758" y="1012"/>
                    <a:pt x="111619" y="1012"/>
                  </a:cubicBezTo>
                  <a:cubicBezTo>
                    <a:pt x="111606" y="1012"/>
                    <a:pt x="111592" y="1011"/>
                    <a:pt x="111580" y="1010"/>
                  </a:cubicBezTo>
                  <a:cubicBezTo>
                    <a:pt x="111305" y="988"/>
                    <a:pt x="111053" y="923"/>
                    <a:pt x="110680" y="846"/>
                  </a:cubicBezTo>
                  <a:cubicBezTo>
                    <a:pt x="110834" y="714"/>
                    <a:pt x="110965" y="615"/>
                    <a:pt x="111097" y="506"/>
                  </a:cubicBezTo>
                  <a:cubicBezTo>
                    <a:pt x="111086" y="506"/>
                    <a:pt x="111086" y="495"/>
                    <a:pt x="111086" y="495"/>
                  </a:cubicBezTo>
                  <a:lnTo>
                    <a:pt x="111086" y="495"/>
                  </a:lnTo>
                  <a:lnTo>
                    <a:pt x="111086" y="495"/>
                  </a:lnTo>
                  <a:lnTo>
                    <a:pt x="111097" y="495"/>
                  </a:lnTo>
                  <a:cubicBezTo>
                    <a:pt x="111119" y="396"/>
                    <a:pt x="111151" y="286"/>
                    <a:pt x="111185" y="122"/>
                  </a:cubicBezTo>
                  <a:close/>
                  <a:moveTo>
                    <a:pt x="165202" y="879"/>
                  </a:moveTo>
                  <a:lnTo>
                    <a:pt x="165312" y="988"/>
                  </a:lnTo>
                  <a:cubicBezTo>
                    <a:pt x="165312" y="1000"/>
                    <a:pt x="165256" y="1032"/>
                    <a:pt x="165202" y="1066"/>
                  </a:cubicBezTo>
                  <a:cubicBezTo>
                    <a:pt x="165169" y="1022"/>
                    <a:pt x="165125" y="978"/>
                    <a:pt x="165114" y="945"/>
                  </a:cubicBezTo>
                  <a:cubicBezTo>
                    <a:pt x="165103" y="923"/>
                    <a:pt x="165169" y="901"/>
                    <a:pt x="165202" y="879"/>
                  </a:cubicBezTo>
                  <a:close/>
                  <a:moveTo>
                    <a:pt x="6286" y="700"/>
                  </a:moveTo>
                  <a:cubicBezTo>
                    <a:pt x="6387" y="700"/>
                    <a:pt x="6545" y="788"/>
                    <a:pt x="6794" y="857"/>
                  </a:cubicBezTo>
                  <a:cubicBezTo>
                    <a:pt x="6497" y="1010"/>
                    <a:pt x="6333" y="1120"/>
                    <a:pt x="6135" y="1175"/>
                  </a:cubicBezTo>
                  <a:cubicBezTo>
                    <a:pt x="6133" y="1176"/>
                    <a:pt x="6131" y="1176"/>
                    <a:pt x="6129" y="1176"/>
                  </a:cubicBezTo>
                  <a:cubicBezTo>
                    <a:pt x="6069" y="1176"/>
                    <a:pt x="5922" y="1041"/>
                    <a:pt x="5817" y="978"/>
                  </a:cubicBezTo>
                  <a:cubicBezTo>
                    <a:pt x="5960" y="879"/>
                    <a:pt x="6091" y="758"/>
                    <a:pt x="6256" y="703"/>
                  </a:cubicBezTo>
                  <a:cubicBezTo>
                    <a:pt x="6265" y="701"/>
                    <a:pt x="6275" y="700"/>
                    <a:pt x="6286" y="700"/>
                  </a:cubicBezTo>
                  <a:close/>
                  <a:moveTo>
                    <a:pt x="124809" y="976"/>
                  </a:moveTo>
                  <a:cubicBezTo>
                    <a:pt x="124829" y="976"/>
                    <a:pt x="124891" y="1023"/>
                    <a:pt x="124881" y="1032"/>
                  </a:cubicBezTo>
                  <a:cubicBezTo>
                    <a:pt x="124848" y="1088"/>
                    <a:pt x="124804" y="1142"/>
                    <a:pt x="124760" y="1186"/>
                  </a:cubicBezTo>
                  <a:cubicBezTo>
                    <a:pt x="124716" y="1164"/>
                    <a:pt x="124662" y="1132"/>
                    <a:pt x="124562" y="1088"/>
                  </a:cubicBezTo>
                  <a:cubicBezTo>
                    <a:pt x="124662" y="1032"/>
                    <a:pt x="124727" y="1000"/>
                    <a:pt x="124804" y="978"/>
                  </a:cubicBezTo>
                  <a:cubicBezTo>
                    <a:pt x="124805" y="977"/>
                    <a:pt x="124807" y="976"/>
                    <a:pt x="124809" y="976"/>
                  </a:cubicBezTo>
                  <a:close/>
                  <a:moveTo>
                    <a:pt x="128854" y="1164"/>
                  </a:moveTo>
                  <a:cubicBezTo>
                    <a:pt x="128876" y="1208"/>
                    <a:pt x="128898" y="1241"/>
                    <a:pt x="128898" y="1285"/>
                  </a:cubicBezTo>
                  <a:cubicBezTo>
                    <a:pt x="128898" y="1296"/>
                    <a:pt x="128810" y="1318"/>
                    <a:pt x="128799" y="1318"/>
                  </a:cubicBezTo>
                  <a:cubicBezTo>
                    <a:pt x="128766" y="1285"/>
                    <a:pt x="128744" y="1241"/>
                    <a:pt x="128722" y="1197"/>
                  </a:cubicBezTo>
                  <a:cubicBezTo>
                    <a:pt x="128755" y="1186"/>
                    <a:pt x="128799" y="1186"/>
                    <a:pt x="128854" y="1164"/>
                  </a:cubicBezTo>
                  <a:close/>
                  <a:moveTo>
                    <a:pt x="117067" y="1098"/>
                  </a:moveTo>
                  <a:lnTo>
                    <a:pt x="117133" y="1263"/>
                  </a:lnTo>
                  <a:lnTo>
                    <a:pt x="116606" y="1329"/>
                  </a:lnTo>
                  <a:cubicBezTo>
                    <a:pt x="116584" y="1285"/>
                    <a:pt x="116573" y="1241"/>
                    <a:pt x="116551" y="1197"/>
                  </a:cubicBezTo>
                  <a:cubicBezTo>
                    <a:pt x="116726" y="1164"/>
                    <a:pt x="116892" y="1132"/>
                    <a:pt x="117067" y="1098"/>
                  </a:cubicBezTo>
                  <a:close/>
                  <a:moveTo>
                    <a:pt x="163709" y="1175"/>
                  </a:moveTo>
                  <a:cubicBezTo>
                    <a:pt x="163764" y="1197"/>
                    <a:pt x="163830" y="1219"/>
                    <a:pt x="163885" y="1241"/>
                  </a:cubicBezTo>
                  <a:cubicBezTo>
                    <a:pt x="163808" y="1329"/>
                    <a:pt x="163742" y="1405"/>
                    <a:pt x="163666" y="1493"/>
                  </a:cubicBezTo>
                  <a:cubicBezTo>
                    <a:pt x="163622" y="1483"/>
                    <a:pt x="163578" y="1471"/>
                    <a:pt x="163544" y="1449"/>
                  </a:cubicBezTo>
                  <a:cubicBezTo>
                    <a:pt x="163600" y="1362"/>
                    <a:pt x="163654" y="1263"/>
                    <a:pt x="163709" y="1175"/>
                  </a:cubicBezTo>
                  <a:close/>
                  <a:moveTo>
                    <a:pt x="98948" y="1351"/>
                  </a:moveTo>
                  <a:cubicBezTo>
                    <a:pt x="98827" y="1439"/>
                    <a:pt x="98761" y="1493"/>
                    <a:pt x="98696" y="1549"/>
                  </a:cubicBezTo>
                  <a:cubicBezTo>
                    <a:pt x="98706" y="1493"/>
                    <a:pt x="98706" y="1439"/>
                    <a:pt x="98728" y="1383"/>
                  </a:cubicBezTo>
                  <a:cubicBezTo>
                    <a:pt x="98728" y="1373"/>
                    <a:pt x="98805" y="1373"/>
                    <a:pt x="98948" y="1351"/>
                  </a:cubicBezTo>
                  <a:close/>
                  <a:moveTo>
                    <a:pt x="145821" y="1010"/>
                  </a:moveTo>
                  <a:lnTo>
                    <a:pt x="145821" y="1010"/>
                  </a:lnTo>
                  <a:cubicBezTo>
                    <a:pt x="145787" y="1110"/>
                    <a:pt x="145799" y="1219"/>
                    <a:pt x="145722" y="1285"/>
                  </a:cubicBezTo>
                  <a:cubicBezTo>
                    <a:pt x="145590" y="1395"/>
                    <a:pt x="145392" y="1471"/>
                    <a:pt x="145239" y="1559"/>
                  </a:cubicBezTo>
                  <a:cubicBezTo>
                    <a:pt x="145305" y="1208"/>
                    <a:pt x="145305" y="1208"/>
                    <a:pt x="145821" y="1010"/>
                  </a:cubicBezTo>
                  <a:close/>
                  <a:moveTo>
                    <a:pt x="166595" y="1405"/>
                  </a:moveTo>
                  <a:cubicBezTo>
                    <a:pt x="166629" y="1417"/>
                    <a:pt x="166661" y="1439"/>
                    <a:pt x="166716" y="1461"/>
                  </a:cubicBezTo>
                  <a:cubicBezTo>
                    <a:pt x="166673" y="1493"/>
                    <a:pt x="166639" y="1537"/>
                    <a:pt x="166595" y="1559"/>
                  </a:cubicBezTo>
                  <a:cubicBezTo>
                    <a:pt x="166585" y="1559"/>
                    <a:pt x="166497" y="1515"/>
                    <a:pt x="166508" y="1515"/>
                  </a:cubicBezTo>
                  <a:cubicBezTo>
                    <a:pt x="166529" y="1471"/>
                    <a:pt x="166563" y="1439"/>
                    <a:pt x="166595" y="1405"/>
                  </a:cubicBezTo>
                  <a:close/>
                  <a:moveTo>
                    <a:pt x="152460" y="1461"/>
                  </a:moveTo>
                  <a:cubicBezTo>
                    <a:pt x="152515" y="1493"/>
                    <a:pt x="152548" y="1527"/>
                    <a:pt x="152592" y="1559"/>
                  </a:cubicBezTo>
                  <a:cubicBezTo>
                    <a:pt x="152548" y="1581"/>
                    <a:pt x="152515" y="1592"/>
                    <a:pt x="152460" y="1625"/>
                  </a:cubicBezTo>
                  <a:cubicBezTo>
                    <a:pt x="152427" y="1581"/>
                    <a:pt x="152384" y="1549"/>
                    <a:pt x="152362" y="1515"/>
                  </a:cubicBezTo>
                  <a:cubicBezTo>
                    <a:pt x="152362" y="1505"/>
                    <a:pt x="152449" y="1461"/>
                    <a:pt x="152460" y="1461"/>
                  </a:cubicBezTo>
                  <a:close/>
                  <a:moveTo>
                    <a:pt x="121106" y="1395"/>
                  </a:moveTo>
                  <a:cubicBezTo>
                    <a:pt x="121116" y="1461"/>
                    <a:pt x="121138" y="1537"/>
                    <a:pt x="121150" y="1614"/>
                  </a:cubicBezTo>
                  <a:cubicBezTo>
                    <a:pt x="121150" y="1614"/>
                    <a:pt x="121072" y="1625"/>
                    <a:pt x="121029" y="1636"/>
                  </a:cubicBezTo>
                  <a:lnTo>
                    <a:pt x="120930" y="1405"/>
                  </a:lnTo>
                  <a:cubicBezTo>
                    <a:pt x="120996" y="1405"/>
                    <a:pt x="121051" y="1395"/>
                    <a:pt x="121106" y="1395"/>
                  </a:cubicBezTo>
                  <a:close/>
                  <a:moveTo>
                    <a:pt x="109802" y="824"/>
                  </a:moveTo>
                  <a:lnTo>
                    <a:pt x="109802" y="824"/>
                  </a:lnTo>
                  <a:cubicBezTo>
                    <a:pt x="109725" y="1110"/>
                    <a:pt x="109670" y="1351"/>
                    <a:pt x="109604" y="1625"/>
                  </a:cubicBezTo>
                  <a:cubicBezTo>
                    <a:pt x="109368" y="1608"/>
                    <a:pt x="109122" y="1560"/>
                    <a:pt x="108873" y="1560"/>
                  </a:cubicBezTo>
                  <a:cubicBezTo>
                    <a:pt x="108647" y="1560"/>
                    <a:pt x="108418" y="1599"/>
                    <a:pt x="108188" y="1735"/>
                  </a:cubicBezTo>
                  <a:cubicBezTo>
                    <a:pt x="108222" y="1636"/>
                    <a:pt x="108200" y="1483"/>
                    <a:pt x="108287" y="1449"/>
                  </a:cubicBezTo>
                  <a:cubicBezTo>
                    <a:pt x="108748" y="1241"/>
                    <a:pt x="109231" y="1054"/>
                    <a:pt x="109802" y="824"/>
                  </a:cubicBezTo>
                  <a:close/>
                  <a:moveTo>
                    <a:pt x="176840" y="1558"/>
                  </a:moveTo>
                  <a:cubicBezTo>
                    <a:pt x="176842" y="1558"/>
                    <a:pt x="176844" y="1558"/>
                    <a:pt x="176846" y="1559"/>
                  </a:cubicBezTo>
                  <a:cubicBezTo>
                    <a:pt x="176923" y="1581"/>
                    <a:pt x="176967" y="1636"/>
                    <a:pt x="177021" y="1669"/>
                  </a:cubicBezTo>
                  <a:cubicBezTo>
                    <a:pt x="176967" y="1691"/>
                    <a:pt x="176912" y="1735"/>
                    <a:pt x="176857" y="1735"/>
                  </a:cubicBezTo>
                  <a:cubicBezTo>
                    <a:pt x="176802" y="1735"/>
                    <a:pt x="176758" y="1691"/>
                    <a:pt x="176681" y="1647"/>
                  </a:cubicBezTo>
                  <a:cubicBezTo>
                    <a:pt x="176743" y="1617"/>
                    <a:pt x="176813" y="1558"/>
                    <a:pt x="176840" y="1558"/>
                  </a:cubicBezTo>
                  <a:close/>
                  <a:moveTo>
                    <a:pt x="115728" y="1395"/>
                  </a:moveTo>
                  <a:cubicBezTo>
                    <a:pt x="115783" y="1427"/>
                    <a:pt x="115838" y="1461"/>
                    <a:pt x="115904" y="1493"/>
                  </a:cubicBezTo>
                  <a:cubicBezTo>
                    <a:pt x="115794" y="1581"/>
                    <a:pt x="115695" y="1669"/>
                    <a:pt x="115597" y="1746"/>
                  </a:cubicBezTo>
                  <a:cubicBezTo>
                    <a:pt x="115553" y="1724"/>
                    <a:pt x="115509" y="1713"/>
                    <a:pt x="115453" y="1691"/>
                  </a:cubicBezTo>
                  <a:cubicBezTo>
                    <a:pt x="115553" y="1592"/>
                    <a:pt x="115629" y="1493"/>
                    <a:pt x="115728" y="1395"/>
                  </a:cubicBezTo>
                  <a:close/>
                  <a:moveTo>
                    <a:pt x="158288" y="1603"/>
                  </a:moveTo>
                  <a:cubicBezTo>
                    <a:pt x="158298" y="1636"/>
                    <a:pt x="158310" y="1658"/>
                    <a:pt x="158310" y="1680"/>
                  </a:cubicBezTo>
                  <a:cubicBezTo>
                    <a:pt x="158200" y="1702"/>
                    <a:pt x="158079" y="1724"/>
                    <a:pt x="157959" y="1746"/>
                  </a:cubicBezTo>
                  <a:lnTo>
                    <a:pt x="157925" y="1647"/>
                  </a:lnTo>
                  <a:cubicBezTo>
                    <a:pt x="158047" y="1636"/>
                    <a:pt x="158167" y="1625"/>
                    <a:pt x="158288" y="1603"/>
                  </a:cubicBezTo>
                  <a:close/>
                  <a:moveTo>
                    <a:pt x="127691" y="1614"/>
                  </a:moveTo>
                  <a:cubicBezTo>
                    <a:pt x="127745" y="1636"/>
                    <a:pt x="127811" y="1647"/>
                    <a:pt x="127800" y="1658"/>
                  </a:cubicBezTo>
                  <a:cubicBezTo>
                    <a:pt x="127800" y="1702"/>
                    <a:pt x="127778" y="1746"/>
                    <a:pt x="127756" y="1790"/>
                  </a:cubicBezTo>
                  <a:cubicBezTo>
                    <a:pt x="127713" y="1768"/>
                    <a:pt x="127613" y="1757"/>
                    <a:pt x="127613" y="1735"/>
                  </a:cubicBezTo>
                  <a:cubicBezTo>
                    <a:pt x="127625" y="1691"/>
                    <a:pt x="127657" y="1658"/>
                    <a:pt x="127691" y="1614"/>
                  </a:cubicBezTo>
                  <a:close/>
                  <a:moveTo>
                    <a:pt x="132442" y="1667"/>
                  </a:moveTo>
                  <a:cubicBezTo>
                    <a:pt x="132450" y="1667"/>
                    <a:pt x="132457" y="1667"/>
                    <a:pt x="132464" y="1669"/>
                  </a:cubicBezTo>
                  <a:cubicBezTo>
                    <a:pt x="132508" y="1680"/>
                    <a:pt x="132552" y="1735"/>
                    <a:pt x="132563" y="1768"/>
                  </a:cubicBezTo>
                  <a:cubicBezTo>
                    <a:pt x="132574" y="1790"/>
                    <a:pt x="132508" y="1844"/>
                    <a:pt x="132498" y="1844"/>
                  </a:cubicBezTo>
                  <a:cubicBezTo>
                    <a:pt x="132442" y="1822"/>
                    <a:pt x="132388" y="1801"/>
                    <a:pt x="132223" y="1724"/>
                  </a:cubicBezTo>
                  <a:cubicBezTo>
                    <a:pt x="132328" y="1695"/>
                    <a:pt x="132392" y="1667"/>
                    <a:pt x="132442" y="1667"/>
                  </a:cubicBezTo>
                  <a:close/>
                  <a:moveTo>
                    <a:pt x="112820" y="1679"/>
                  </a:moveTo>
                  <a:cubicBezTo>
                    <a:pt x="112866" y="1679"/>
                    <a:pt x="112941" y="1737"/>
                    <a:pt x="112941" y="1768"/>
                  </a:cubicBezTo>
                  <a:cubicBezTo>
                    <a:pt x="112929" y="1801"/>
                    <a:pt x="112853" y="1856"/>
                    <a:pt x="112809" y="1856"/>
                  </a:cubicBezTo>
                  <a:cubicBezTo>
                    <a:pt x="112765" y="1856"/>
                    <a:pt x="112699" y="1812"/>
                    <a:pt x="112622" y="1779"/>
                  </a:cubicBezTo>
                  <a:cubicBezTo>
                    <a:pt x="112710" y="1735"/>
                    <a:pt x="112754" y="1680"/>
                    <a:pt x="112809" y="1680"/>
                  </a:cubicBezTo>
                  <a:cubicBezTo>
                    <a:pt x="112812" y="1679"/>
                    <a:pt x="112816" y="1679"/>
                    <a:pt x="112820" y="1679"/>
                  </a:cubicBezTo>
                  <a:close/>
                  <a:moveTo>
                    <a:pt x="147785" y="1812"/>
                  </a:moveTo>
                  <a:cubicBezTo>
                    <a:pt x="147796" y="1822"/>
                    <a:pt x="147807" y="1844"/>
                    <a:pt x="147818" y="1856"/>
                  </a:cubicBezTo>
                  <a:cubicBezTo>
                    <a:pt x="147763" y="1878"/>
                    <a:pt x="147697" y="1888"/>
                    <a:pt x="147643" y="1910"/>
                  </a:cubicBezTo>
                  <a:cubicBezTo>
                    <a:pt x="147686" y="1878"/>
                    <a:pt x="147730" y="1844"/>
                    <a:pt x="147785" y="1812"/>
                  </a:cubicBezTo>
                  <a:close/>
                  <a:moveTo>
                    <a:pt x="160741" y="1690"/>
                  </a:moveTo>
                  <a:cubicBezTo>
                    <a:pt x="160820" y="1690"/>
                    <a:pt x="160877" y="1771"/>
                    <a:pt x="160922" y="1932"/>
                  </a:cubicBezTo>
                  <a:cubicBezTo>
                    <a:pt x="160768" y="1878"/>
                    <a:pt x="160647" y="1844"/>
                    <a:pt x="160537" y="1812"/>
                  </a:cubicBezTo>
                  <a:lnTo>
                    <a:pt x="160515" y="1812"/>
                  </a:lnTo>
                  <a:cubicBezTo>
                    <a:pt x="160428" y="1913"/>
                    <a:pt x="160327" y="1973"/>
                    <a:pt x="160196" y="1973"/>
                  </a:cubicBezTo>
                  <a:cubicBezTo>
                    <a:pt x="160115" y="1973"/>
                    <a:pt x="160021" y="1950"/>
                    <a:pt x="159912" y="1900"/>
                  </a:cubicBezTo>
                  <a:cubicBezTo>
                    <a:pt x="160000" y="1806"/>
                    <a:pt x="160099" y="1782"/>
                    <a:pt x="160197" y="1782"/>
                  </a:cubicBezTo>
                  <a:cubicBezTo>
                    <a:pt x="160307" y="1782"/>
                    <a:pt x="160417" y="1812"/>
                    <a:pt x="160515" y="1812"/>
                  </a:cubicBezTo>
                  <a:lnTo>
                    <a:pt x="160527" y="1801"/>
                  </a:lnTo>
                  <a:lnTo>
                    <a:pt x="160527" y="1801"/>
                  </a:lnTo>
                  <a:lnTo>
                    <a:pt x="160527" y="1801"/>
                  </a:lnTo>
                  <a:cubicBezTo>
                    <a:pt x="160527" y="1801"/>
                    <a:pt x="160537" y="1801"/>
                    <a:pt x="160537" y="1812"/>
                  </a:cubicBezTo>
                  <a:cubicBezTo>
                    <a:pt x="160619" y="1730"/>
                    <a:pt x="160686" y="1690"/>
                    <a:pt x="160741" y="1690"/>
                  </a:cubicBezTo>
                  <a:close/>
                  <a:moveTo>
                    <a:pt x="100791" y="1625"/>
                  </a:moveTo>
                  <a:lnTo>
                    <a:pt x="100791" y="1625"/>
                  </a:lnTo>
                  <a:cubicBezTo>
                    <a:pt x="100693" y="1746"/>
                    <a:pt x="100594" y="1844"/>
                    <a:pt x="100484" y="1976"/>
                  </a:cubicBezTo>
                  <a:cubicBezTo>
                    <a:pt x="100418" y="1944"/>
                    <a:pt x="100320" y="1922"/>
                    <a:pt x="100320" y="1888"/>
                  </a:cubicBezTo>
                  <a:cubicBezTo>
                    <a:pt x="100286" y="1669"/>
                    <a:pt x="100286" y="1669"/>
                    <a:pt x="100791" y="1625"/>
                  </a:cubicBezTo>
                  <a:close/>
                  <a:moveTo>
                    <a:pt x="107113" y="1954"/>
                  </a:moveTo>
                  <a:cubicBezTo>
                    <a:pt x="107102" y="1988"/>
                    <a:pt x="107102" y="2042"/>
                    <a:pt x="107080" y="2042"/>
                  </a:cubicBezTo>
                  <a:cubicBezTo>
                    <a:pt x="106981" y="2053"/>
                    <a:pt x="106883" y="2053"/>
                    <a:pt x="106795" y="2053"/>
                  </a:cubicBezTo>
                  <a:cubicBezTo>
                    <a:pt x="106795" y="2020"/>
                    <a:pt x="106795" y="1988"/>
                    <a:pt x="106805" y="1954"/>
                  </a:cubicBezTo>
                  <a:close/>
                  <a:moveTo>
                    <a:pt x="162820" y="1746"/>
                  </a:moveTo>
                  <a:cubicBezTo>
                    <a:pt x="163040" y="1954"/>
                    <a:pt x="162886" y="2064"/>
                    <a:pt x="162688" y="2229"/>
                  </a:cubicBezTo>
                  <a:cubicBezTo>
                    <a:pt x="162447" y="1988"/>
                    <a:pt x="162601" y="1878"/>
                    <a:pt x="162820" y="1746"/>
                  </a:cubicBezTo>
                  <a:close/>
                  <a:moveTo>
                    <a:pt x="151406" y="1527"/>
                  </a:moveTo>
                  <a:cubicBezTo>
                    <a:pt x="151615" y="1856"/>
                    <a:pt x="151440" y="2108"/>
                    <a:pt x="150869" y="2261"/>
                  </a:cubicBezTo>
                  <a:cubicBezTo>
                    <a:pt x="151067" y="1998"/>
                    <a:pt x="151231" y="1768"/>
                    <a:pt x="151406" y="1527"/>
                  </a:cubicBezTo>
                  <a:close/>
                  <a:moveTo>
                    <a:pt x="167265" y="2152"/>
                  </a:moveTo>
                  <a:cubicBezTo>
                    <a:pt x="167298" y="2174"/>
                    <a:pt x="167342" y="2196"/>
                    <a:pt x="167331" y="2229"/>
                  </a:cubicBezTo>
                  <a:cubicBezTo>
                    <a:pt x="167331" y="2240"/>
                    <a:pt x="167276" y="2261"/>
                    <a:pt x="167243" y="2283"/>
                  </a:cubicBezTo>
                  <a:lnTo>
                    <a:pt x="167144" y="2218"/>
                  </a:lnTo>
                  <a:cubicBezTo>
                    <a:pt x="167188" y="2196"/>
                    <a:pt x="167232" y="2174"/>
                    <a:pt x="167265" y="2152"/>
                  </a:cubicBezTo>
                  <a:close/>
                  <a:moveTo>
                    <a:pt x="138353" y="1975"/>
                  </a:moveTo>
                  <a:cubicBezTo>
                    <a:pt x="138381" y="1975"/>
                    <a:pt x="138475" y="2011"/>
                    <a:pt x="138534" y="2020"/>
                  </a:cubicBezTo>
                  <a:cubicBezTo>
                    <a:pt x="138468" y="2119"/>
                    <a:pt x="138402" y="2207"/>
                    <a:pt x="138347" y="2305"/>
                  </a:cubicBezTo>
                  <a:cubicBezTo>
                    <a:pt x="138281" y="2283"/>
                    <a:pt x="138215" y="2261"/>
                    <a:pt x="138138" y="2251"/>
                  </a:cubicBezTo>
                  <a:cubicBezTo>
                    <a:pt x="138204" y="2152"/>
                    <a:pt x="138270" y="2064"/>
                    <a:pt x="138347" y="1976"/>
                  </a:cubicBezTo>
                  <a:cubicBezTo>
                    <a:pt x="138348" y="1975"/>
                    <a:pt x="138350" y="1975"/>
                    <a:pt x="138353" y="1975"/>
                  </a:cubicBezTo>
                  <a:close/>
                  <a:moveTo>
                    <a:pt x="154084" y="2020"/>
                  </a:moveTo>
                  <a:cubicBezTo>
                    <a:pt x="154150" y="2108"/>
                    <a:pt x="154216" y="2185"/>
                    <a:pt x="154271" y="2273"/>
                  </a:cubicBezTo>
                  <a:cubicBezTo>
                    <a:pt x="154282" y="2283"/>
                    <a:pt x="154183" y="2327"/>
                    <a:pt x="154172" y="2327"/>
                  </a:cubicBezTo>
                  <a:cubicBezTo>
                    <a:pt x="154074" y="2261"/>
                    <a:pt x="153986" y="2185"/>
                    <a:pt x="153887" y="2119"/>
                  </a:cubicBezTo>
                  <a:lnTo>
                    <a:pt x="154084" y="2020"/>
                  </a:lnTo>
                  <a:close/>
                  <a:moveTo>
                    <a:pt x="137205" y="1571"/>
                  </a:moveTo>
                  <a:cubicBezTo>
                    <a:pt x="137249" y="1713"/>
                    <a:pt x="137282" y="1812"/>
                    <a:pt x="137326" y="1954"/>
                  </a:cubicBezTo>
                  <a:cubicBezTo>
                    <a:pt x="137310" y="1954"/>
                    <a:pt x="137294" y="1954"/>
                    <a:pt x="137278" y="1954"/>
                  </a:cubicBezTo>
                  <a:cubicBezTo>
                    <a:pt x="136867" y="1954"/>
                    <a:pt x="136598" y="2086"/>
                    <a:pt x="136481" y="2361"/>
                  </a:cubicBezTo>
                  <a:cubicBezTo>
                    <a:pt x="136459" y="1888"/>
                    <a:pt x="136492" y="1844"/>
                    <a:pt x="137205" y="1571"/>
                  </a:cubicBezTo>
                  <a:close/>
                  <a:moveTo>
                    <a:pt x="159967" y="2174"/>
                  </a:moveTo>
                  <a:cubicBezTo>
                    <a:pt x="160022" y="2196"/>
                    <a:pt x="160066" y="2218"/>
                    <a:pt x="160110" y="2240"/>
                  </a:cubicBezTo>
                  <a:cubicBezTo>
                    <a:pt x="160022" y="2295"/>
                    <a:pt x="159923" y="2361"/>
                    <a:pt x="159824" y="2415"/>
                  </a:cubicBezTo>
                  <a:cubicBezTo>
                    <a:pt x="159879" y="2339"/>
                    <a:pt x="159923" y="2261"/>
                    <a:pt x="159967" y="2174"/>
                  </a:cubicBezTo>
                  <a:close/>
                  <a:moveTo>
                    <a:pt x="159824" y="2415"/>
                  </a:moveTo>
                  <a:lnTo>
                    <a:pt x="159824" y="2415"/>
                  </a:lnTo>
                  <a:cubicBezTo>
                    <a:pt x="159824" y="2427"/>
                    <a:pt x="159813" y="2437"/>
                    <a:pt x="159813" y="2448"/>
                  </a:cubicBezTo>
                  <a:cubicBezTo>
                    <a:pt x="159802" y="2448"/>
                    <a:pt x="159791" y="2448"/>
                    <a:pt x="159781" y="2459"/>
                  </a:cubicBezTo>
                  <a:lnTo>
                    <a:pt x="159802" y="2437"/>
                  </a:lnTo>
                  <a:lnTo>
                    <a:pt x="159824" y="2415"/>
                  </a:lnTo>
                  <a:close/>
                  <a:moveTo>
                    <a:pt x="98476" y="1878"/>
                  </a:moveTo>
                  <a:cubicBezTo>
                    <a:pt x="98552" y="2196"/>
                    <a:pt x="98344" y="2361"/>
                    <a:pt x="97927" y="2503"/>
                  </a:cubicBezTo>
                  <a:cubicBezTo>
                    <a:pt x="97894" y="2273"/>
                    <a:pt x="97862" y="2086"/>
                    <a:pt x="97828" y="1878"/>
                  </a:cubicBezTo>
                  <a:close/>
                  <a:moveTo>
                    <a:pt x="130401" y="2427"/>
                  </a:moveTo>
                  <a:cubicBezTo>
                    <a:pt x="130423" y="2448"/>
                    <a:pt x="130467" y="2481"/>
                    <a:pt x="130467" y="2492"/>
                  </a:cubicBezTo>
                  <a:cubicBezTo>
                    <a:pt x="130456" y="2514"/>
                    <a:pt x="130401" y="2536"/>
                    <a:pt x="130368" y="2547"/>
                  </a:cubicBezTo>
                  <a:cubicBezTo>
                    <a:pt x="130346" y="2525"/>
                    <a:pt x="130291" y="2492"/>
                    <a:pt x="130303" y="2470"/>
                  </a:cubicBezTo>
                  <a:cubicBezTo>
                    <a:pt x="130313" y="2448"/>
                    <a:pt x="130368" y="2437"/>
                    <a:pt x="130401" y="2427"/>
                  </a:cubicBezTo>
                  <a:close/>
                  <a:moveTo>
                    <a:pt x="134593" y="2229"/>
                  </a:moveTo>
                  <a:cubicBezTo>
                    <a:pt x="135066" y="2261"/>
                    <a:pt x="135131" y="2339"/>
                    <a:pt x="134912" y="2547"/>
                  </a:cubicBezTo>
                  <a:lnTo>
                    <a:pt x="134593" y="2229"/>
                  </a:lnTo>
                  <a:close/>
                  <a:moveTo>
                    <a:pt x="123070" y="2459"/>
                  </a:moveTo>
                  <a:cubicBezTo>
                    <a:pt x="123125" y="2481"/>
                    <a:pt x="123169" y="2514"/>
                    <a:pt x="123245" y="2558"/>
                  </a:cubicBezTo>
                  <a:cubicBezTo>
                    <a:pt x="123170" y="2586"/>
                    <a:pt x="123110" y="2615"/>
                    <a:pt x="123067" y="2615"/>
                  </a:cubicBezTo>
                  <a:cubicBezTo>
                    <a:pt x="123060" y="2615"/>
                    <a:pt x="123054" y="2614"/>
                    <a:pt x="123048" y="2613"/>
                  </a:cubicBezTo>
                  <a:cubicBezTo>
                    <a:pt x="123004" y="2602"/>
                    <a:pt x="122982" y="2547"/>
                    <a:pt x="122972" y="2503"/>
                  </a:cubicBezTo>
                  <a:cubicBezTo>
                    <a:pt x="122972" y="2492"/>
                    <a:pt x="123048" y="2459"/>
                    <a:pt x="123070" y="2459"/>
                  </a:cubicBezTo>
                  <a:close/>
                  <a:moveTo>
                    <a:pt x="160559" y="2503"/>
                  </a:moveTo>
                  <a:cubicBezTo>
                    <a:pt x="160615" y="2525"/>
                    <a:pt x="160658" y="2558"/>
                    <a:pt x="160691" y="2591"/>
                  </a:cubicBezTo>
                  <a:cubicBezTo>
                    <a:pt x="160702" y="2591"/>
                    <a:pt x="160647" y="2624"/>
                    <a:pt x="160593" y="2668"/>
                  </a:cubicBezTo>
                  <a:cubicBezTo>
                    <a:pt x="160559" y="2635"/>
                    <a:pt x="160505" y="2602"/>
                    <a:pt x="160483" y="2558"/>
                  </a:cubicBezTo>
                  <a:cubicBezTo>
                    <a:pt x="160471" y="2558"/>
                    <a:pt x="160549" y="2503"/>
                    <a:pt x="160559" y="2503"/>
                  </a:cubicBezTo>
                  <a:close/>
                  <a:moveTo>
                    <a:pt x="163534" y="2547"/>
                  </a:moveTo>
                  <a:cubicBezTo>
                    <a:pt x="163566" y="2569"/>
                    <a:pt x="163610" y="2591"/>
                    <a:pt x="163622" y="2613"/>
                  </a:cubicBezTo>
                  <a:cubicBezTo>
                    <a:pt x="163632" y="2635"/>
                    <a:pt x="163588" y="2657"/>
                    <a:pt x="163566" y="2679"/>
                  </a:cubicBezTo>
                  <a:cubicBezTo>
                    <a:pt x="163534" y="2668"/>
                    <a:pt x="163490" y="2657"/>
                    <a:pt x="163446" y="2646"/>
                  </a:cubicBezTo>
                  <a:cubicBezTo>
                    <a:pt x="163479" y="2613"/>
                    <a:pt x="163500" y="2580"/>
                    <a:pt x="163534" y="2547"/>
                  </a:cubicBezTo>
                  <a:close/>
                  <a:moveTo>
                    <a:pt x="168509" y="2134"/>
                  </a:moveTo>
                  <a:cubicBezTo>
                    <a:pt x="168780" y="2134"/>
                    <a:pt x="168976" y="2224"/>
                    <a:pt x="169043" y="2405"/>
                  </a:cubicBezTo>
                  <a:cubicBezTo>
                    <a:pt x="169109" y="2569"/>
                    <a:pt x="168933" y="2690"/>
                    <a:pt x="168593" y="2690"/>
                  </a:cubicBezTo>
                  <a:cubicBezTo>
                    <a:pt x="168527" y="2503"/>
                    <a:pt x="168461" y="2339"/>
                    <a:pt x="168373" y="2141"/>
                  </a:cubicBezTo>
                  <a:cubicBezTo>
                    <a:pt x="168420" y="2137"/>
                    <a:pt x="168465" y="2134"/>
                    <a:pt x="168509" y="2134"/>
                  </a:cubicBezTo>
                  <a:close/>
                  <a:moveTo>
                    <a:pt x="155840" y="2547"/>
                  </a:moveTo>
                  <a:cubicBezTo>
                    <a:pt x="155895" y="2558"/>
                    <a:pt x="155961" y="2602"/>
                    <a:pt x="155972" y="2635"/>
                  </a:cubicBezTo>
                  <a:cubicBezTo>
                    <a:pt x="155983" y="2657"/>
                    <a:pt x="155917" y="2700"/>
                    <a:pt x="155874" y="2734"/>
                  </a:cubicBezTo>
                  <a:cubicBezTo>
                    <a:pt x="155830" y="2700"/>
                    <a:pt x="155774" y="2668"/>
                    <a:pt x="155698" y="2624"/>
                  </a:cubicBezTo>
                  <a:cubicBezTo>
                    <a:pt x="155764" y="2591"/>
                    <a:pt x="155818" y="2547"/>
                    <a:pt x="155840" y="2547"/>
                  </a:cubicBezTo>
                  <a:close/>
                  <a:moveTo>
                    <a:pt x="159781" y="2459"/>
                  </a:moveTo>
                  <a:lnTo>
                    <a:pt x="159781" y="2459"/>
                  </a:lnTo>
                  <a:cubicBezTo>
                    <a:pt x="159574" y="2637"/>
                    <a:pt x="159321" y="2743"/>
                    <a:pt x="158896" y="2743"/>
                  </a:cubicBezTo>
                  <a:cubicBezTo>
                    <a:pt x="158823" y="2743"/>
                    <a:pt x="158745" y="2740"/>
                    <a:pt x="158661" y="2734"/>
                  </a:cubicBezTo>
                  <a:cubicBezTo>
                    <a:pt x="159133" y="2613"/>
                    <a:pt x="159462" y="2536"/>
                    <a:pt x="159781" y="2459"/>
                  </a:cubicBezTo>
                  <a:close/>
                  <a:moveTo>
                    <a:pt x="146743" y="1888"/>
                  </a:moveTo>
                  <a:cubicBezTo>
                    <a:pt x="147006" y="1910"/>
                    <a:pt x="147280" y="1932"/>
                    <a:pt x="147555" y="1954"/>
                  </a:cubicBezTo>
                  <a:cubicBezTo>
                    <a:pt x="147555" y="1954"/>
                    <a:pt x="147555" y="1944"/>
                    <a:pt x="147565" y="1944"/>
                  </a:cubicBezTo>
                  <a:cubicBezTo>
                    <a:pt x="147587" y="1932"/>
                    <a:pt x="147609" y="1922"/>
                    <a:pt x="147643" y="1910"/>
                  </a:cubicBezTo>
                  <a:lnTo>
                    <a:pt x="147643" y="1910"/>
                  </a:lnTo>
                  <a:cubicBezTo>
                    <a:pt x="147621" y="1932"/>
                    <a:pt x="147599" y="1944"/>
                    <a:pt x="147577" y="1954"/>
                  </a:cubicBezTo>
                  <a:lnTo>
                    <a:pt x="147555" y="1954"/>
                  </a:lnTo>
                  <a:cubicBezTo>
                    <a:pt x="147521" y="2064"/>
                    <a:pt x="147489" y="2174"/>
                    <a:pt x="147456" y="2251"/>
                  </a:cubicBezTo>
                  <a:cubicBezTo>
                    <a:pt x="148092" y="2361"/>
                    <a:pt x="148718" y="2470"/>
                    <a:pt x="149409" y="2591"/>
                  </a:cubicBezTo>
                  <a:cubicBezTo>
                    <a:pt x="149166" y="2676"/>
                    <a:pt x="148360" y="2744"/>
                    <a:pt x="147787" y="2744"/>
                  </a:cubicBezTo>
                  <a:cubicBezTo>
                    <a:pt x="147481" y="2744"/>
                    <a:pt x="147242" y="2724"/>
                    <a:pt x="147192" y="2679"/>
                  </a:cubicBezTo>
                  <a:cubicBezTo>
                    <a:pt x="146918" y="2459"/>
                    <a:pt x="146413" y="2283"/>
                    <a:pt x="146743" y="1888"/>
                  </a:cubicBezTo>
                  <a:close/>
                  <a:moveTo>
                    <a:pt x="100627" y="2514"/>
                  </a:moveTo>
                  <a:cubicBezTo>
                    <a:pt x="100649" y="2536"/>
                    <a:pt x="100660" y="2558"/>
                    <a:pt x="100682" y="2580"/>
                  </a:cubicBezTo>
                  <a:cubicBezTo>
                    <a:pt x="100572" y="2646"/>
                    <a:pt x="100462" y="2712"/>
                    <a:pt x="100352" y="2766"/>
                  </a:cubicBezTo>
                  <a:cubicBezTo>
                    <a:pt x="100320" y="2756"/>
                    <a:pt x="100298" y="2744"/>
                    <a:pt x="100265" y="2734"/>
                  </a:cubicBezTo>
                  <a:cubicBezTo>
                    <a:pt x="100308" y="2679"/>
                    <a:pt x="100330" y="2602"/>
                    <a:pt x="100386" y="2558"/>
                  </a:cubicBezTo>
                  <a:cubicBezTo>
                    <a:pt x="100440" y="2525"/>
                    <a:pt x="100550" y="2536"/>
                    <a:pt x="100627" y="2514"/>
                  </a:cubicBezTo>
                  <a:close/>
                  <a:moveTo>
                    <a:pt x="146600" y="2569"/>
                  </a:moveTo>
                  <a:cubicBezTo>
                    <a:pt x="146633" y="2602"/>
                    <a:pt x="146699" y="2646"/>
                    <a:pt x="146687" y="2668"/>
                  </a:cubicBezTo>
                  <a:cubicBezTo>
                    <a:pt x="146665" y="2700"/>
                    <a:pt x="146589" y="2722"/>
                    <a:pt x="146512" y="2778"/>
                  </a:cubicBezTo>
                  <a:cubicBezTo>
                    <a:pt x="146479" y="2722"/>
                    <a:pt x="146424" y="2668"/>
                    <a:pt x="146446" y="2646"/>
                  </a:cubicBezTo>
                  <a:cubicBezTo>
                    <a:pt x="146468" y="2613"/>
                    <a:pt x="146545" y="2591"/>
                    <a:pt x="146600" y="2569"/>
                  </a:cubicBezTo>
                  <a:close/>
                  <a:moveTo>
                    <a:pt x="112083" y="2217"/>
                  </a:moveTo>
                  <a:cubicBezTo>
                    <a:pt x="112220" y="2217"/>
                    <a:pt x="112398" y="2239"/>
                    <a:pt x="112644" y="2273"/>
                  </a:cubicBezTo>
                  <a:cubicBezTo>
                    <a:pt x="112524" y="2448"/>
                    <a:pt x="111997" y="2470"/>
                    <a:pt x="112402" y="2788"/>
                  </a:cubicBezTo>
                  <a:lnTo>
                    <a:pt x="110812" y="2788"/>
                  </a:lnTo>
                  <a:cubicBezTo>
                    <a:pt x="110800" y="2744"/>
                    <a:pt x="110800" y="2690"/>
                    <a:pt x="110800" y="2646"/>
                  </a:cubicBezTo>
                  <a:cubicBezTo>
                    <a:pt x="111031" y="2635"/>
                    <a:pt x="111261" y="2624"/>
                    <a:pt x="111503" y="2624"/>
                  </a:cubicBezTo>
                  <a:cubicBezTo>
                    <a:pt x="111684" y="2322"/>
                    <a:pt x="111782" y="2217"/>
                    <a:pt x="112083" y="2217"/>
                  </a:cubicBezTo>
                  <a:close/>
                  <a:moveTo>
                    <a:pt x="142409" y="2591"/>
                  </a:moveTo>
                  <a:cubicBezTo>
                    <a:pt x="142423" y="2591"/>
                    <a:pt x="142437" y="2591"/>
                    <a:pt x="142451" y="2591"/>
                  </a:cubicBezTo>
                  <a:lnTo>
                    <a:pt x="142550" y="2690"/>
                  </a:lnTo>
                  <a:cubicBezTo>
                    <a:pt x="142451" y="2722"/>
                    <a:pt x="142353" y="2766"/>
                    <a:pt x="142254" y="2810"/>
                  </a:cubicBezTo>
                  <a:cubicBezTo>
                    <a:pt x="142113" y="2599"/>
                    <a:pt x="142258" y="2591"/>
                    <a:pt x="142409" y="2591"/>
                  </a:cubicBezTo>
                  <a:close/>
                  <a:moveTo>
                    <a:pt x="108342" y="2196"/>
                  </a:moveTo>
                  <a:cubicBezTo>
                    <a:pt x="108539" y="2371"/>
                    <a:pt x="108726" y="2536"/>
                    <a:pt x="108946" y="2734"/>
                  </a:cubicBezTo>
                  <a:cubicBezTo>
                    <a:pt x="108733" y="2792"/>
                    <a:pt x="108531" y="2904"/>
                    <a:pt x="108338" y="2904"/>
                  </a:cubicBezTo>
                  <a:cubicBezTo>
                    <a:pt x="108242" y="2904"/>
                    <a:pt x="108148" y="2876"/>
                    <a:pt x="108057" y="2800"/>
                  </a:cubicBezTo>
                  <a:cubicBezTo>
                    <a:pt x="107793" y="2569"/>
                    <a:pt x="108035" y="2371"/>
                    <a:pt x="108342" y="2196"/>
                  </a:cubicBezTo>
                  <a:close/>
                  <a:moveTo>
                    <a:pt x="120129" y="1559"/>
                  </a:moveTo>
                  <a:cubicBezTo>
                    <a:pt x="120074" y="1812"/>
                    <a:pt x="120030" y="1966"/>
                    <a:pt x="119997" y="2108"/>
                  </a:cubicBezTo>
                  <a:cubicBezTo>
                    <a:pt x="119997" y="2119"/>
                    <a:pt x="119997" y="2119"/>
                    <a:pt x="120008" y="2119"/>
                  </a:cubicBezTo>
                  <a:lnTo>
                    <a:pt x="120008" y="2130"/>
                  </a:lnTo>
                  <a:lnTo>
                    <a:pt x="120272" y="2229"/>
                  </a:lnTo>
                  <a:cubicBezTo>
                    <a:pt x="120184" y="2261"/>
                    <a:pt x="120096" y="2295"/>
                    <a:pt x="120008" y="2317"/>
                  </a:cubicBezTo>
                  <a:lnTo>
                    <a:pt x="120008" y="2339"/>
                  </a:lnTo>
                  <a:cubicBezTo>
                    <a:pt x="119997" y="2339"/>
                    <a:pt x="119997" y="2339"/>
                    <a:pt x="119986" y="2327"/>
                  </a:cubicBezTo>
                  <a:lnTo>
                    <a:pt x="119986" y="2327"/>
                  </a:lnTo>
                  <a:lnTo>
                    <a:pt x="119986" y="2327"/>
                  </a:lnTo>
                  <a:cubicBezTo>
                    <a:pt x="119943" y="2536"/>
                    <a:pt x="119899" y="2734"/>
                    <a:pt x="119843" y="2931"/>
                  </a:cubicBezTo>
                  <a:lnTo>
                    <a:pt x="119855" y="2931"/>
                  </a:lnTo>
                  <a:cubicBezTo>
                    <a:pt x="119865" y="2942"/>
                    <a:pt x="119865" y="2953"/>
                    <a:pt x="119877" y="2953"/>
                  </a:cubicBezTo>
                  <a:lnTo>
                    <a:pt x="119877" y="2953"/>
                  </a:lnTo>
                  <a:cubicBezTo>
                    <a:pt x="119865" y="2953"/>
                    <a:pt x="119855" y="2942"/>
                    <a:pt x="119843" y="2942"/>
                  </a:cubicBezTo>
                  <a:lnTo>
                    <a:pt x="119843" y="2931"/>
                  </a:lnTo>
                  <a:cubicBezTo>
                    <a:pt x="119712" y="2909"/>
                    <a:pt x="119580" y="2876"/>
                    <a:pt x="119372" y="2844"/>
                  </a:cubicBezTo>
                  <a:cubicBezTo>
                    <a:pt x="119975" y="2591"/>
                    <a:pt x="118965" y="2470"/>
                    <a:pt x="119394" y="2196"/>
                  </a:cubicBezTo>
                  <a:lnTo>
                    <a:pt x="119394" y="2196"/>
                  </a:lnTo>
                  <a:cubicBezTo>
                    <a:pt x="119558" y="2240"/>
                    <a:pt x="119777" y="2283"/>
                    <a:pt x="119986" y="2327"/>
                  </a:cubicBezTo>
                  <a:cubicBezTo>
                    <a:pt x="119997" y="2327"/>
                    <a:pt x="119997" y="2327"/>
                    <a:pt x="120008" y="2317"/>
                  </a:cubicBezTo>
                  <a:lnTo>
                    <a:pt x="120008" y="2130"/>
                  </a:lnTo>
                  <a:lnTo>
                    <a:pt x="119986" y="2130"/>
                  </a:lnTo>
                  <a:cubicBezTo>
                    <a:pt x="119997" y="2119"/>
                    <a:pt x="119997" y="2119"/>
                    <a:pt x="119997" y="2108"/>
                  </a:cubicBezTo>
                  <a:cubicBezTo>
                    <a:pt x="119690" y="1888"/>
                    <a:pt x="119690" y="1888"/>
                    <a:pt x="120129" y="1559"/>
                  </a:cubicBezTo>
                  <a:close/>
                  <a:moveTo>
                    <a:pt x="139434" y="2756"/>
                  </a:moveTo>
                  <a:cubicBezTo>
                    <a:pt x="139521" y="2800"/>
                    <a:pt x="139620" y="2832"/>
                    <a:pt x="139707" y="2876"/>
                  </a:cubicBezTo>
                  <a:cubicBezTo>
                    <a:pt x="139685" y="2898"/>
                    <a:pt x="139664" y="2931"/>
                    <a:pt x="139642" y="2953"/>
                  </a:cubicBezTo>
                  <a:cubicBezTo>
                    <a:pt x="139532" y="2920"/>
                    <a:pt x="139434" y="2876"/>
                    <a:pt x="139334" y="2844"/>
                  </a:cubicBezTo>
                  <a:cubicBezTo>
                    <a:pt x="139368" y="2810"/>
                    <a:pt x="139400" y="2778"/>
                    <a:pt x="139434" y="2756"/>
                  </a:cubicBezTo>
                  <a:close/>
                  <a:moveTo>
                    <a:pt x="161422" y="2689"/>
                  </a:moveTo>
                  <a:cubicBezTo>
                    <a:pt x="161475" y="2689"/>
                    <a:pt x="161537" y="2696"/>
                    <a:pt x="161613" y="2712"/>
                  </a:cubicBezTo>
                  <a:cubicBezTo>
                    <a:pt x="161459" y="2778"/>
                    <a:pt x="161306" y="2854"/>
                    <a:pt x="161152" y="2931"/>
                  </a:cubicBezTo>
                  <a:lnTo>
                    <a:pt x="161152" y="2942"/>
                  </a:lnTo>
                  <a:cubicBezTo>
                    <a:pt x="161130" y="2953"/>
                    <a:pt x="161119" y="2953"/>
                    <a:pt x="161108" y="2953"/>
                  </a:cubicBezTo>
                  <a:cubicBezTo>
                    <a:pt x="161119" y="2953"/>
                    <a:pt x="161130" y="2942"/>
                    <a:pt x="161130" y="2931"/>
                  </a:cubicBezTo>
                  <a:lnTo>
                    <a:pt x="161152" y="2931"/>
                  </a:lnTo>
                  <a:cubicBezTo>
                    <a:pt x="161169" y="2800"/>
                    <a:pt x="161215" y="2689"/>
                    <a:pt x="161422" y="2689"/>
                  </a:cubicBezTo>
                  <a:close/>
                  <a:moveTo>
                    <a:pt x="154172" y="2854"/>
                  </a:moveTo>
                  <a:cubicBezTo>
                    <a:pt x="154194" y="2898"/>
                    <a:pt x="154216" y="2931"/>
                    <a:pt x="154216" y="2975"/>
                  </a:cubicBezTo>
                  <a:cubicBezTo>
                    <a:pt x="154216" y="2994"/>
                    <a:pt x="154150" y="3021"/>
                    <a:pt x="154126" y="3021"/>
                  </a:cubicBezTo>
                  <a:cubicBezTo>
                    <a:pt x="154122" y="3021"/>
                    <a:pt x="154119" y="3021"/>
                    <a:pt x="154118" y="3019"/>
                  </a:cubicBezTo>
                  <a:cubicBezTo>
                    <a:pt x="154062" y="2997"/>
                    <a:pt x="154030" y="2964"/>
                    <a:pt x="153964" y="2909"/>
                  </a:cubicBezTo>
                  <a:cubicBezTo>
                    <a:pt x="154052" y="2887"/>
                    <a:pt x="154118" y="2866"/>
                    <a:pt x="154172" y="2854"/>
                  </a:cubicBezTo>
                  <a:close/>
                  <a:moveTo>
                    <a:pt x="166398" y="2887"/>
                  </a:moveTo>
                  <a:lnTo>
                    <a:pt x="166497" y="2986"/>
                  </a:lnTo>
                  <a:cubicBezTo>
                    <a:pt x="166431" y="3019"/>
                    <a:pt x="166365" y="3063"/>
                    <a:pt x="166299" y="3096"/>
                  </a:cubicBezTo>
                  <a:cubicBezTo>
                    <a:pt x="166256" y="3063"/>
                    <a:pt x="166222" y="3030"/>
                    <a:pt x="166178" y="2997"/>
                  </a:cubicBezTo>
                  <a:cubicBezTo>
                    <a:pt x="166256" y="2964"/>
                    <a:pt x="166321" y="2931"/>
                    <a:pt x="166398" y="2887"/>
                  </a:cubicBezTo>
                  <a:close/>
                  <a:moveTo>
                    <a:pt x="151604" y="2339"/>
                  </a:moveTo>
                  <a:lnTo>
                    <a:pt x="151604" y="2339"/>
                  </a:lnTo>
                  <a:cubicBezTo>
                    <a:pt x="151637" y="2788"/>
                    <a:pt x="151121" y="2854"/>
                    <a:pt x="150825" y="3117"/>
                  </a:cubicBezTo>
                  <a:cubicBezTo>
                    <a:pt x="150715" y="2953"/>
                    <a:pt x="150628" y="2822"/>
                    <a:pt x="150528" y="2668"/>
                  </a:cubicBezTo>
                  <a:cubicBezTo>
                    <a:pt x="150880" y="2558"/>
                    <a:pt x="151209" y="2459"/>
                    <a:pt x="151604" y="2339"/>
                  </a:cubicBezTo>
                  <a:close/>
                  <a:moveTo>
                    <a:pt x="161108" y="2953"/>
                  </a:moveTo>
                  <a:lnTo>
                    <a:pt x="161108" y="2953"/>
                  </a:lnTo>
                  <a:cubicBezTo>
                    <a:pt x="161020" y="3019"/>
                    <a:pt x="160944" y="3074"/>
                    <a:pt x="160867" y="3129"/>
                  </a:cubicBezTo>
                  <a:cubicBezTo>
                    <a:pt x="160834" y="3107"/>
                    <a:pt x="160812" y="3085"/>
                    <a:pt x="160790" y="3063"/>
                  </a:cubicBezTo>
                  <a:cubicBezTo>
                    <a:pt x="160900" y="3030"/>
                    <a:pt x="160998" y="2986"/>
                    <a:pt x="161108" y="2953"/>
                  </a:cubicBezTo>
                  <a:close/>
                  <a:moveTo>
                    <a:pt x="162008" y="2953"/>
                  </a:moveTo>
                  <a:cubicBezTo>
                    <a:pt x="162030" y="2975"/>
                    <a:pt x="162063" y="2986"/>
                    <a:pt x="162085" y="2997"/>
                  </a:cubicBezTo>
                  <a:cubicBezTo>
                    <a:pt x="162030" y="3041"/>
                    <a:pt x="161975" y="3085"/>
                    <a:pt x="161920" y="3139"/>
                  </a:cubicBezTo>
                  <a:cubicBezTo>
                    <a:pt x="161898" y="3117"/>
                    <a:pt x="161866" y="3107"/>
                    <a:pt x="161844" y="3096"/>
                  </a:cubicBezTo>
                  <a:cubicBezTo>
                    <a:pt x="161898" y="3052"/>
                    <a:pt x="161953" y="3008"/>
                    <a:pt x="162008" y="2953"/>
                  </a:cubicBezTo>
                  <a:close/>
                  <a:moveTo>
                    <a:pt x="121386" y="2810"/>
                  </a:moveTo>
                  <a:cubicBezTo>
                    <a:pt x="121398" y="2810"/>
                    <a:pt x="121411" y="2810"/>
                    <a:pt x="121424" y="2810"/>
                  </a:cubicBezTo>
                  <a:cubicBezTo>
                    <a:pt x="121358" y="3063"/>
                    <a:pt x="121138" y="3117"/>
                    <a:pt x="120787" y="3173"/>
                  </a:cubicBezTo>
                  <a:cubicBezTo>
                    <a:pt x="120925" y="2950"/>
                    <a:pt x="121042" y="2810"/>
                    <a:pt x="121386" y="2810"/>
                  </a:cubicBezTo>
                  <a:close/>
                  <a:moveTo>
                    <a:pt x="119877" y="2953"/>
                  </a:moveTo>
                  <a:cubicBezTo>
                    <a:pt x="119964" y="3008"/>
                    <a:pt x="120052" y="3063"/>
                    <a:pt x="120151" y="3117"/>
                  </a:cubicBezTo>
                  <a:lnTo>
                    <a:pt x="120019" y="3183"/>
                  </a:lnTo>
                  <a:cubicBezTo>
                    <a:pt x="119975" y="3107"/>
                    <a:pt x="119921" y="3030"/>
                    <a:pt x="119877" y="2953"/>
                  </a:cubicBezTo>
                  <a:close/>
                  <a:moveTo>
                    <a:pt x="123070" y="3008"/>
                  </a:moveTo>
                  <a:cubicBezTo>
                    <a:pt x="123081" y="3052"/>
                    <a:pt x="123136" y="3096"/>
                    <a:pt x="123114" y="3129"/>
                  </a:cubicBezTo>
                  <a:cubicBezTo>
                    <a:pt x="123092" y="3161"/>
                    <a:pt x="123015" y="3195"/>
                    <a:pt x="122950" y="3195"/>
                  </a:cubicBezTo>
                  <a:cubicBezTo>
                    <a:pt x="122906" y="3195"/>
                    <a:pt x="122872" y="3139"/>
                    <a:pt x="122785" y="3074"/>
                  </a:cubicBezTo>
                  <a:cubicBezTo>
                    <a:pt x="122906" y="3041"/>
                    <a:pt x="122993" y="3030"/>
                    <a:pt x="123070" y="3008"/>
                  </a:cubicBezTo>
                  <a:close/>
                  <a:moveTo>
                    <a:pt x="108759" y="3063"/>
                  </a:moveTo>
                  <a:cubicBezTo>
                    <a:pt x="108781" y="3107"/>
                    <a:pt x="108792" y="3139"/>
                    <a:pt x="108814" y="3173"/>
                  </a:cubicBezTo>
                  <a:cubicBezTo>
                    <a:pt x="108671" y="3195"/>
                    <a:pt x="108539" y="3217"/>
                    <a:pt x="108397" y="3239"/>
                  </a:cubicBezTo>
                  <a:lnTo>
                    <a:pt x="108364" y="3173"/>
                  </a:lnTo>
                  <a:cubicBezTo>
                    <a:pt x="108496" y="3139"/>
                    <a:pt x="108627" y="3096"/>
                    <a:pt x="108759" y="3063"/>
                  </a:cubicBezTo>
                  <a:close/>
                  <a:moveTo>
                    <a:pt x="151369" y="3127"/>
                  </a:moveTo>
                  <a:cubicBezTo>
                    <a:pt x="151392" y="3127"/>
                    <a:pt x="151472" y="3152"/>
                    <a:pt x="151472" y="3161"/>
                  </a:cubicBezTo>
                  <a:cubicBezTo>
                    <a:pt x="151472" y="3195"/>
                    <a:pt x="151440" y="3239"/>
                    <a:pt x="151428" y="3271"/>
                  </a:cubicBezTo>
                  <a:cubicBezTo>
                    <a:pt x="151363" y="3261"/>
                    <a:pt x="151319" y="3249"/>
                    <a:pt x="151286" y="3239"/>
                  </a:cubicBezTo>
                  <a:cubicBezTo>
                    <a:pt x="151308" y="3195"/>
                    <a:pt x="151330" y="3161"/>
                    <a:pt x="151363" y="3129"/>
                  </a:cubicBezTo>
                  <a:cubicBezTo>
                    <a:pt x="151363" y="3127"/>
                    <a:pt x="151365" y="3127"/>
                    <a:pt x="151369" y="3127"/>
                  </a:cubicBezTo>
                  <a:close/>
                  <a:moveTo>
                    <a:pt x="116057" y="3074"/>
                  </a:moveTo>
                  <a:cubicBezTo>
                    <a:pt x="116068" y="3117"/>
                    <a:pt x="116079" y="3151"/>
                    <a:pt x="116090" y="3195"/>
                  </a:cubicBezTo>
                  <a:cubicBezTo>
                    <a:pt x="115849" y="3227"/>
                    <a:pt x="115607" y="3271"/>
                    <a:pt x="115366" y="3305"/>
                  </a:cubicBezTo>
                  <a:cubicBezTo>
                    <a:pt x="115344" y="3249"/>
                    <a:pt x="115333" y="3183"/>
                    <a:pt x="115311" y="3129"/>
                  </a:cubicBezTo>
                  <a:cubicBezTo>
                    <a:pt x="115563" y="3107"/>
                    <a:pt x="115816" y="3096"/>
                    <a:pt x="116057" y="3074"/>
                  </a:cubicBezTo>
                  <a:close/>
                  <a:moveTo>
                    <a:pt x="174848" y="3107"/>
                  </a:moveTo>
                  <a:lnTo>
                    <a:pt x="174848" y="3107"/>
                  </a:lnTo>
                  <a:cubicBezTo>
                    <a:pt x="175101" y="3205"/>
                    <a:pt x="175243" y="3271"/>
                    <a:pt x="175386" y="3337"/>
                  </a:cubicBezTo>
                  <a:lnTo>
                    <a:pt x="175430" y="3337"/>
                  </a:lnTo>
                  <a:cubicBezTo>
                    <a:pt x="175423" y="3337"/>
                    <a:pt x="175420" y="3342"/>
                    <a:pt x="175416" y="3342"/>
                  </a:cubicBezTo>
                  <a:cubicBezTo>
                    <a:pt x="175414" y="3342"/>
                    <a:pt x="175412" y="3341"/>
                    <a:pt x="175408" y="3337"/>
                  </a:cubicBezTo>
                  <a:lnTo>
                    <a:pt x="175408" y="3348"/>
                  </a:lnTo>
                  <a:cubicBezTo>
                    <a:pt x="175397" y="3337"/>
                    <a:pt x="175397" y="3337"/>
                    <a:pt x="175386" y="3337"/>
                  </a:cubicBezTo>
                  <a:cubicBezTo>
                    <a:pt x="175348" y="3339"/>
                    <a:pt x="175309" y="3342"/>
                    <a:pt x="175269" y="3342"/>
                  </a:cubicBezTo>
                  <a:cubicBezTo>
                    <a:pt x="175117" y="3342"/>
                    <a:pt x="174962" y="3307"/>
                    <a:pt x="174848" y="3107"/>
                  </a:cubicBezTo>
                  <a:close/>
                  <a:moveTo>
                    <a:pt x="98574" y="3030"/>
                  </a:moveTo>
                  <a:cubicBezTo>
                    <a:pt x="98772" y="3107"/>
                    <a:pt x="98937" y="3183"/>
                    <a:pt x="99157" y="3271"/>
                  </a:cubicBezTo>
                  <a:cubicBezTo>
                    <a:pt x="98924" y="3325"/>
                    <a:pt x="98779" y="3359"/>
                    <a:pt x="98691" y="3359"/>
                  </a:cubicBezTo>
                  <a:cubicBezTo>
                    <a:pt x="98547" y="3359"/>
                    <a:pt x="98554" y="3269"/>
                    <a:pt x="98574" y="3030"/>
                  </a:cubicBezTo>
                  <a:close/>
                  <a:moveTo>
                    <a:pt x="132708" y="2451"/>
                  </a:moveTo>
                  <a:cubicBezTo>
                    <a:pt x="133010" y="2451"/>
                    <a:pt x="133181" y="2668"/>
                    <a:pt x="133002" y="2876"/>
                  </a:cubicBezTo>
                  <a:cubicBezTo>
                    <a:pt x="132881" y="3008"/>
                    <a:pt x="132684" y="3129"/>
                    <a:pt x="132486" y="3205"/>
                  </a:cubicBezTo>
                  <a:cubicBezTo>
                    <a:pt x="132278" y="3283"/>
                    <a:pt x="132037" y="3305"/>
                    <a:pt x="131685" y="3381"/>
                  </a:cubicBezTo>
                  <a:cubicBezTo>
                    <a:pt x="131795" y="3107"/>
                    <a:pt x="132201" y="3008"/>
                    <a:pt x="132069" y="2734"/>
                  </a:cubicBezTo>
                  <a:cubicBezTo>
                    <a:pt x="132047" y="2679"/>
                    <a:pt x="132398" y="2492"/>
                    <a:pt x="132607" y="2459"/>
                  </a:cubicBezTo>
                  <a:cubicBezTo>
                    <a:pt x="132642" y="2454"/>
                    <a:pt x="132676" y="2451"/>
                    <a:pt x="132708" y="2451"/>
                  </a:cubicBezTo>
                  <a:close/>
                  <a:moveTo>
                    <a:pt x="124925" y="3019"/>
                  </a:moveTo>
                  <a:cubicBezTo>
                    <a:pt x="125123" y="3117"/>
                    <a:pt x="125320" y="3205"/>
                    <a:pt x="125528" y="3293"/>
                  </a:cubicBezTo>
                  <a:cubicBezTo>
                    <a:pt x="125496" y="3337"/>
                    <a:pt x="125462" y="3370"/>
                    <a:pt x="125430" y="3403"/>
                  </a:cubicBezTo>
                  <a:cubicBezTo>
                    <a:pt x="125221" y="3326"/>
                    <a:pt x="125013" y="3239"/>
                    <a:pt x="124815" y="3151"/>
                  </a:cubicBezTo>
                  <a:cubicBezTo>
                    <a:pt x="124848" y="3107"/>
                    <a:pt x="124892" y="3063"/>
                    <a:pt x="124925" y="3019"/>
                  </a:cubicBezTo>
                  <a:close/>
                  <a:moveTo>
                    <a:pt x="170016" y="3034"/>
                  </a:moveTo>
                  <a:cubicBezTo>
                    <a:pt x="170152" y="3034"/>
                    <a:pt x="170204" y="3143"/>
                    <a:pt x="170338" y="3425"/>
                  </a:cubicBezTo>
                  <a:cubicBezTo>
                    <a:pt x="170041" y="3315"/>
                    <a:pt x="169844" y="3239"/>
                    <a:pt x="169614" y="3151"/>
                  </a:cubicBezTo>
                  <a:cubicBezTo>
                    <a:pt x="169810" y="3078"/>
                    <a:pt x="169930" y="3034"/>
                    <a:pt x="170016" y="3034"/>
                  </a:cubicBezTo>
                  <a:close/>
                  <a:moveTo>
                    <a:pt x="156850" y="2964"/>
                  </a:moveTo>
                  <a:lnTo>
                    <a:pt x="156850" y="2964"/>
                  </a:lnTo>
                  <a:cubicBezTo>
                    <a:pt x="156790" y="3315"/>
                    <a:pt x="156675" y="3468"/>
                    <a:pt x="156356" y="3468"/>
                  </a:cubicBezTo>
                  <a:cubicBezTo>
                    <a:pt x="156205" y="3468"/>
                    <a:pt x="156009" y="3434"/>
                    <a:pt x="155752" y="3370"/>
                  </a:cubicBezTo>
                  <a:cubicBezTo>
                    <a:pt x="156104" y="3239"/>
                    <a:pt x="156444" y="3117"/>
                    <a:pt x="156850" y="2964"/>
                  </a:cubicBezTo>
                  <a:close/>
                  <a:moveTo>
                    <a:pt x="124255" y="3315"/>
                  </a:moveTo>
                  <a:cubicBezTo>
                    <a:pt x="124310" y="3337"/>
                    <a:pt x="124354" y="3370"/>
                    <a:pt x="124398" y="3392"/>
                  </a:cubicBezTo>
                  <a:cubicBezTo>
                    <a:pt x="124376" y="3414"/>
                    <a:pt x="124343" y="3436"/>
                    <a:pt x="124255" y="3502"/>
                  </a:cubicBezTo>
                  <a:cubicBezTo>
                    <a:pt x="124233" y="3458"/>
                    <a:pt x="124189" y="3425"/>
                    <a:pt x="124179" y="3381"/>
                  </a:cubicBezTo>
                  <a:cubicBezTo>
                    <a:pt x="124179" y="3359"/>
                    <a:pt x="124245" y="3315"/>
                    <a:pt x="124255" y="3315"/>
                  </a:cubicBezTo>
                  <a:close/>
                  <a:moveTo>
                    <a:pt x="112051" y="3195"/>
                  </a:moveTo>
                  <a:lnTo>
                    <a:pt x="112183" y="3524"/>
                  </a:lnTo>
                  <a:cubicBezTo>
                    <a:pt x="112139" y="3524"/>
                    <a:pt x="112095" y="3535"/>
                    <a:pt x="112051" y="3535"/>
                  </a:cubicBezTo>
                  <a:cubicBezTo>
                    <a:pt x="112007" y="3436"/>
                    <a:pt x="111963" y="3326"/>
                    <a:pt x="111920" y="3217"/>
                  </a:cubicBezTo>
                  <a:cubicBezTo>
                    <a:pt x="111963" y="3205"/>
                    <a:pt x="112051" y="3195"/>
                    <a:pt x="112051" y="3195"/>
                  </a:cubicBezTo>
                  <a:close/>
                  <a:moveTo>
                    <a:pt x="118340" y="2887"/>
                  </a:moveTo>
                  <a:lnTo>
                    <a:pt x="118340" y="2887"/>
                  </a:lnTo>
                  <a:cubicBezTo>
                    <a:pt x="118669" y="2942"/>
                    <a:pt x="118921" y="2975"/>
                    <a:pt x="119218" y="3030"/>
                  </a:cubicBezTo>
                  <a:cubicBezTo>
                    <a:pt x="119229" y="3195"/>
                    <a:pt x="119240" y="3359"/>
                    <a:pt x="119262" y="3513"/>
                  </a:cubicBezTo>
                  <a:cubicBezTo>
                    <a:pt x="119207" y="3524"/>
                    <a:pt x="119152" y="3524"/>
                    <a:pt x="119108" y="3535"/>
                  </a:cubicBezTo>
                  <a:cubicBezTo>
                    <a:pt x="119075" y="3469"/>
                    <a:pt x="119031" y="3414"/>
                    <a:pt x="118987" y="3337"/>
                  </a:cubicBezTo>
                  <a:cubicBezTo>
                    <a:pt x="118889" y="3370"/>
                    <a:pt x="118790" y="3403"/>
                    <a:pt x="118636" y="3458"/>
                  </a:cubicBezTo>
                  <a:cubicBezTo>
                    <a:pt x="118548" y="3293"/>
                    <a:pt x="118460" y="3129"/>
                    <a:pt x="118340" y="2887"/>
                  </a:cubicBezTo>
                  <a:close/>
                  <a:moveTo>
                    <a:pt x="106553" y="3469"/>
                  </a:moveTo>
                  <a:cubicBezTo>
                    <a:pt x="106674" y="3469"/>
                    <a:pt x="106795" y="3480"/>
                    <a:pt x="106915" y="3480"/>
                  </a:cubicBezTo>
                  <a:cubicBezTo>
                    <a:pt x="106893" y="3524"/>
                    <a:pt x="106871" y="3568"/>
                    <a:pt x="106861" y="3612"/>
                  </a:cubicBezTo>
                  <a:cubicBezTo>
                    <a:pt x="106740" y="3590"/>
                    <a:pt x="106630" y="3568"/>
                    <a:pt x="106510" y="3546"/>
                  </a:cubicBezTo>
                  <a:cubicBezTo>
                    <a:pt x="106531" y="3513"/>
                    <a:pt x="106542" y="3469"/>
                    <a:pt x="106553" y="3469"/>
                  </a:cubicBezTo>
                  <a:close/>
                  <a:moveTo>
                    <a:pt x="148693" y="2994"/>
                  </a:moveTo>
                  <a:cubicBezTo>
                    <a:pt x="148706" y="2994"/>
                    <a:pt x="148718" y="2995"/>
                    <a:pt x="148729" y="2997"/>
                  </a:cubicBezTo>
                  <a:cubicBezTo>
                    <a:pt x="148960" y="3052"/>
                    <a:pt x="149321" y="3041"/>
                    <a:pt x="149267" y="3315"/>
                  </a:cubicBezTo>
                  <a:cubicBezTo>
                    <a:pt x="149216" y="3556"/>
                    <a:pt x="148928" y="3613"/>
                    <a:pt x="148669" y="3613"/>
                  </a:cubicBezTo>
                  <a:cubicBezTo>
                    <a:pt x="148644" y="3613"/>
                    <a:pt x="148620" y="3613"/>
                    <a:pt x="148597" y="3612"/>
                  </a:cubicBezTo>
                  <a:cubicBezTo>
                    <a:pt x="148301" y="3600"/>
                    <a:pt x="148016" y="3513"/>
                    <a:pt x="147621" y="3436"/>
                  </a:cubicBezTo>
                  <a:cubicBezTo>
                    <a:pt x="148004" y="3359"/>
                    <a:pt x="148257" y="3305"/>
                    <a:pt x="148499" y="3249"/>
                  </a:cubicBezTo>
                  <a:cubicBezTo>
                    <a:pt x="148487" y="3173"/>
                    <a:pt x="148487" y="3107"/>
                    <a:pt x="148477" y="3019"/>
                  </a:cubicBezTo>
                  <a:cubicBezTo>
                    <a:pt x="148565" y="3010"/>
                    <a:pt x="148639" y="2994"/>
                    <a:pt x="148693" y="2994"/>
                  </a:cubicBezTo>
                  <a:close/>
                  <a:moveTo>
                    <a:pt x="140311" y="3452"/>
                  </a:moveTo>
                  <a:cubicBezTo>
                    <a:pt x="140320" y="3452"/>
                    <a:pt x="140327" y="3454"/>
                    <a:pt x="140333" y="3458"/>
                  </a:cubicBezTo>
                  <a:cubicBezTo>
                    <a:pt x="140410" y="3480"/>
                    <a:pt x="140454" y="3535"/>
                    <a:pt x="140509" y="3590"/>
                  </a:cubicBezTo>
                  <a:cubicBezTo>
                    <a:pt x="140449" y="3610"/>
                    <a:pt x="140389" y="3657"/>
                    <a:pt x="140345" y="3657"/>
                  </a:cubicBezTo>
                  <a:cubicBezTo>
                    <a:pt x="140341" y="3657"/>
                    <a:pt x="140337" y="3657"/>
                    <a:pt x="140333" y="3656"/>
                  </a:cubicBezTo>
                  <a:cubicBezTo>
                    <a:pt x="140256" y="3634"/>
                    <a:pt x="140202" y="3578"/>
                    <a:pt x="140103" y="3524"/>
                  </a:cubicBezTo>
                  <a:cubicBezTo>
                    <a:pt x="140201" y="3488"/>
                    <a:pt x="140271" y="3452"/>
                    <a:pt x="140311" y="3452"/>
                  </a:cubicBezTo>
                  <a:close/>
                  <a:moveTo>
                    <a:pt x="157959" y="3261"/>
                  </a:moveTo>
                  <a:cubicBezTo>
                    <a:pt x="158310" y="3392"/>
                    <a:pt x="158562" y="3491"/>
                    <a:pt x="158837" y="3600"/>
                  </a:cubicBezTo>
                  <a:cubicBezTo>
                    <a:pt x="158680" y="3677"/>
                    <a:pt x="158566" y="3721"/>
                    <a:pt x="158468" y="3721"/>
                  </a:cubicBezTo>
                  <a:cubicBezTo>
                    <a:pt x="158297" y="3721"/>
                    <a:pt x="158174" y="3588"/>
                    <a:pt x="157959" y="3261"/>
                  </a:cubicBezTo>
                  <a:close/>
                  <a:moveTo>
                    <a:pt x="169109" y="3183"/>
                  </a:moveTo>
                  <a:lnTo>
                    <a:pt x="169109" y="3183"/>
                  </a:lnTo>
                  <a:cubicBezTo>
                    <a:pt x="169241" y="3381"/>
                    <a:pt x="169339" y="3524"/>
                    <a:pt x="169427" y="3656"/>
                  </a:cubicBezTo>
                  <a:lnTo>
                    <a:pt x="169449" y="3656"/>
                  </a:lnTo>
                  <a:lnTo>
                    <a:pt x="169449" y="3666"/>
                  </a:lnTo>
                  <a:cubicBezTo>
                    <a:pt x="169471" y="3656"/>
                    <a:pt x="169482" y="3656"/>
                    <a:pt x="169504" y="3656"/>
                  </a:cubicBezTo>
                  <a:lnTo>
                    <a:pt x="169756" y="3656"/>
                  </a:lnTo>
                  <a:cubicBezTo>
                    <a:pt x="169746" y="3688"/>
                    <a:pt x="169724" y="3732"/>
                    <a:pt x="169702" y="3776"/>
                  </a:cubicBezTo>
                  <a:cubicBezTo>
                    <a:pt x="169624" y="3732"/>
                    <a:pt x="169537" y="3700"/>
                    <a:pt x="169449" y="3666"/>
                  </a:cubicBezTo>
                  <a:lnTo>
                    <a:pt x="169438" y="3666"/>
                  </a:lnTo>
                  <a:cubicBezTo>
                    <a:pt x="169427" y="3666"/>
                    <a:pt x="169427" y="3656"/>
                    <a:pt x="169427" y="3656"/>
                  </a:cubicBezTo>
                  <a:cubicBezTo>
                    <a:pt x="169163" y="3590"/>
                    <a:pt x="168977" y="3491"/>
                    <a:pt x="169109" y="3183"/>
                  </a:cubicBezTo>
                  <a:close/>
                  <a:moveTo>
                    <a:pt x="163413" y="3458"/>
                  </a:moveTo>
                  <a:cubicBezTo>
                    <a:pt x="163435" y="3502"/>
                    <a:pt x="163457" y="3535"/>
                    <a:pt x="163479" y="3578"/>
                  </a:cubicBezTo>
                  <a:cubicBezTo>
                    <a:pt x="163281" y="3644"/>
                    <a:pt x="163073" y="3700"/>
                    <a:pt x="162722" y="3798"/>
                  </a:cubicBezTo>
                  <a:cubicBezTo>
                    <a:pt x="162908" y="3447"/>
                    <a:pt x="163215" y="3524"/>
                    <a:pt x="163413" y="3458"/>
                  </a:cubicBezTo>
                  <a:close/>
                  <a:moveTo>
                    <a:pt x="139082" y="3326"/>
                  </a:moveTo>
                  <a:cubicBezTo>
                    <a:pt x="139290" y="3502"/>
                    <a:pt x="139477" y="3656"/>
                    <a:pt x="139664" y="3809"/>
                  </a:cubicBezTo>
                  <a:cubicBezTo>
                    <a:pt x="138951" y="3656"/>
                    <a:pt x="138951" y="3656"/>
                    <a:pt x="139082" y="3326"/>
                  </a:cubicBezTo>
                  <a:close/>
                  <a:moveTo>
                    <a:pt x="115356" y="3674"/>
                  </a:moveTo>
                  <a:cubicBezTo>
                    <a:pt x="115380" y="3674"/>
                    <a:pt x="115427" y="3690"/>
                    <a:pt x="115453" y="3700"/>
                  </a:cubicBezTo>
                  <a:cubicBezTo>
                    <a:pt x="115431" y="3743"/>
                    <a:pt x="115410" y="3776"/>
                    <a:pt x="115377" y="3820"/>
                  </a:cubicBezTo>
                  <a:cubicBezTo>
                    <a:pt x="115322" y="3798"/>
                    <a:pt x="115278" y="3787"/>
                    <a:pt x="115245" y="3776"/>
                  </a:cubicBezTo>
                  <a:cubicBezTo>
                    <a:pt x="115278" y="3743"/>
                    <a:pt x="115300" y="3700"/>
                    <a:pt x="115344" y="3678"/>
                  </a:cubicBezTo>
                  <a:cubicBezTo>
                    <a:pt x="115346" y="3675"/>
                    <a:pt x="115350" y="3674"/>
                    <a:pt x="115356" y="3674"/>
                  </a:cubicBezTo>
                  <a:close/>
                  <a:moveTo>
                    <a:pt x="163793" y="3709"/>
                  </a:moveTo>
                  <a:cubicBezTo>
                    <a:pt x="163795" y="3709"/>
                    <a:pt x="163796" y="3709"/>
                    <a:pt x="163797" y="3710"/>
                  </a:cubicBezTo>
                  <a:cubicBezTo>
                    <a:pt x="163852" y="3722"/>
                    <a:pt x="163896" y="3754"/>
                    <a:pt x="163939" y="3776"/>
                  </a:cubicBezTo>
                  <a:cubicBezTo>
                    <a:pt x="163896" y="3798"/>
                    <a:pt x="163852" y="3820"/>
                    <a:pt x="163819" y="3820"/>
                  </a:cubicBezTo>
                  <a:cubicBezTo>
                    <a:pt x="163775" y="3820"/>
                    <a:pt x="163742" y="3787"/>
                    <a:pt x="163709" y="3776"/>
                  </a:cubicBezTo>
                  <a:cubicBezTo>
                    <a:pt x="163739" y="3747"/>
                    <a:pt x="163777" y="3709"/>
                    <a:pt x="163793" y="3709"/>
                  </a:cubicBezTo>
                  <a:close/>
                  <a:moveTo>
                    <a:pt x="142649" y="3612"/>
                  </a:moveTo>
                  <a:cubicBezTo>
                    <a:pt x="142693" y="3732"/>
                    <a:pt x="142714" y="3787"/>
                    <a:pt x="142748" y="3853"/>
                  </a:cubicBezTo>
                  <a:cubicBezTo>
                    <a:pt x="142682" y="3820"/>
                    <a:pt x="142616" y="3798"/>
                    <a:pt x="142561" y="3754"/>
                  </a:cubicBezTo>
                  <a:cubicBezTo>
                    <a:pt x="142550" y="3743"/>
                    <a:pt x="142594" y="3700"/>
                    <a:pt x="142649" y="3612"/>
                  </a:cubicBezTo>
                  <a:close/>
                  <a:moveTo>
                    <a:pt x="159747" y="3710"/>
                  </a:moveTo>
                  <a:cubicBezTo>
                    <a:pt x="159781" y="3743"/>
                    <a:pt x="159824" y="3765"/>
                    <a:pt x="159857" y="3798"/>
                  </a:cubicBezTo>
                  <a:cubicBezTo>
                    <a:pt x="159868" y="3809"/>
                    <a:pt x="159813" y="3842"/>
                    <a:pt x="159769" y="3875"/>
                  </a:cubicBezTo>
                  <a:cubicBezTo>
                    <a:pt x="159725" y="3831"/>
                    <a:pt x="159693" y="3798"/>
                    <a:pt x="159671" y="3765"/>
                  </a:cubicBezTo>
                  <a:cubicBezTo>
                    <a:pt x="159659" y="3754"/>
                    <a:pt x="159715" y="3732"/>
                    <a:pt x="159747" y="3710"/>
                  </a:cubicBezTo>
                  <a:close/>
                  <a:moveTo>
                    <a:pt x="157618" y="3754"/>
                  </a:moveTo>
                  <a:cubicBezTo>
                    <a:pt x="157651" y="3787"/>
                    <a:pt x="157695" y="3809"/>
                    <a:pt x="157728" y="3842"/>
                  </a:cubicBezTo>
                  <a:cubicBezTo>
                    <a:pt x="157684" y="3853"/>
                    <a:pt x="157651" y="3875"/>
                    <a:pt x="157618" y="3886"/>
                  </a:cubicBezTo>
                  <a:cubicBezTo>
                    <a:pt x="157586" y="3864"/>
                    <a:pt x="157530" y="3842"/>
                    <a:pt x="157530" y="3820"/>
                  </a:cubicBezTo>
                  <a:cubicBezTo>
                    <a:pt x="157542" y="3798"/>
                    <a:pt x="157586" y="3776"/>
                    <a:pt x="157618" y="3754"/>
                  </a:cubicBezTo>
                  <a:close/>
                  <a:moveTo>
                    <a:pt x="123136" y="3612"/>
                  </a:moveTo>
                  <a:lnTo>
                    <a:pt x="123301" y="3678"/>
                  </a:lnTo>
                  <a:cubicBezTo>
                    <a:pt x="123223" y="3754"/>
                    <a:pt x="123147" y="3820"/>
                    <a:pt x="123081" y="3897"/>
                  </a:cubicBezTo>
                  <a:cubicBezTo>
                    <a:pt x="123048" y="3875"/>
                    <a:pt x="122972" y="3842"/>
                    <a:pt x="122982" y="3831"/>
                  </a:cubicBezTo>
                  <a:cubicBezTo>
                    <a:pt x="123026" y="3754"/>
                    <a:pt x="123081" y="3678"/>
                    <a:pt x="123136" y="3612"/>
                  </a:cubicBezTo>
                  <a:close/>
                  <a:moveTo>
                    <a:pt x="138303" y="3743"/>
                  </a:moveTo>
                  <a:cubicBezTo>
                    <a:pt x="138347" y="3776"/>
                    <a:pt x="138390" y="3809"/>
                    <a:pt x="138424" y="3842"/>
                  </a:cubicBezTo>
                  <a:cubicBezTo>
                    <a:pt x="138434" y="3842"/>
                    <a:pt x="138347" y="3897"/>
                    <a:pt x="138336" y="3897"/>
                  </a:cubicBezTo>
                  <a:cubicBezTo>
                    <a:pt x="138281" y="3875"/>
                    <a:pt x="138237" y="3842"/>
                    <a:pt x="138193" y="3820"/>
                  </a:cubicBezTo>
                  <a:cubicBezTo>
                    <a:pt x="138237" y="3787"/>
                    <a:pt x="138270" y="3765"/>
                    <a:pt x="138303" y="3743"/>
                  </a:cubicBezTo>
                  <a:close/>
                  <a:moveTo>
                    <a:pt x="149475" y="3732"/>
                  </a:moveTo>
                  <a:cubicBezTo>
                    <a:pt x="149519" y="3765"/>
                    <a:pt x="149552" y="3809"/>
                    <a:pt x="149585" y="3842"/>
                  </a:cubicBezTo>
                  <a:cubicBezTo>
                    <a:pt x="149585" y="3853"/>
                    <a:pt x="149497" y="3897"/>
                    <a:pt x="149486" y="3897"/>
                  </a:cubicBezTo>
                  <a:cubicBezTo>
                    <a:pt x="149431" y="3864"/>
                    <a:pt x="149398" y="3831"/>
                    <a:pt x="149355" y="3798"/>
                  </a:cubicBezTo>
                  <a:cubicBezTo>
                    <a:pt x="149409" y="3765"/>
                    <a:pt x="149464" y="3732"/>
                    <a:pt x="149475" y="3732"/>
                  </a:cubicBezTo>
                  <a:close/>
                  <a:moveTo>
                    <a:pt x="104951" y="3644"/>
                  </a:moveTo>
                  <a:lnTo>
                    <a:pt x="104951" y="3644"/>
                  </a:lnTo>
                  <a:cubicBezTo>
                    <a:pt x="105045" y="3816"/>
                    <a:pt x="105019" y="3907"/>
                    <a:pt x="104829" y="3907"/>
                  </a:cubicBezTo>
                  <a:cubicBezTo>
                    <a:pt x="104777" y="3907"/>
                    <a:pt x="104711" y="3900"/>
                    <a:pt x="104632" y="3886"/>
                  </a:cubicBezTo>
                  <a:cubicBezTo>
                    <a:pt x="104720" y="3809"/>
                    <a:pt x="104819" y="3743"/>
                    <a:pt x="104951" y="3644"/>
                  </a:cubicBezTo>
                  <a:close/>
                  <a:moveTo>
                    <a:pt x="146238" y="3765"/>
                  </a:moveTo>
                  <a:cubicBezTo>
                    <a:pt x="146248" y="3765"/>
                    <a:pt x="146348" y="3798"/>
                    <a:pt x="146336" y="3809"/>
                  </a:cubicBezTo>
                  <a:cubicBezTo>
                    <a:pt x="146326" y="3842"/>
                    <a:pt x="146292" y="3886"/>
                    <a:pt x="146260" y="3919"/>
                  </a:cubicBezTo>
                  <a:cubicBezTo>
                    <a:pt x="146194" y="3897"/>
                    <a:pt x="146161" y="3886"/>
                    <a:pt x="146128" y="3864"/>
                  </a:cubicBezTo>
                  <a:cubicBezTo>
                    <a:pt x="146161" y="3831"/>
                    <a:pt x="146194" y="3798"/>
                    <a:pt x="146238" y="3765"/>
                  </a:cubicBezTo>
                  <a:close/>
                  <a:moveTo>
                    <a:pt x="153122" y="2795"/>
                  </a:moveTo>
                  <a:cubicBezTo>
                    <a:pt x="153259" y="2795"/>
                    <a:pt x="153425" y="2844"/>
                    <a:pt x="153481" y="2909"/>
                  </a:cubicBezTo>
                  <a:cubicBezTo>
                    <a:pt x="153810" y="3239"/>
                    <a:pt x="154096" y="3578"/>
                    <a:pt x="154425" y="3952"/>
                  </a:cubicBezTo>
                  <a:cubicBezTo>
                    <a:pt x="154326" y="3974"/>
                    <a:pt x="154205" y="3995"/>
                    <a:pt x="154084" y="3995"/>
                  </a:cubicBezTo>
                  <a:cubicBezTo>
                    <a:pt x="153832" y="3995"/>
                    <a:pt x="153591" y="3974"/>
                    <a:pt x="153349" y="3963"/>
                  </a:cubicBezTo>
                  <a:cubicBezTo>
                    <a:pt x="153218" y="3952"/>
                    <a:pt x="152987" y="3930"/>
                    <a:pt x="152987" y="3897"/>
                  </a:cubicBezTo>
                  <a:cubicBezTo>
                    <a:pt x="152965" y="3798"/>
                    <a:pt x="153009" y="3678"/>
                    <a:pt x="153075" y="3590"/>
                  </a:cubicBezTo>
                  <a:cubicBezTo>
                    <a:pt x="153152" y="3491"/>
                    <a:pt x="153272" y="3403"/>
                    <a:pt x="153404" y="3293"/>
                  </a:cubicBezTo>
                  <a:cubicBezTo>
                    <a:pt x="153261" y="3208"/>
                    <a:pt x="153140" y="3177"/>
                    <a:pt x="153030" y="3177"/>
                  </a:cubicBezTo>
                  <a:cubicBezTo>
                    <a:pt x="152760" y="3177"/>
                    <a:pt x="152561" y="3362"/>
                    <a:pt x="152296" y="3370"/>
                  </a:cubicBezTo>
                  <a:cubicBezTo>
                    <a:pt x="152131" y="3205"/>
                    <a:pt x="152197" y="3063"/>
                    <a:pt x="152438" y="2964"/>
                  </a:cubicBezTo>
                  <a:cubicBezTo>
                    <a:pt x="152636" y="2887"/>
                    <a:pt x="152845" y="2822"/>
                    <a:pt x="153053" y="2800"/>
                  </a:cubicBezTo>
                  <a:cubicBezTo>
                    <a:pt x="153074" y="2796"/>
                    <a:pt x="153098" y="2795"/>
                    <a:pt x="153122" y="2795"/>
                  </a:cubicBezTo>
                  <a:close/>
                  <a:moveTo>
                    <a:pt x="172352" y="2354"/>
                  </a:moveTo>
                  <a:cubicBezTo>
                    <a:pt x="172510" y="2354"/>
                    <a:pt x="172680" y="2374"/>
                    <a:pt x="172862" y="2415"/>
                  </a:cubicBezTo>
                  <a:cubicBezTo>
                    <a:pt x="172653" y="2602"/>
                    <a:pt x="172456" y="2778"/>
                    <a:pt x="172258" y="2953"/>
                  </a:cubicBezTo>
                  <a:cubicBezTo>
                    <a:pt x="172302" y="2950"/>
                    <a:pt x="172345" y="2947"/>
                    <a:pt x="172386" y="2947"/>
                  </a:cubicBezTo>
                  <a:cubicBezTo>
                    <a:pt x="172588" y="2947"/>
                    <a:pt x="172742" y="3001"/>
                    <a:pt x="172796" y="3183"/>
                  </a:cubicBezTo>
                  <a:cubicBezTo>
                    <a:pt x="172851" y="3359"/>
                    <a:pt x="172950" y="3524"/>
                    <a:pt x="173060" y="3765"/>
                  </a:cubicBezTo>
                  <a:cubicBezTo>
                    <a:pt x="172906" y="3792"/>
                    <a:pt x="172730" y="3864"/>
                    <a:pt x="172586" y="3864"/>
                  </a:cubicBezTo>
                  <a:cubicBezTo>
                    <a:pt x="172556" y="3864"/>
                    <a:pt x="172527" y="3861"/>
                    <a:pt x="172500" y="3853"/>
                  </a:cubicBezTo>
                  <a:cubicBezTo>
                    <a:pt x="172429" y="3835"/>
                    <a:pt x="172365" y="3827"/>
                    <a:pt x="172306" y="3827"/>
                  </a:cubicBezTo>
                  <a:cubicBezTo>
                    <a:pt x="172121" y="3827"/>
                    <a:pt x="171986" y="3904"/>
                    <a:pt x="171819" y="3963"/>
                  </a:cubicBezTo>
                  <a:cubicBezTo>
                    <a:pt x="171730" y="3991"/>
                    <a:pt x="171641" y="4011"/>
                    <a:pt x="171550" y="4011"/>
                  </a:cubicBezTo>
                  <a:cubicBezTo>
                    <a:pt x="171430" y="4011"/>
                    <a:pt x="171308" y="3976"/>
                    <a:pt x="171183" y="3875"/>
                  </a:cubicBezTo>
                  <a:cubicBezTo>
                    <a:pt x="171501" y="3754"/>
                    <a:pt x="171797" y="3634"/>
                    <a:pt x="172083" y="3513"/>
                  </a:cubicBezTo>
                  <a:cubicBezTo>
                    <a:pt x="172072" y="3283"/>
                    <a:pt x="171479" y="3348"/>
                    <a:pt x="171655" y="3019"/>
                  </a:cubicBezTo>
                  <a:lnTo>
                    <a:pt x="171655" y="3019"/>
                  </a:lnTo>
                  <a:cubicBezTo>
                    <a:pt x="171819" y="3063"/>
                    <a:pt x="171984" y="3107"/>
                    <a:pt x="172182" y="3161"/>
                  </a:cubicBezTo>
                  <a:cubicBezTo>
                    <a:pt x="172214" y="3074"/>
                    <a:pt x="172236" y="3019"/>
                    <a:pt x="172258" y="2953"/>
                  </a:cubicBezTo>
                  <a:cubicBezTo>
                    <a:pt x="171973" y="2866"/>
                    <a:pt x="171699" y="2778"/>
                    <a:pt x="171424" y="2690"/>
                  </a:cubicBezTo>
                  <a:cubicBezTo>
                    <a:pt x="171657" y="2472"/>
                    <a:pt x="171968" y="2354"/>
                    <a:pt x="172352" y="2354"/>
                  </a:cubicBezTo>
                  <a:close/>
                  <a:moveTo>
                    <a:pt x="175880" y="3930"/>
                  </a:moveTo>
                  <a:lnTo>
                    <a:pt x="176143" y="4029"/>
                  </a:lnTo>
                  <a:cubicBezTo>
                    <a:pt x="176133" y="4051"/>
                    <a:pt x="176121" y="4073"/>
                    <a:pt x="176111" y="4105"/>
                  </a:cubicBezTo>
                  <a:lnTo>
                    <a:pt x="175814" y="4039"/>
                  </a:lnTo>
                  <a:cubicBezTo>
                    <a:pt x="175836" y="4007"/>
                    <a:pt x="175858" y="3974"/>
                    <a:pt x="175880" y="3930"/>
                  </a:cubicBezTo>
                  <a:close/>
                  <a:moveTo>
                    <a:pt x="155083" y="3908"/>
                  </a:moveTo>
                  <a:cubicBezTo>
                    <a:pt x="155094" y="3908"/>
                    <a:pt x="155160" y="3941"/>
                    <a:pt x="155204" y="3952"/>
                  </a:cubicBezTo>
                  <a:cubicBezTo>
                    <a:pt x="155149" y="4007"/>
                    <a:pt x="155105" y="4073"/>
                    <a:pt x="155050" y="4127"/>
                  </a:cubicBezTo>
                  <a:cubicBezTo>
                    <a:pt x="155006" y="4117"/>
                    <a:pt x="154962" y="4095"/>
                    <a:pt x="154908" y="4073"/>
                  </a:cubicBezTo>
                  <a:cubicBezTo>
                    <a:pt x="154974" y="4017"/>
                    <a:pt x="155018" y="3963"/>
                    <a:pt x="155083" y="3908"/>
                  </a:cubicBezTo>
                  <a:close/>
                  <a:moveTo>
                    <a:pt x="126648" y="3974"/>
                  </a:moveTo>
                  <a:cubicBezTo>
                    <a:pt x="126691" y="4007"/>
                    <a:pt x="126747" y="4029"/>
                    <a:pt x="126769" y="4073"/>
                  </a:cubicBezTo>
                  <a:cubicBezTo>
                    <a:pt x="126779" y="4083"/>
                    <a:pt x="126725" y="4127"/>
                    <a:pt x="126713" y="4149"/>
                  </a:cubicBezTo>
                  <a:cubicBezTo>
                    <a:pt x="126659" y="4127"/>
                    <a:pt x="126615" y="4095"/>
                    <a:pt x="126571" y="4073"/>
                  </a:cubicBezTo>
                  <a:cubicBezTo>
                    <a:pt x="126604" y="4029"/>
                    <a:pt x="126626" y="3995"/>
                    <a:pt x="126648" y="3974"/>
                  </a:cubicBezTo>
                  <a:close/>
                  <a:moveTo>
                    <a:pt x="121248" y="3337"/>
                  </a:moveTo>
                  <a:cubicBezTo>
                    <a:pt x="121655" y="3425"/>
                    <a:pt x="121863" y="3556"/>
                    <a:pt x="121852" y="3853"/>
                  </a:cubicBezTo>
                  <a:cubicBezTo>
                    <a:pt x="121841" y="4127"/>
                    <a:pt x="121655" y="4215"/>
                    <a:pt x="121281" y="4237"/>
                  </a:cubicBezTo>
                  <a:cubicBezTo>
                    <a:pt x="121094" y="4095"/>
                    <a:pt x="120941" y="3974"/>
                    <a:pt x="120733" y="3809"/>
                  </a:cubicBezTo>
                  <a:cubicBezTo>
                    <a:pt x="120908" y="3644"/>
                    <a:pt x="121072" y="3491"/>
                    <a:pt x="121248" y="3337"/>
                  </a:cubicBezTo>
                  <a:close/>
                  <a:moveTo>
                    <a:pt x="129734" y="3633"/>
                  </a:moveTo>
                  <a:cubicBezTo>
                    <a:pt x="129815" y="3633"/>
                    <a:pt x="129963" y="3724"/>
                    <a:pt x="129973" y="3765"/>
                  </a:cubicBezTo>
                  <a:cubicBezTo>
                    <a:pt x="129973" y="3853"/>
                    <a:pt x="129908" y="3963"/>
                    <a:pt x="129820" y="4017"/>
                  </a:cubicBezTo>
                  <a:cubicBezTo>
                    <a:pt x="129677" y="4105"/>
                    <a:pt x="129490" y="4149"/>
                    <a:pt x="129216" y="4259"/>
                  </a:cubicBezTo>
                  <a:cubicBezTo>
                    <a:pt x="129282" y="4039"/>
                    <a:pt x="129282" y="3897"/>
                    <a:pt x="129369" y="3776"/>
                  </a:cubicBezTo>
                  <a:cubicBezTo>
                    <a:pt x="129413" y="3710"/>
                    <a:pt x="129589" y="3644"/>
                    <a:pt x="129720" y="3634"/>
                  </a:cubicBezTo>
                  <a:cubicBezTo>
                    <a:pt x="129725" y="3633"/>
                    <a:pt x="129729" y="3633"/>
                    <a:pt x="129734" y="3633"/>
                  </a:cubicBezTo>
                  <a:close/>
                  <a:moveTo>
                    <a:pt x="157915" y="4117"/>
                  </a:moveTo>
                  <a:cubicBezTo>
                    <a:pt x="157903" y="4161"/>
                    <a:pt x="157915" y="4215"/>
                    <a:pt x="157893" y="4270"/>
                  </a:cubicBezTo>
                  <a:cubicBezTo>
                    <a:pt x="157893" y="4281"/>
                    <a:pt x="157816" y="4281"/>
                    <a:pt x="157761" y="4292"/>
                  </a:cubicBezTo>
                  <a:cubicBezTo>
                    <a:pt x="157739" y="4259"/>
                    <a:pt x="157728" y="4237"/>
                    <a:pt x="157706" y="4215"/>
                  </a:cubicBezTo>
                  <a:cubicBezTo>
                    <a:pt x="157772" y="4182"/>
                    <a:pt x="157838" y="4149"/>
                    <a:pt x="157915" y="4117"/>
                  </a:cubicBezTo>
                  <a:close/>
                  <a:moveTo>
                    <a:pt x="173597" y="3535"/>
                  </a:moveTo>
                  <a:cubicBezTo>
                    <a:pt x="173636" y="3537"/>
                    <a:pt x="173680" y="3537"/>
                    <a:pt x="173727" y="3537"/>
                  </a:cubicBezTo>
                  <a:cubicBezTo>
                    <a:pt x="173755" y="3537"/>
                    <a:pt x="173785" y="3537"/>
                    <a:pt x="173815" y="3537"/>
                  </a:cubicBezTo>
                  <a:cubicBezTo>
                    <a:pt x="173973" y="3537"/>
                    <a:pt x="174139" y="3542"/>
                    <a:pt x="174212" y="3600"/>
                  </a:cubicBezTo>
                  <a:cubicBezTo>
                    <a:pt x="174487" y="3820"/>
                    <a:pt x="174157" y="4017"/>
                    <a:pt x="174048" y="4303"/>
                  </a:cubicBezTo>
                  <a:cubicBezTo>
                    <a:pt x="173751" y="4051"/>
                    <a:pt x="173334" y="3930"/>
                    <a:pt x="173597" y="3535"/>
                  </a:cubicBezTo>
                  <a:close/>
                  <a:moveTo>
                    <a:pt x="163402" y="3041"/>
                  </a:moveTo>
                  <a:cubicBezTo>
                    <a:pt x="163742" y="3151"/>
                    <a:pt x="164093" y="3249"/>
                    <a:pt x="164434" y="3359"/>
                  </a:cubicBezTo>
                  <a:cubicBezTo>
                    <a:pt x="164752" y="3458"/>
                    <a:pt x="165136" y="3348"/>
                    <a:pt x="165443" y="3502"/>
                  </a:cubicBezTo>
                  <a:cubicBezTo>
                    <a:pt x="165553" y="3556"/>
                    <a:pt x="165630" y="3644"/>
                    <a:pt x="165783" y="3776"/>
                  </a:cubicBezTo>
                  <a:cubicBezTo>
                    <a:pt x="165476" y="3754"/>
                    <a:pt x="165290" y="3743"/>
                    <a:pt x="165125" y="3732"/>
                  </a:cubicBezTo>
                  <a:cubicBezTo>
                    <a:pt x="165015" y="3941"/>
                    <a:pt x="164927" y="4117"/>
                    <a:pt x="164829" y="4292"/>
                  </a:cubicBezTo>
                  <a:cubicBezTo>
                    <a:pt x="164774" y="4303"/>
                    <a:pt x="164719" y="4314"/>
                    <a:pt x="164664" y="4314"/>
                  </a:cubicBezTo>
                  <a:cubicBezTo>
                    <a:pt x="164795" y="3600"/>
                    <a:pt x="163797" y="3491"/>
                    <a:pt x="163314" y="3107"/>
                  </a:cubicBezTo>
                  <a:cubicBezTo>
                    <a:pt x="163369" y="3063"/>
                    <a:pt x="163391" y="3041"/>
                    <a:pt x="163402" y="3041"/>
                  </a:cubicBezTo>
                  <a:close/>
                  <a:moveTo>
                    <a:pt x="155786" y="4139"/>
                  </a:moveTo>
                  <a:cubicBezTo>
                    <a:pt x="155786" y="4139"/>
                    <a:pt x="155840" y="4259"/>
                    <a:pt x="155830" y="4259"/>
                  </a:cubicBezTo>
                  <a:cubicBezTo>
                    <a:pt x="155698" y="4303"/>
                    <a:pt x="155566" y="4336"/>
                    <a:pt x="155435" y="4369"/>
                  </a:cubicBezTo>
                  <a:cubicBezTo>
                    <a:pt x="155413" y="4303"/>
                    <a:pt x="155391" y="4248"/>
                    <a:pt x="155379" y="4193"/>
                  </a:cubicBezTo>
                  <a:cubicBezTo>
                    <a:pt x="155511" y="4171"/>
                    <a:pt x="155643" y="4149"/>
                    <a:pt x="155786" y="4139"/>
                  </a:cubicBezTo>
                  <a:close/>
                  <a:moveTo>
                    <a:pt x="174509" y="4369"/>
                  </a:moveTo>
                  <a:cubicBezTo>
                    <a:pt x="174512" y="4369"/>
                    <a:pt x="174515" y="4369"/>
                    <a:pt x="174519" y="4369"/>
                  </a:cubicBezTo>
                  <a:lnTo>
                    <a:pt x="174519" y="4369"/>
                  </a:lnTo>
                  <a:lnTo>
                    <a:pt x="174519" y="4369"/>
                  </a:lnTo>
                  <a:close/>
                  <a:moveTo>
                    <a:pt x="103733" y="4149"/>
                  </a:moveTo>
                  <a:cubicBezTo>
                    <a:pt x="103788" y="4204"/>
                    <a:pt x="103832" y="4270"/>
                    <a:pt x="103876" y="4336"/>
                  </a:cubicBezTo>
                  <a:cubicBezTo>
                    <a:pt x="103842" y="4347"/>
                    <a:pt x="103810" y="4358"/>
                    <a:pt x="103776" y="4380"/>
                  </a:cubicBezTo>
                  <a:cubicBezTo>
                    <a:pt x="103711" y="4325"/>
                    <a:pt x="103645" y="4270"/>
                    <a:pt x="103579" y="4226"/>
                  </a:cubicBezTo>
                  <a:cubicBezTo>
                    <a:pt x="103634" y="4193"/>
                    <a:pt x="103689" y="4171"/>
                    <a:pt x="103733" y="4149"/>
                  </a:cubicBezTo>
                  <a:close/>
                  <a:moveTo>
                    <a:pt x="147313" y="3622"/>
                  </a:moveTo>
                  <a:cubicBezTo>
                    <a:pt x="147521" y="3820"/>
                    <a:pt x="147960" y="3919"/>
                    <a:pt x="147818" y="4226"/>
                  </a:cubicBezTo>
                  <a:cubicBezTo>
                    <a:pt x="147785" y="4314"/>
                    <a:pt x="147499" y="4347"/>
                    <a:pt x="147269" y="4380"/>
                  </a:cubicBezTo>
                  <a:cubicBezTo>
                    <a:pt x="147401" y="4117"/>
                    <a:pt x="146863" y="3886"/>
                    <a:pt x="147313" y="3622"/>
                  </a:cubicBezTo>
                  <a:close/>
                  <a:moveTo>
                    <a:pt x="133386" y="3809"/>
                  </a:moveTo>
                  <a:cubicBezTo>
                    <a:pt x="133485" y="3897"/>
                    <a:pt x="133627" y="3985"/>
                    <a:pt x="133671" y="4095"/>
                  </a:cubicBezTo>
                  <a:cubicBezTo>
                    <a:pt x="133705" y="4161"/>
                    <a:pt x="133584" y="4248"/>
                    <a:pt x="133463" y="4413"/>
                  </a:cubicBezTo>
                  <a:cubicBezTo>
                    <a:pt x="133288" y="4237"/>
                    <a:pt x="133123" y="4139"/>
                    <a:pt x="133079" y="4017"/>
                  </a:cubicBezTo>
                  <a:cubicBezTo>
                    <a:pt x="133057" y="3974"/>
                    <a:pt x="133276" y="3875"/>
                    <a:pt x="133386" y="3809"/>
                  </a:cubicBezTo>
                  <a:close/>
                  <a:moveTo>
                    <a:pt x="141365" y="4281"/>
                  </a:moveTo>
                  <a:cubicBezTo>
                    <a:pt x="141419" y="4292"/>
                    <a:pt x="141463" y="4325"/>
                    <a:pt x="141639" y="4391"/>
                  </a:cubicBezTo>
                  <a:cubicBezTo>
                    <a:pt x="141534" y="4420"/>
                    <a:pt x="141471" y="4448"/>
                    <a:pt x="141427" y="4448"/>
                  </a:cubicBezTo>
                  <a:cubicBezTo>
                    <a:pt x="141421" y="4448"/>
                    <a:pt x="141415" y="4447"/>
                    <a:pt x="141409" y="4446"/>
                  </a:cubicBezTo>
                  <a:cubicBezTo>
                    <a:pt x="141354" y="4434"/>
                    <a:pt x="141321" y="4391"/>
                    <a:pt x="141299" y="4347"/>
                  </a:cubicBezTo>
                  <a:cubicBezTo>
                    <a:pt x="141288" y="4336"/>
                    <a:pt x="141354" y="4281"/>
                    <a:pt x="141365" y="4281"/>
                  </a:cubicBezTo>
                  <a:close/>
                  <a:moveTo>
                    <a:pt x="151747" y="3612"/>
                  </a:moveTo>
                  <a:cubicBezTo>
                    <a:pt x="151801" y="3622"/>
                    <a:pt x="151845" y="3644"/>
                    <a:pt x="151901" y="3656"/>
                  </a:cubicBezTo>
                  <a:cubicBezTo>
                    <a:pt x="151813" y="3974"/>
                    <a:pt x="151736" y="4292"/>
                    <a:pt x="151648" y="4621"/>
                  </a:cubicBezTo>
                  <a:cubicBezTo>
                    <a:pt x="151406" y="4566"/>
                    <a:pt x="151165" y="4500"/>
                    <a:pt x="150891" y="4434"/>
                  </a:cubicBezTo>
                  <a:cubicBezTo>
                    <a:pt x="151187" y="4161"/>
                    <a:pt x="151462" y="3886"/>
                    <a:pt x="151747" y="3612"/>
                  </a:cubicBezTo>
                  <a:close/>
                  <a:moveTo>
                    <a:pt x="165224" y="4468"/>
                  </a:moveTo>
                  <a:cubicBezTo>
                    <a:pt x="165268" y="4490"/>
                    <a:pt x="165300" y="4512"/>
                    <a:pt x="165334" y="4534"/>
                  </a:cubicBezTo>
                  <a:cubicBezTo>
                    <a:pt x="165224" y="4578"/>
                    <a:pt x="165125" y="4621"/>
                    <a:pt x="165026" y="4654"/>
                  </a:cubicBezTo>
                  <a:cubicBezTo>
                    <a:pt x="165092" y="4588"/>
                    <a:pt x="165158" y="4522"/>
                    <a:pt x="165224" y="4468"/>
                  </a:cubicBezTo>
                  <a:close/>
                  <a:moveTo>
                    <a:pt x="141321" y="4544"/>
                  </a:moveTo>
                  <a:cubicBezTo>
                    <a:pt x="141343" y="4588"/>
                    <a:pt x="141376" y="4621"/>
                    <a:pt x="141398" y="4654"/>
                  </a:cubicBezTo>
                  <a:cubicBezTo>
                    <a:pt x="141354" y="4665"/>
                    <a:pt x="141310" y="4687"/>
                    <a:pt x="141266" y="4687"/>
                  </a:cubicBezTo>
                  <a:cubicBezTo>
                    <a:pt x="141244" y="4687"/>
                    <a:pt x="141233" y="4643"/>
                    <a:pt x="141211" y="4610"/>
                  </a:cubicBezTo>
                  <a:cubicBezTo>
                    <a:pt x="141244" y="4588"/>
                    <a:pt x="141288" y="4566"/>
                    <a:pt x="141321" y="4544"/>
                  </a:cubicBezTo>
                  <a:close/>
                  <a:moveTo>
                    <a:pt x="115453" y="4610"/>
                  </a:moveTo>
                  <a:lnTo>
                    <a:pt x="115453" y="4610"/>
                  </a:lnTo>
                  <a:cubicBezTo>
                    <a:pt x="115421" y="4643"/>
                    <a:pt x="115388" y="4687"/>
                    <a:pt x="115344" y="4709"/>
                  </a:cubicBezTo>
                  <a:cubicBezTo>
                    <a:pt x="115342" y="4711"/>
                    <a:pt x="115340" y="4711"/>
                    <a:pt x="115338" y="4711"/>
                  </a:cubicBezTo>
                  <a:cubicBezTo>
                    <a:pt x="115318" y="4711"/>
                    <a:pt x="115263" y="4680"/>
                    <a:pt x="115158" y="4632"/>
                  </a:cubicBezTo>
                  <a:cubicBezTo>
                    <a:pt x="115300" y="4621"/>
                    <a:pt x="115377" y="4621"/>
                    <a:pt x="115453" y="4610"/>
                  </a:cubicBezTo>
                  <a:close/>
                  <a:moveTo>
                    <a:pt x="166102" y="4566"/>
                  </a:moveTo>
                  <a:cubicBezTo>
                    <a:pt x="166146" y="4600"/>
                    <a:pt x="166178" y="4632"/>
                    <a:pt x="166212" y="4665"/>
                  </a:cubicBezTo>
                  <a:cubicBezTo>
                    <a:pt x="166183" y="4684"/>
                    <a:pt x="166138" y="4711"/>
                    <a:pt x="166119" y="4711"/>
                  </a:cubicBezTo>
                  <a:cubicBezTo>
                    <a:pt x="166116" y="4711"/>
                    <a:pt x="166114" y="4711"/>
                    <a:pt x="166112" y="4709"/>
                  </a:cubicBezTo>
                  <a:cubicBezTo>
                    <a:pt x="166058" y="4698"/>
                    <a:pt x="166014" y="4665"/>
                    <a:pt x="165970" y="4632"/>
                  </a:cubicBezTo>
                  <a:cubicBezTo>
                    <a:pt x="166036" y="4600"/>
                    <a:pt x="166091" y="4566"/>
                    <a:pt x="166102" y="4566"/>
                  </a:cubicBezTo>
                  <a:close/>
                  <a:moveTo>
                    <a:pt x="158244" y="4632"/>
                  </a:moveTo>
                  <a:cubicBezTo>
                    <a:pt x="158266" y="4654"/>
                    <a:pt x="158288" y="4676"/>
                    <a:pt x="158298" y="4698"/>
                  </a:cubicBezTo>
                  <a:cubicBezTo>
                    <a:pt x="158310" y="4698"/>
                    <a:pt x="158266" y="4720"/>
                    <a:pt x="158255" y="4720"/>
                  </a:cubicBezTo>
                  <a:cubicBezTo>
                    <a:pt x="158211" y="4709"/>
                    <a:pt x="158189" y="4698"/>
                    <a:pt x="158156" y="4676"/>
                  </a:cubicBezTo>
                  <a:cubicBezTo>
                    <a:pt x="158178" y="4665"/>
                    <a:pt x="158211" y="4643"/>
                    <a:pt x="158244" y="4632"/>
                  </a:cubicBezTo>
                  <a:close/>
                  <a:moveTo>
                    <a:pt x="123390" y="4503"/>
                  </a:moveTo>
                  <a:cubicBezTo>
                    <a:pt x="123534" y="4503"/>
                    <a:pt x="123671" y="4530"/>
                    <a:pt x="123806" y="4544"/>
                  </a:cubicBezTo>
                  <a:cubicBezTo>
                    <a:pt x="123670" y="4697"/>
                    <a:pt x="123519" y="4727"/>
                    <a:pt x="123338" y="4727"/>
                  </a:cubicBezTo>
                  <a:cubicBezTo>
                    <a:pt x="123222" y="4727"/>
                    <a:pt x="123092" y="4715"/>
                    <a:pt x="122947" y="4715"/>
                  </a:cubicBezTo>
                  <a:cubicBezTo>
                    <a:pt x="122899" y="4715"/>
                    <a:pt x="122848" y="4716"/>
                    <a:pt x="122796" y="4720"/>
                  </a:cubicBezTo>
                  <a:cubicBezTo>
                    <a:pt x="123011" y="4547"/>
                    <a:pt x="123206" y="4503"/>
                    <a:pt x="123390" y="4503"/>
                  </a:cubicBezTo>
                  <a:close/>
                  <a:moveTo>
                    <a:pt x="172116" y="4292"/>
                  </a:moveTo>
                  <a:cubicBezTo>
                    <a:pt x="171918" y="4534"/>
                    <a:pt x="171819" y="4643"/>
                    <a:pt x="171721" y="4753"/>
                  </a:cubicBezTo>
                  <a:lnTo>
                    <a:pt x="171589" y="4753"/>
                  </a:lnTo>
                  <a:cubicBezTo>
                    <a:pt x="171567" y="4621"/>
                    <a:pt x="171512" y="4490"/>
                    <a:pt x="171534" y="4358"/>
                  </a:cubicBezTo>
                  <a:cubicBezTo>
                    <a:pt x="171534" y="4336"/>
                    <a:pt x="171809" y="4325"/>
                    <a:pt x="172116" y="4292"/>
                  </a:cubicBezTo>
                  <a:close/>
                  <a:moveTo>
                    <a:pt x="144197" y="4456"/>
                  </a:moveTo>
                  <a:cubicBezTo>
                    <a:pt x="144240" y="4500"/>
                    <a:pt x="144284" y="4544"/>
                    <a:pt x="144328" y="4578"/>
                  </a:cubicBezTo>
                  <a:cubicBezTo>
                    <a:pt x="144185" y="4654"/>
                    <a:pt x="144031" y="4720"/>
                    <a:pt x="143878" y="4786"/>
                  </a:cubicBezTo>
                  <a:cubicBezTo>
                    <a:pt x="143878" y="4786"/>
                    <a:pt x="143801" y="4720"/>
                    <a:pt x="143758" y="4687"/>
                  </a:cubicBezTo>
                  <a:cubicBezTo>
                    <a:pt x="143900" y="4610"/>
                    <a:pt x="144053" y="4534"/>
                    <a:pt x="144197" y="4456"/>
                  </a:cubicBezTo>
                  <a:close/>
                  <a:moveTo>
                    <a:pt x="168176" y="4413"/>
                  </a:moveTo>
                  <a:cubicBezTo>
                    <a:pt x="168395" y="4446"/>
                    <a:pt x="168560" y="4512"/>
                    <a:pt x="168461" y="4698"/>
                  </a:cubicBezTo>
                  <a:cubicBezTo>
                    <a:pt x="168441" y="4738"/>
                    <a:pt x="168285" y="4787"/>
                    <a:pt x="168249" y="4787"/>
                  </a:cubicBezTo>
                  <a:cubicBezTo>
                    <a:pt x="168245" y="4787"/>
                    <a:pt x="168243" y="4787"/>
                    <a:pt x="168242" y="4786"/>
                  </a:cubicBezTo>
                  <a:cubicBezTo>
                    <a:pt x="168154" y="4698"/>
                    <a:pt x="168077" y="4600"/>
                    <a:pt x="167990" y="4490"/>
                  </a:cubicBezTo>
                  <a:cubicBezTo>
                    <a:pt x="168055" y="4468"/>
                    <a:pt x="168110" y="4434"/>
                    <a:pt x="168176" y="4413"/>
                  </a:cubicBezTo>
                  <a:close/>
                  <a:moveTo>
                    <a:pt x="153579" y="4597"/>
                  </a:moveTo>
                  <a:cubicBezTo>
                    <a:pt x="153673" y="4597"/>
                    <a:pt x="153809" y="4634"/>
                    <a:pt x="154040" y="4698"/>
                  </a:cubicBezTo>
                  <a:cubicBezTo>
                    <a:pt x="153777" y="4742"/>
                    <a:pt x="153525" y="4797"/>
                    <a:pt x="153272" y="4851"/>
                  </a:cubicBezTo>
                  <a:cubicBezTo>
                    <a:pt x="153395" y="4671"/>
                    <a:pt x="153445" y="4597"/>
                    <a:pt x="153579" y="4597"/>
                  </a:cubicBezTo>
                  <a:close/>
                  <a:moveTo>
                    <a:pt x="160976" y="3535"/>
                  </a:moveTo>
                  <a:cubicBezTo>
                    <a:pt x="161339" y="3644"/>
                    <a:pt x="161734" y="3765"/>
                    <a:pt x="162162" y="3908"/>
                  </a:cubicBezTo>
                  <a:cubicBezTo>
                    <a:pt x="162008" y="3941"/>
                    <a:pt x="161854" y="3985"/>
                    <a:pt x="161690" y="4007"/>
                  </a:cubicBezTo>
                  <a:cubicBezTo>
                    <a:pt x="160932" y="4105"/>
                    <a:pt x="160922" y="4105"/>
                    <a:pt x="160812" y="4632"/>
                  </a:cubicBezTo>
                  <a:cubicBezTo>
                    <a:pt x="160781" y="4785"/>
                    <a:pt x="160676" y="4853"/>
                    <a:pt x="160468" y="4853"/>
                  </a:cubicBezTo>
                  <a:cubicBezTo>
                    <a:pt x="160452" y="4853"/>
                    <a:pt x="160435" y="4852"/>
                    <a:pt x="160417" y="4851"/>
                  </a:cubicBezTo>
                  <a:cubicBezTo>
                    <a:pt x="160329" y="4632"/>
                    <a:pt x="160241" y="4424"/>
                    <a:pt x="160164" y="4226"/>
                  </a:cubicBezTo>
                  <a:cubicBezTo>
                    <a:pt x="160461" y="3974"/>
                    <a:pt x="160724" y="3754"/>
                    <a:pt x="160976" y="3535"/>
                  </a:cubicBezTo>
                  <a:close/>
                  <a:moveTo>
                    <a:pt x="130807" y="4709"/>
                  </a:moveTo>
                  <a:cubicBezTo>
                    <a:pt x="130884" y="4731"/>
                    <a:pt x="130961" y="4753"/>
                    <a:pt x="131081" y="4797"/>
                  </a:cubicBezTo>
                  <a:cubicBezTo>
                    <a:pt x="130992" y="4847"/>
                    <a:pt x="130938" y="4897"/>
                    <a:pt x="130905" y="4897"/>
                  </a:cubicBezTo>
                  <a:cubicBezTo>
                    <a:pt x="130901" y="4897"/>
                    <a:pt x="130898" y="4896"/>
                    <a:pt x="130895" y="4895"/>
                  </a:cubicBezTo>
                  <a:cubicBezTo>
                    <a:pt x="130840" y="4895"/>
                    <a:pt x="130764" y="4851"/>
                    <a:pt x="130742" y="4819"/>
                  </a:cubicBezTo>
                  <a:cubicBezTo>
                    <a:pt x="130730" y="4797"/>
                    <a:pt x="130796" y="4709"/>
                    <a:pt x="130807" y="4709"/>
                  </a:cubicBezTo>
                  <a:close/>
                  <a:moveTo>
                    <a:pt x="168824" y="4621"/>
                  </a:moveTo>
                  <a:cubicBezTo>
                    <a:pt x="169054" y="4731"/>
                    <a:pt x="169241" y="4830"/>
                    <a:pt x="169438" y="4917"/>
                  </a:cubicBezTo>
                  <a:cubicBezTo>
                    <a:pt x="169285" y="4946"/>
                    <a:pt x="169182" y="4965"/>
                    <a:pt x="169107" y="4965"/>
                  </a:cubicBezTo>
                  <a:cubicBezTo>
                    <a:pt x="168951" y="4965"/>
                    <a:pt x="168920" y="4881"/>
                    <a:pt x="168824" y="4621"/>
                  </a:cubicBezTo>
                  <a:close/>
                  <a:moveTo>
                    <a:pt x="112622" y="4808"/>
                  </a:moveTo>
                  <a:lnTo>
                    <a:pt x="112622" y="4808"/>
                  </a:lnTo>
                  <a:cubicBezTo>
                    <a:pt x="112688" y="4819"/>
                    <a:pt x="112754" y="4830"/>
                    <a:pt x="112798" y="4863"/>
                  </a:cubicBezTo>
                  <a:cubicBezTo>
                    <a:pt x="112841" y="4885"/>
                    <a:pt x="112875" y="4939"/>
                    <a:pt x="112885" y="4973"/>
                  </a:cubicBezTo>
                  <a:cubicBezTo>
                    <a:pt x="112896" y="4992"/>
                    <a:pt x="112827" y="5029"/>
                    <a:pt x="112804" y="5029"/>
                  </a:cubicBezTo>
                  <a:cubicBezTo>
                    <a:pt x="112801" y="5029"/>
                    <a:pt x="112799" y="5028"/>
                    <a:pt x="112798" y="5027"/>
                  </a:cubicBezTo>
                  <a:cubicBezTo>
                    <a:pt x="112743" y="5005"/>
                    <a:pt x="112677" y="4973"/>
                    <a:pt x="112655" y="4939"/>
                  </a:cubicBezTo>
                  <a:cubicBezTo>
                    <a:pt x="112622" y="4895"/>
                    <a:pt x="112633" y="4851"/>
                    <a:pt x="112622" y="4808"/>
                  </a:cubicBezTo>
                  <a:close/>
                  <a:moveTo>
                    <a:pt x="165898" y="4905"/>
                  </a:moveTo>
                  <a:cubicBezTo>
                    <a:pt x="165914" y="4905"/>
                    <a:pt x="165952" y="4942"/>
                    <a:pt x="165981" y="4961"/>
                  </a:cubicBezTo>
                  <a:cubicBezTo>
                    <a:pt x="165937" y="4983"/>
                    <a:pt x="165893" y="5017"/>
                    <a:pt x="165849" y="5039"/>
                  </a:cubicBezTo>
                  <a:cubicBezTo>
                    <a:pt x="165795" y="5005"/>
                    <a:pt x="165761" y="4995"/>
                    <a:pt x="165729" y="4973"/>
                  </a:cubicBezTo>
                  <a:cubicBezTo>
                    <a:pt x="165783" y="4951"/>
                    <a:pt x="165839" y="4917"/>
                    <a:pt x="165893" y="4907"/>
                  </a:cubicBezTo>
                  <a:cubicBezTo>
                    <a:pt x="165894" y="4906"/>
                    <a:pt x="165896" y="4905"/>
                    <a:pt x="165898" y="4905"/>
                  </a:cubicBezTo>
                  <a:close/>
                  <a:moveTo>
                    <a:pt x="128788" y="4347"/>
                  </a:moveTo>
                  <a:lnTo>
                    <a:pt x="128788" y="4347"/>
                  </a:lnTo>
                  <a:cubicBezTo>
                    <a:pt x="128744" y="4600"/>
                    <a:pt x="128711" y="4775"/>
                    <a:pt x="128656" y="5060"/>
                  </a:cubicBezTo>
                  <a:cubicBezTo>
                    <a:pt x="128360" y="4895"/>
                    <a:pt x="128217" y="4808"/>
                    <a:pt x="128052" y="4731"/>
                  </a:cubicBezTo>
                  <a:cubicBezTo>
                    <a:pt x="127899" y="4654"/>
                    <a:pt x="127723" y="4610"/>
                    <a:pt x="127559" y="4556"/>
                  </a:cubicBezTo>
                  <a:cubicBezTo>
                    <a:pt x="127668" y="4432"/>
                    <a:pt x="127793" y="4399"/>
                    <a:pt x="127929" y="4399"/>
                  </a:cubicBezTo>
                  <a:cubicBezTo>
                    <a:pt x="128082" y="4399"/>
                    <a:pt x="128248" y="4440"/>
                    <a:pt x="128418" y="4440"/>
                  </a:cubicBezTo>
                  <a:cubicBezTo>
                    <a:pt x="128540" y="4440"/>
                    <a:pt x="128665" y="4419"/>
                    <a:pt x="128788" y="4347"/>
                  </a:cubicBezTo>
                  <a:close/>
                  <a:moveTo>
                    <a:pt x="161536" y="4885"/>
                  </a:moveTo>
                  <a:cubicBezTo>
                    <a:pt x="161756" y="4917"/>
                    <a:pt x="161975" y="4951"/>
                    <a:pt x="162337" y="5005"/>
                  </a:cubicBezTo>
                  <a:cubicBezTo>
                    <a:pt x="162153" y="5095"/>
                    <a:pt x="162013" y="5128"/>
                    <a:pt x="161898" y="5128"/>
                  </a:cubicBezTo>
                  <a:cubicBezTo>
                    <a:pt x="161733" y="5128"/>
                    <a:pt x="161620" y="5059"/>
                    <a:pt x="161503" y="4995"/>
                  </a:cubicBezTo>
                  <a:cubicBezTo>
                    <a:pt x="161515" y="4961"/>
                    <a:pt x="161525" y="4917"/>
                    <a:pt x="161536" y="4885"/>
                  </a:cubicBezTo>
                  <a:close/>
                  <a:moveTo>
                    <a:pt x="135158" y="4131"/>
                  </a:moveTo>
                  <a:cubicBezTo>
                    <a:pt x="135398" y="4131"/>
                    <a:pt x="135438" y="4287"/>
                    <a:pt x="135493" y="4434"/>
                  </a:cubicBezTo>
                  <a:cubicBezTo>
                    <a:pt x="135834" y="4424"/>
                    <a:pt x="136163" y="4402"/>
                    <a:pt x="136514" y="4391"/>
                  </a:cubicBezTo>
                  <a:cubicBezTo>
                    <a:pt x="136569" y="4456"/>
                    <a:pt x="136624" y="4522"/>
                    <a:pt x="136668" y="4588"/>
                  </a:cubicBezTo>
                  <a:cubicBezTo>
                    <a:pt x="136722" y="4544"/>
                    <a:pt x="136788" y="4500"/>
                    <a:pt x="136854" y="4434"/>
                  </a:cubicBezTo>
                  <a:cubicBezTo>
                    <a:pt x="136909" y="4500"/>
                    <a:pt x="136975" y="4556"/>
                    <a:pt x="137030" y="4600"/>
                  </a:cubicBezTo>
                  <a:cubicBezTo>
                    <a:pt x="137139" y="4534"/>
                    <a:pt x="137227" y="4446"/>
                    <a:pt x="137348" y="4391"/>
                  </a:cubicBezTo>
                  <a:cubicBezTo>
                    <a:pt x="137573" y="4289"/>
                    <a:pt x="137822" y="4197"/>
                    <a:pt x="138069" y="4197"/>
                  </a:cubicBezTo>
                  <a:cubicBezTo>
                    <a:pt x="138196" y="4197"/>
                    <a:pt x="138323" y="4221"/>
                    <a:pt x="138446" y="4281"/>
                  </a:cubicBezTo>
                  <a:cubicBezTo>
                    <a:pt x="138650" y="4383"/>
                    <a:pt x="138835" y="4426"/>
                    <a:pt x="139011" y="4426"/>
                  </a:cubicBezTo>
                  <a:cubicBezTo>
                    <a:pt x="139251" y="4426"/>
                    <a:pt x="139474" y="4346"/>
                    <a:pt x="139707" y="4226"/>
                  </a:cubicBezTo>
                  <a:cubicBezTo>
                    <a:pt x="139780" y="4187"/>
                    <a:pt x="139869" y="4167"/>
                    <a:pt x="139976" y="4167"/>
                  </a:cubicBezTo>
                  <a:cubicBezTo>
                    <a:pt x="140046" y="4167"/>
                    <a:pt x="140125" y="4176"/>
                    <a:pt x="140212" y="4193"/>
                  </a:cubicBezTo>
                  <a:cubicBezTo>
                    <a:pt x="140103" y="4281"/>
                    <a:pt x="139993" y="4380"/>
                    <a:pt x="139851" y="4490"/>
                  </a:cubicBezTo>
                  <a:cubicBezTo>
                    <a:pt x="140015" y="4566"/>
                    <a:pt x="140168" y="4643"/>
                    <a:pt x="140366" y="4731"/>
                  </a:cubicBezTo>
                  <a:cubicBezTo>
                    <a:pt x="140174" y="4834"/>
                    <a:pt x="139969" y="4861"/>
                    <a:pt x="139762" y="4861"/>
                  </a:cubicBezTo>
                  <a:cubicBezTo>
                    <a:pt x="139532" y="4861"/>
                    <a:pt x="139300" y="4828"/>
                    <a:pt x="139085" y="4828"/>
                  </a:cubicBezTo>
                  <a:cubicBezTo>
                    <a:pt x="138896" y="4828"/>
                    <a:pt x="138719" y="4854"/>
                    <a:pt x="138566" y="4951"/>
                  </a:cubicBezTo>
                  <a:cubicBezTo>
                    <a:pt x="138358" y="4775"/>
                    <a:pt x="138171" y="4621"/>
                    <a:pt x="137963" y="4456"/>
                  </a:cubicBezTo>
                  <a:cubicBezTo>
                    <a:pt x="137820" y="4600"/>
                    <a:pt x="137721" y="4687"/>
                    <a:pt x="137644" y="4775"/>
                  </a:cubicBezTo>
                  <a:cubicBezTo>
                    <a:pt x="137546" y="4895"/>
                    <a:pt x="137458" y="5115"/>
                    <a:pt x="137359" y="5126"/>
                  </a:cubicBezTo>
                  <a:cubicBezTo>
                    <a:pt x="137231" y="5131"/>
                    <a:pt x="137097" y="5142"/>
                    <a:pt x="136963" y="5142"/>
                  </a:cubicBezTo>
                  <a:cubicBezTo>
                    <a:pt x="136765" y="5142"/>
                    <a:pt x="136566" y="5117"/>
                    <a:pt x="136383" y="5005"/>
                  </a:cubicBezTo>
                  <a:cubicBezTo>
                    <a:pt x="136174" y="4885"/>
                    <a:pt x="135856" y="4851"/>
                    <a:pt x="135592" y="4775"/>
                  </a:cubicBezTo>
                  <a:lnTo>
                    <a:pt x="135592" y="4786"/>
                  </a:lnTo>
                  <a:cubicBezTo>
                    <a:pt x="135592" y="4775"/>
                    <a:pt x="135592" y="4775"/>
                    <a:pt x="135581" y="4775"/>
                  </a:cubicBezTo>
                  <a:cubicBezTo>
                    <a:pt x="135559" y="4873"/>
                    <a:pt x="135537" y="4961"/>
                    <a:pt x="135515" y="5071"/>
                  </a:cubicBezTo>
                  <a:cubicBezTo>
                    <a:pt x="134802" y="4775"/>
                    <a:pt x="134758" y="4709"/>
                    <a:pt x="135000" y="4149"/>
                  </a:cubicBezTo>
                  <a:cubicBezTo>
                    <a:pt x="135061" y="4137"/>
                    <a:pt x="135113" y="4131"/>
                    <a:pt x="135158" y="4131"/>
                  </a:cubicBezTo>
                  <a:close/>
                  <a:moveTo>
                    <a:pt x="140154" y="5037"/>
                  </a:moveTo>
                  <a:cubicBezTo>
                    <a:pt x="140203" y="5037"/>
                    <a:pt x="140254" y="5075"/>
                    <a:pt x="140322" y="5104"/>
                  </a:cubicBezTo>
                  <a:cubicBezTo>
                    <a:pt x="140268" y="5148"/>
                    <a:pt x="140212" y="5214"/>
                    <a:pt x="140202" y="5214"/>
                  </a:cubicBezTo>
                  <a:cubicBezTo>
                    <a:pt x="140124" y="5192"/>
                    <a:pt x="140059" y="5148"/>
                    <a:pt x="139993" y="5115"/>
                  </a:cubicBezTo>
                  <a:cubicBezTo>
                    <a:pt x="140048" y="5093"/>
                    <a:pt x="140081" y="5039"/>
                    <a:pt x="140136" y="5039"/>
                  </a:cubicBezTo>
                  <a:cubicBezTo>
                    <a:pt x="140142" y="5037"/>
                    <a:pt x="140148" y="5037"/>
                    <a:pt x="140154" y="5037"/>
                  </a:cubicBezTo>
                  <a:close/>
                  <a:moveTo>
                    <a:pt x="147028" y="4544"/>
                  </a:moveTo>
                  <a:cubicBezTo>
                    <a:pt x="147489" y="4610"/>
                    <a:pt x="147621" y="4797"/>
                    <a:pt x="147643" y="5104"/>
                  </a:cubicBezTo>
                  <a:cubicBezTo>
                    <a:pt x="147423" y="5148"/>
                    <a:pt x="147204" y="5192"/>
                    <a:pt x="146863" y="5269"/>
                  </a:cubicBezTo>
                  <a:cubicBezTo>
                    <a:pt x="146929" y="4951"/>
                    <a:pt x="146973" y="4764"/>
                    <a:pt x="147028" y="4544"/>
                  </a:cubicBezTo>
                  <a:close/>
                  <a:moveTo>
                    <a:pt x="1592" y="5346"/>
                  </a:moveTo>
                  <a:lnTo>
                    <a:pt x="1592" y="5565"/>
                  </a:lnTo>
                  <a:lnTo>
                    <a:pt x="1493" y="5565"/>
                  </a:lnTo>
                  <a:lnTo>
                    <a:pt x="1493" y="5346"/>
                  </a:lnTo>
                  <a:close/>
                  <a:moveTo>
                    <a:pt x="109736" y="3293"/>
                  </a:moveTo>
                  <a:cubicBezTo>
                    <a:pt x="110076" y="3381"/>
                    <a:pt x="110427" y="3480"/>
                    <a:pt x="110844" y="3590"/>
                  </a:cubicBezTo>
                  <a:cubicBezTo>
                    <a:pt x="110559" y="3853"/>
                    <a:pt x="110307" y="4095"/>
                    <a:pt x="110054" y="4336"/>
                  </a:cubicBezTo>
                  <a:cubicBezTo>
                    <a:pt x="110778" y="4237"/>
                    <a:pt x="111107" y="4117"/>
                    <a:pt x="111514" y="3787"/>
                  </a:cubicBezTo>
                  <a:cubicBezTo>
                    <a:pt x="111676" y="3836"/>
                    <a:pt x="111847" y="3926"/>
                    <a:pt x="112027" y="3926"/>
                  </a:cubicBezTo>
                  <a:cubicBezTo>
                    <a:pt x="112128" y="3926"/>
                    <a:pt x="112231" y="3898"/>
                    <a:pt x="112337" y="3820"/>
                  </a:cubicBezTo>
                  <a:cubicBezTo>
                    <a:pt x="112340" y="3818"/>
                    <a:pt x="112344" y="3817"/>
                    <a:pt x="112350" y="3817"/>
                  </a:cubicBezTo>
                  <a:cubicBezTo>
                    <a:pt x="112409" y="3817"/>
                    <a:pt x="112602" y="3912"/>
                    <a:pt x="112732" y="3952"/>
                  </a:cubicBezTo>
                  <a:lnTo>
                    <a:pt x="112743" y="3952"/>
                  </a:lnTo>
                  <a:lnTo>
                    <a:pt x="112743" y="3963"/>
                  </a:lnTo>
                  <a:cubicBezTo>
                    <a:pt x="112776" y="3974"/>
                    <a:pt x="112831" y="3985"/>
                    <a:pt x="112841" y="4017"/>
                  </a:cubicBezTo>
                  <a:cubicBezTo>
                    <a:pt x="112875" y="4073"/>
                    <a:pt x="112885" y="4127"/>
                    <a:pt x="112885" y="4182"/>
                  </a:cubicBezTo>
                  <a:cubicBezTo>
                    <a:pt x="112885" y="4193"/>
                    <a:pt x="112798" y="4204"/>
                    <a:pt x="112754" y="4215"/>
                  </a:cubicBezTo>
                  <a:cubicBezTo>
                    <a:pt x="112743" y="4161"/>
                    <a:pt x="112710" y="4095"/>
                    <a:pt x="112699" y="4039"/>
                  </a:cubicBezTo>
                  <a:cubicBezTo>
                    <a:pt x="112699" y="4017"/>
                    <a:pt x="112721" y="3985"/>
                    <a:pt x="112743" y="3963"/>
                  </a:cubicBezTo>
                  <a:lnTo>
                    <a:pt x="112732" y="3952"/>
                  </a:lnTo>
                  <a:cubicBezTo>
                    <a:pt x="112524" y="4039"/>
                    <a:pt x="112326" y="4117"/>
                    <a:pt x="112041" y="4237"/>
                  </a:cubicBezTo>
                  <a:cubicBezTo>
                    <a:pt x="112392" y="4402"/>
                    <a:pt x="112721" y="4512"/>
                    <a:pt x="112611" y="4786"/>
                  </a:cubicBezTo>
                  <a:lnTo>
                    <a:pt x="112622" y="4797"/>
                  </a:lnTo>
                  <a:lnTo>
                    <a:pt x="112622" y="4808"/>
                  </a:lnTo>
                  <a:lnTo>
                    <a:pt x="112600" y="4808"/>
                  </a:lnTo>
                  <a:cubicBezTo>
                    <a:pt x="112600" y="4797"/>
                    <a:pt x="112600" y="4797"/>
                    <a:pt x="112611" y="4786"/>
                  </a:cubicBezTo>
                  <a:cubicBezTo>
                    <a:pt x="112304" y="4720"/>
                    <a:pt x="111997" y="4643"/>
                    <a:pt x="111634" y="4556"/>
                  </a:cubicBezTo>
                  <a:lnTo>
                    <a:pt x="111634" y="4556"/>
                  </a:lnTo>
                  <a:cubicBezTo>
                    <a:pt x="111656" y="4698"/>
                    <a:pt x="111668" y="4819"/>
                    <a:pt x="111690" y="4961"/>
                  </a:cubicBezTo>
                  <a:cubicBezTo>
                    <a:pt x="111654" y="4966"/>
                    <a:pt x="111620" y="4968"/>
                    <a:pt x="111589" y="4968"/>
                  </a:cubicBezTo>
                  <a:cubicBezTo>
                    <a:pt x="111218" y="4968"/>
                    <a:pt x="111143" y="4681"/>
                    <a:pt x="110790" y="4478"/>
                  </a:cubicBezTo>
                  <a:lnTo>
                    <a:pt x="110790" y="4478"/>
                  </a:lnTo>
                  <a:cubicBezTo>
                    <a:pt x="110866" y="4753"/>
                    <a:pt x="110910" y="4907"/>
                    <a:pt x="110943" y="5071"/>
                  </a:cubicBezTo>
                  <a:cubicBezTo>
                    <a:pt x="110987" y="5214"/>
                    <a:pt x="111009" y="5356"/>
                    <a:pt x="111053" y="5565"/>
                  </a:cubicBezTo>
                  <a:cubicBezTo>
                    <a:pt x="110562" y="5013"/>
                    <a:pt x="110050" y="4757"/>
                    <a:pt x="109435" y="4757"/>
                  </a:cubicBezTo>
                  <a:cubicBezTo>
                    <a:pt x="109292" y="4757"/>
                    <a:pt x="109144" y="4770"/>
                    <a:pt x="108990" y="4797"/>
                  </a:cubicBezTo>
                  <a:cubicBezTo>
                    <a:pt x="108934" y="4687"/>
                    <a:pt x="108880" y="4566"/>
                    <a:pt x="108814" y="4413"/>
                  </a:cubicBezTo>
                  <a:cubicBezTo>
                    <a:pt x="108572" y="4472"/>
                    <a:pt x="108332" y="4510"/>
                    <a:pt x="108098" y="4510"/>
                  </a:cubicBezTo>
                  <a:cubicBezTo>
                    <a:pt x="107856" y="4510"/>
                    <a:pt x="107621" y="4469"/>
                    <a:pt x="107398" y="4369"/>
                  </a:cubicBezTo>
                  <a:cubicBezTo>
                    <a:pt x="107256" y="4303"/>
                    <a:pt x="107102" y="4182"/>
                    <a:pt x="107069" y="4083"/>
                  </a:cubicBezTo>
                  <a:cubicBezTo>
                    <a:pt x="107047" y="4007"/>
                    <a:pt x="107244" y="3908"/>
                    <a:pt x="107354" y="3831"/>
                  </a:cubicBezTo>
                  <a:cubicBezTo>
                    <a:pt x="107475" y="3743"/>
                    <a:pt x="107607" y="3666"/>
                    <a:pt x="107749" y="3590"/>
                  </a:cubicBezTo>
                  <a:cubicBezTo>
                    <a:pt x="107947" y="3700"/>
                    <a:pt x="108298" y="3787"/>
                    <a:pt x="107980" y="4073"/>
                  </a:cubicBezTo>
                  <a:cubicBezTo>
                    <a:pt x="108430" y="4073"/>
                    <a:pt x="108605" y="3886"/>
                    <a:pt x="108737" y="3666"/>
                  </a:cubicBezTo>
                  <a:cubicBezTo>
                    <a:pt x="108946" y="3798"/>
                    <a:pt x="109143" y="3919"/>
                    <a:pt x="109451" y="4105"/>
                  </a:cubicBezTo>
                  <a:cubicBezTo>
                    <a:pt x="109560" y="3776"/>
                    <a:pt x="109648" y="3546"/>
                    <a:pt x="109736" y="3293"/>
                  </a:cubicBezTo>
                  <a:close/>
                  <a:moveTo>
                    <a:pt x="149355" y="4676"/>
                  </a:moveTo>
                  <a:cubicBezTo>
                    <a:pt x="149289" y="4917"/>
                    <a:pt x="148960" y="5005"/>
                    <a:pt x="148729" y="5159"/>
                  </a:cubicBezTo>
                  <a:cubicBezTo>
                    <a:pt x="148533" y="5273"/>
                    <a:pt x="148667" y="5591"/>
                    <a:pt x="148234" y="5591"/>
                  </a:cubicBezTo>
                  <a:cubicBezTo>
                    <a:pt x="148208" y="5591"/>
                    <a:pt x="148179" y="5590"/>
                    <a:pt x="148147" y="5587"/>
                  </a:cubicBezTo>
                  <a:cubicBezTo>
                    <a:pt x="147884" y="5324"/>
                    <a:pt x="148004" y="5027"/>
                    <a:pt x="148070" y="4676"/>
                  </a:cubicBezTo>
                  <a:close/>
                  <a:moveTo>
                    <a:pt x="110537" y="5444"/>
                  </a:moveTo>
                  <a:cubicBezTo>
                    <a:pt x="110614" y="5620"/>
                    <a:pt x="110658" y="5729"/>
                    <a:pt x="110734" y="5895"/>
                  </a:cubicBezTo>
                  <a:cubicBezTo>
                    <a:pt x="110449" y="5795"/>
                    <a:pt x="110219" y="5729"/>
                    <a:pt x="109912" y="5620"/>
                  </a:cubicBezTo>
                  <a:cubicBezTo>
                    <a:pt x="110131" y="5565"/>
                    <a:pt x="110295" y="5521"/>
                    <a:pt x="110537" y="5444"/>
                  </a:cubicBezTo>
                  <a:close/>
                  <a:moveTo>
                    <a:pt x="132793" y="5839"/>
                  </a:moveTo>
                  <a:cubicBezTo>
                    <a:pt x="132893" y="5851"/>
                    <a:pt x="132991" y="5851"/>
                    <a:pt x="133090" y="5861"/>
                  </a:cubicBezTo>
                  <a:cubicBezTo>
                    <a:pt x="133079" y="5883"/>
                    <a:pt x="133079" y="5916"/>
                    <a:pt x="133079" y="5938"/>
                  </a:cubicBezTo>
                  <a:cubicBezTo>
                    <a:pt x="132980" y="5938"/>
                    <a:pt x="132881" y="5927"/>
                    <a:pt x="132783" y="5916"/>
                  </a:cubicBezTo>
                  <a:cubicBezTo>
                    <a:pt x="132783" y="5895"/>
                    <a:pt x="132783" y="5873"/>
                    <a:pt x="132793" y="5839"/>
                  </a:cubicBezTo>
                  <a:close/>
                  <a:moveTo>
                    <a:pt x="132080" y="5839"/>
                  </a:moveTo>
                  <a:cubicBezTo>
                    <a:pt x="132124" y="5873"/>
                    <a:pt x="132168" y="5895"/>
                    <a:pt x="132212" y="5916"/>
                  </a:cubicBezTo>
                  <a:cubicBezTo>
                    <a:pt x="132179" y="5938"/>
                    <a:pt x="132146" y="5971"/>
                    <a:pt x="132113" y="5971"/>
                  </a:cubicBezTo>
                  <a:cubicBezTo>
                    <a:pt x="132080" y="5971"/>
                    <a:pt x="132047" y="5938"/>
                    <a:pt x="132015" y="5916"/>
                  </a:cubicBezTo>
                  <a:cubicBezTo>
                    <a:pt x="132037" y="5895"/>
                    <a:pt x="132059" y="5873"/>
                    <a:pt x="132080" y="5839"/>
                  </a:cubicBezTo>
                  <a:close/>
                  <a:moveTo>
                    <a:pt x="145414" y="5807"/>
                  </a:moveTo>
                  <a:cubicBezTo>
                    <a:pt x="145436" y="5829"/>
                    <a:pt x="145458" y="5851"/>
                    <a:pt x="145480" y="5861"/>
                  </a:cubicBezTo>
                  <a:cubicBezTo>
                    <a:pt x="145414" y="5905"/>
                    <a:pt x="145338" y="5949"/>
                    <a:pt x="145261" y="5993"/>
                  </a:cubicBezTo>
                  <a:cubicBezTo>
                    <a:pt x="145239" y="5971"/>
                    <a:pt x="145217" y="5960"/>
                    <a:pt x="145195" y="5938"/>
                  </a:cubicBezTo>
                  <a:cubicBezTo>
                    <a:pt x="145272" y="5895"/>
                    <a:pt x="145338" y="5851"/>
                    <a:pt x="145414" y="5807"/>
                  </a:cubicBezTo>
                  <a:close/>
                  <a:moveTo>
                    <a:pt x="117505" y="5810"/>
                  </a:moveTo>
                  <a:cubicBezTo>
                    <a:pt x="117529" y="5810"/>
                    <a:pt x="117551" y="5812"/>
                    <a:pt x="117572" y="5817"/>
                  </a:cubicBezTo>
                  <a:cubicBezTo>
                    <a:pt x="117648" y="5829"/>
                    <a:pt x="117714" y="5895"/>
                    <a:pt x="117791" y="5938"/>
                  </a:cubicBezTo>
                  <a:cubicBezTo>
                    <a:pt x="117662" y="5985"/>
                    <a:pt x="117587" y="6011"/>
                    <a:pt x="117525" y="6011"/>
                  </a:cubicBezTo>
                  <a:cubicBezTo>
                    <a:pt x="117440" y="6011"/>
                    <a:pt x="117378" y="5960"/>
                    <a:pt x="117231" y="5839"/>
                  </a:cubicBezTo>
                  <a:cubicBezTo>
                    <a:pt x="117340" y="5831"/>
                    <a:pt x="117430" y="5810"/>
                    <a:pt x="117505" y="5810"/>
                  </a:cubicBezTo>
                  <a:close/>
                  <a:moveTo>
                    <a:pt x="158266" y="5719"/>
                  </a:moveTo>
                  <a:cubicBezTo>
                    <a:pt x="158320" y="5729"/>
                    <a:pt x="158386" y="5741"/>
                    <a:pt x="158442" y="5751"/>
                  </a:cubicBezTo>
                  <a:cubicBezTo>
                    <a:pt x="158398" y="5839"/>
                    <a:pt x="158342" y="5927"/>
                    <a:pt x="158298" y="6015"/>
                  </a:cubicBezTo>
                  <a:cubicBezTo>
                    <a:pt x="158255" y="6015"/>
                    <a:pt x="158211" y="6004"/>
                    <a:pt x="158178" y="5993"/>
                  </a:cubicBezTo>
                  <a:cubicBezTo>
                    <a:pt x="158200" y="5905"/>
                    <a:pt x="158233" y="5807"/>
                    <a:pt x="158266" y="5719"/>
                  </a:cubicBezTo>
                  <a:close/>
                  <a:moveTo>
                    <a:pt x="107563" y="5861"/>
                  </a:moveTo>
                  <a:cubicBezTo>
                    <a:pt x="107651" y="5883"/>
                    <a:pt x="107705" y="5938"/>
                    <a:pt x="107783" y="5971"/>
                  </a:cubicBezTo>
                  <a:cubicBezTo>
                    <a:pt x="107739" y="6004"/>
                    <a:pt x="107695" y="6070"/>
                    <a:pt x="107651" y="6070"/>
                  </a:cubicBezTo>
                  <a:cubicBezTo>
                    <a:pt x="107574" y="6059"/>
                    <a:pt x="107497" y="6015"/>
                    <a:pt x="107376" y="5982"/>
                  </a:cubicBezTo>
                  <a:cubicBezTo>
                    <a:pt x="107464" y="5916"/>
                    <a:pt x="107541" y="5861"/>
                    <a:pt x="107563" y="5861"/>
                  </a:cubicBezTo>
                  <a:close/>
                  <a:moveTo>
                    <a:pt x="147182" y="5532"/>
                  </a:moveTo>
                  <a:cubicBezTo>
                    <a:pt x="147236" y="5817"/>
                    <a:pt x="147269" y="6004"/>
                    <a:pt x="147291" y="6190"/>
                  </a:cubicBezTo>
                  <a:cubicBezTo>
                    <a:pt x="147258" y="6202"/>
                    <a:pt x="147214" y="6212"/>
                    <a:pt x="147170" y="6224"/>
                  </a:cubicBezTo>
                  <a:cubicBezTo>
                    <a:pt x="147050" y="6092"/>
                    <a:pt x="146929" y="5971"/>
                    <a:pt x="146797" y="5839"/>
                  </a:cubicBezTo>
                  <a:cubicBezTo>
                    <a:pt x="146907" y="5763"/>
                    <a:pt x="146995" y="5686"/>
                    <a:pt x="147182" y="5532"/>
                  </a:cubicBezTo>
                  <a:close/>
                  <a:moveTo>
                    <a:pt x="135483" y="5543"/>
                  </a:moveTo>
                  <a:cubicBezTo>
                    <a:pt x="135944" y="5697"/>
                    <a:pt x="136383" y="5839"/>
                    <a:pt x="136865" y="6004"/>
                  </a:cubicBezTo>
                  <a:cubicBezTo>
                    <a:pt x="136698" y="6149"/>
                    <a:pt x="136572" y="6267"/>
                    <a:pt x="136379" y="6267"/>
                  </a:cubicBezTo>
                  <a:cubicBezTo>
                    <a:pt x="136294" y="6267"/>
                    <a:pt x="136196" y="6244"/>
                    <a:pt x="136075" y="6190"/>
                  </a:cubicBezTo>
                  <a:cubicBezTo>
                    <a:pt x="135878" y="6092"/>
                    <a:pt x="135570" y="6103"/>
                    <a:pt x="135219" y="6059"/>
                  </a:cubicBezTo>
                  <a:cubicBezTo>
                    <a:pt x="135307" y="5895"/>
                    <a:pt x="135383" y="5729"/>
                    <a:pt x="135483" y="5543"/>
                  </a:cubicBezTo>
                  <a:close/>
                  <a:moveTo>
                    <a:pt x="153031" y="5510"/>
                  </a:moveTo>
                  <a:cubicBezTo>
                    <a:pt x="153097" y="5807"/>
                    <a:pt x="153152" y="6004"/>
                    <a:pt x="153218" y="6268"/>
                  </a:cubicBezTo>
                  <a:cubicBezTo>
                    <a:pt x="152811" y="6256"/>
                    <a:pt x="152482" y="6246"/>
                    <a:pt x="152043" y="6224"/>
                  </a:cubicBezTo>
                  <a:cubicBezTo>
                    <a:pt x="152109" y="6048"/>
                    <a:pt x="152142" y="5927"/>
                    <a:pt x="152197" y="5829"/>
                  </a:cubicBezTo>
                  <a:cubicBezTo>
                    <a:pt x="152208" y="5785"/>
                    <a:pt x="152284" y="5751"/>
                    <a:pt x="152372" y="5686"/>
                  </a:cubicBezTo>
                  <a:cubicBezTo>
                    <a:pt x="152406" y="5807"/>
                    <a:pt x="152427" y="5895"/>
                    <a:pt x="152482" y="6059"/>
                  </a:cubicBezTo>
                  <a:cubicBezTo>
                    <a:pt x="152658" y="5873"/>
                    <a:pt x="152789" y="5741"/>
                    <a:pt x="153031" y="5510"/>
                  </a:cubicBezTo>
                  <a:close/>
                  <a:moveTo>
                    <a:pt x="94975" y="5971"/>
                  </a:moveTo>
                  <a:cubicBezTo>
                    <a:pt x="95052" y="5993"/>
                    <a:pt x="95118" y="6004"/>
                    <a:pt x="95194" y="6026"/>
                  </a:cubicBezTo>
                  <a:cubicBezTo>
                    <a:pt x="95140" y="6114"/>
                    <a:pt x="95096" y="6202"/>
                    <a:pt x="95041" y="6290"/>
                  </a:cubicBezTo>
                  <a:cubicBezTo>
                    <a:pt x="94975" y="6278"/>
                    <a:pt x="94865" y="6246"/>
                    <a:pt x="94865" y="6234"/>
                  </a:cubicBezTo>
                  <a:cubicBezTo>
                    <a:pt x="94887" y="6147"/>
                    <a:pt x="94942" y="6059"/>
                    <a:pt x="94975" y="5971"/>
                  </a:cubicBezTo>
                  <a:close/>
                  <a:moveTo>
                    <a:pt x="130335" y="5807"/>
                  </a:moveTo>
                  <a:cubicBezTo>
                    <a:pt x="130470" y="5954"/>
                    <a:pt x="130628" y="6038"/>
                    <a:pt x="130814" y="6038"/>
                  </a:cubicBezTo>
                  <a:cubicBezTo>
                    <a:pt x="130946" y="6038"/>
                    <a:pt x="131093" y="5996"/>
                    <a:pt x="131257" y="5905"/>
                  </a:cubicBezTo>
                  <a:lnTo>
                    <a:pt x="131257" y="5905"/>
                  </a:lnTo>
                  <a:cubicBezTo>
                    <a:pt x="131093" y="6234"/>
                    <a:pt x="131093" y="6234"/>
                    <a:pt x="130269" y="6290"/>
                  </a:cubicBezTo>
                  <a:cubicBezTo>
                    <a:pt x="130237" y="6158"/>
                    <a:pt x="130193" y="6015"/>
                    <a:pt x="130149" y="5873"/>
                  </a:cubicBezTo>
                  <a:cubicBezTo>
                    <a:pt x="130215" y="5851"/>
                    <a:pt x="130269" y="5829"/>
                    <a:pt x="130335" y="5807"/>
                  </a:cubicBezTo>
                  <a:close/>
                  <a:moveTo>
                    <a:pt x="172597" y="6243"/>
                  </a:moveTo>
                  <a:cubicBezTo>
                    <a:pt x="172603" y="6243"/>
                    <a:pt x="172607" y="6243"/>
                    <a:pt x="172609" y="6246"/>
                  </a:cubicBezTo>
                  <a:cubicBezTo>
                    <a:pt x="172653" y="6278"/>
                    <a:pt x="172675" y="6312"/>
                    <a:pt x="172709" y="6355"/>
                  </a:cubicBezTo>
                  <a:cubicBezTo>
                    <a:pt x="172681" y="6350"/>
                    <a:pt x="172654" y="6350"/>
                    <a:pt x="172629" y="6350"/>
                  </a:cubicBezTo>
                  <a:cubicBezTo>
                    <a:pt x="172604" y="6350"/>
                    <a:pt x="172582" y="6350"/>
                    <a:pt x="172566" y="6344"/>
                  </a:cubicBezTo>
                  <a:cubicBezTo>
                    <a:pt x="172533" y="6334"/>
                    <a:pt x="172522" y="6290"/>
                    <a:pt x="172489" y="6268"/>
                  </a:cubicBezTo>
                  <a:cubicBezTo>
                    <a:pt x="172524" y="6258"/>
                    <a:pt x="172574" y="6243"/>
                    <a:pt x="172597" y="6243"/>
                  </a:cubicBezTo>
                  <a:close/>
                  <a:moveTo>
                    <a:pt x="148860" y="5697"/>
                  </a:moveTo>
                  <a:lnTo>
                    <a:pt x="148860" y="5697"/>
                  </a:lnTo>
                  <a:cubicBezTo>
                    <a:pt x="148816" y="6212"/>
                    <a:pt x="148235" y="6256"/>
                    <a:pt x="147785" y="6399"/>
                  </a:cubicBezTo>
                  <a:lnTo>
                    <a:pt x="147774" y="6410"/>
                  </a:lnTo>
                  <a:cubicBezTo>
                    <a:pt x="147763" y="6410"/>
                    <a:pt x="147763" y="6410"/>
                    <a:pt x="147763" y="6399"/>
                  </a:cubicBezTo>
                  <a:lnTo>
                    <a:pt x="147785" y="6399"/>
                  </a:lnTo>
                  <a:cubicBezTo>
                    <a:pt x="147884" y="5993"/>
                    <a:pt x="148389" y="5883"/>
                    <a:pt x="148860" y="5697"/>
                  </a:cubicBezTo>
                  <a:close/>
                  <a:moveTo>
                    <a:pt x="156115" y="5785"/>
                  </a:moveTo>
                  <a:cubicBezTo>
                    <a:pt x="156345" y="5829"/>
                    <a:pt x="156521" y="5861"/>
                    <a:pt x="156795" y="5905"/>
                  </a:cubicBezTo>
                  <a:cubicBezTo>
                    <a:pt x="156554" y="6081"/>
                    <a:pt x="156400" y="6256"/>
                    <a:pt x="156169" y="6355"/>
                  </a:cubicBezTo>
                  <a:cubicBezTo>
                    <a:pt x="156073" y="6400"/>
                    <a:pt x="155979" y="6419"/>
                    <a:pt x="155888" y="6419"/>
                  </a:cubicBezTo>
                  <a:cubicBezTo>
                    <a:pt x="155688" y="6419"/>
                    <a:pt x="155505" y="6329"/>
                    <a:pt x="155347" y="6224"/>
                  </a:cubicBezTo>
                  <a:lnTo>
                    <a:pt x="155347" y="6224"/>
                  </a:lnTo>
                  <a:cubicBezTo>
                    <a:pt x="155422" y="6236"/>
                    <a:pt x="155491" y="6241"/>
                    <a:pt x="155554" y="6241"/>
                  </a:cubicBezTo>
                  <a:cubicBezTo>
                    <a:pt x="155894" y="6241"/>
                    <a:pt x="156059" y="6072"/>
                    <a:pt x="156115" y="5785"/>
                  </a:cubicBezTo>
                  <a:close/>
                  <a:moveTo>
                    <a:pt x="123970" y="6224"/>
                  </a:moveTo>
                  <a:cubicBezTo>
                    <a:pt x="124014" y="6234"/>
                    <a:pt x="124058" y="6234"/>
                    <a:pt x="124091" y="6246"/>
                  </a:cubicBezTo>
                  <a:cubicBezTo>
                    <a:pt x="124091" y="6312"/>
                    <a:pt x="124080" y="6377"/>
                    <a:pt x="124069" y="6443"/>
                  </a:cubicBezTo>
                  <a:cubicBezTo>
                    <a:pt x="124014" y="6443"/>
                    <a:pt x="123959" y="6432"/>
                    <a:pt x="123893" y="6432"/>
                  </a:cubicBezTo>
                  <a:cubicBezTo>
                    <a:pt x="123926" y="6355"/>
                    <a:pt x="123948" y="6290"/>
                    <a:pt x="123970" y="6224"/>
                  </a:cubicBezTo>
                  <a:close/>
                  <a:moveTo>
                    <a:pt x="173773" y="6312"/>
                  </a:moveTo>
                  <a:cubicBezTo>
                    <a:pt x="173926" y="6355"/>
                    <a:pt x="174080" y="6388"/>
                    <a:pt x="174365" y="6476"/>
                  </a:cubicBezTo>
                  <a:cubicBezTo>
                    <a:pt x="174269" y="6491"/>
                    <a:pt x="174189" y="6498"/>
                    <a:pt x="174122" y="6498"/>
                  </a:cubicBezTo>
                  <a:cubicBezTo>
                    <a:pt x="173900" y="6498"/>
                    <a:pt x="173823" y="6421"/>
                    <a:pt x="173773" y="6312"/>
                  </a:cubicBezTo>
                  <a:close/>
                  <a:moveTo>
                    <a:pt x="124925" y="5861"/>
                  </a:moveTo>
                  <a:lnTo>
                    <a:pt x="124925" y="5861"/>
                  </a:lnTo>
                  <a:cubicBezTo>
                    <a:pt x="125243" y="5938"/>
                    <a:pt x="125528" y="6048"/>
                    <a:pt x="125835" y="6070"/>
                  </a:cubicBezTo>
                  <a:cubicBezTo>
                    <a:pt x="125901" y="6077"/>
                    <a:pt x="125967" y="6080"/>
                    <a:pt x="126034" y="6080"/>
                  </a:cubicBezTo>
                  <a:cubicBezTo>
                    <a:pt x="126272" y="6080"/>
                    <a:pt x="126518" y="6043"/>
                    <a:pt x="126757" y="6026"/>
                  </a:cubicBezTo>
                  <a:lnTo>
                    <a:pt x="126757" y="6026"/>
                  </a:lnTo>
                  <a:cubicBezTo>
                    <a:pt x="126864" y="6404"/>
                    <a:pt x="126799" y="6526"/>
                    <a:pt x="126457" y="6526"/>
                  </a:cubicBezTo>
                  <a:cubicBezTo>
                    <a:pt x="126412" y="6526"/>
                    <a:pt x="126362" y="6524"/>
                    <a:pt x="126308" y="6520"/>
                  </a:cubicBezTo>
                  <a:cubicBezTo>
                    <a:pt x="126132" y="6509"/>
                    <a:pt x="125967" y="6465"/>
                    <a:pt x="125792" y="6454"/>
                  </a:cubicBezTo>
                  <a:cubicBezTo>
                    <a:pt x="125144" y="6410"/>
                    <a:pt x="125144" y="6410"/>
                    <a:pt x="124925" y="5861"/>
                  </a:cubicBezTo>
                  <a:close/>
                  <a:moveTo>
                    <a:pt x="106531" y="6410"/>
                  </a:moveTo>
                  <a:cubicBezTo>
                    <a:pt x="106564" y="6432"/>
                    <a:pt x="106608" y="6465"/>
                    <a:pt x="106597" y="6487"/>
                  </a:cubicBezTo>
                  <a:cubicBezTo>
                    <a:pt x="106597" y="6498"/>
                    <a:pt x="106542" y="6520"/>
                    <a:pt x="106520" y="6542"/>
                  </a:cubicBezTo>
                  <a:cubicBezTo>
                    <a:pt x="106488" y="6520"/>
                    <a:pt x="106454" y="6498"/>
                    <a:pt x="106422" y="6487"/>
                  </a:cubicBezTo>
                  <a:cubicBezTo>
                    <a:pt x="106454" y="6465"/>
                    <a:pt x="106498" y="6443"/>
                    <a:pt x="106531" y="6410"/>
                  </a:cubicBezTo>
                  <a:close/>
                  <a:moveTo>
                    <a:pt x="122331" y="6032"/>
                  </a:moveTo>
                  <a:cubicBezTo>
                    <a:pt x="122475" y="6032"/>
                    <a:pt x="122638" y="6037"/>
                    <a:pt x="122850" y="6037"/>
                  </a:cubicBezTo>
                  <a:cubicBezTo>
                    <a:pt x="122906" y="6147"/>
                    <a:pt x="122960" y="6268"/>
                    <a:pt x="123026" y="6410"/>
                  </a:cubicBezTo>
                  <a:cubicBezTo>
                    <a:pt x="122730" y="6465"/>
                    <a:pt x="122477" y="6542"/>
                    <a:pt x="122214" y="6542"/>
                  </a:cubicBezTo>
                  <a:cubicBezTo>
                    <a:pt x="122072" y="6542"/>
                    <a:pt x="121830" y="6443"/>
                    <a:pt x="121786" y="6355"/>
                  </a:cubicBezTo>
                  <a:cubicBezTo>
                    <a:pt x="121709" y="6202"/>
                    <a:pt x="121863" y="6059"/>
                    <a:pt x="122126" y="6037"/>
                  </a:cubicBezTo>
                  <a:cubicBezTo>
                    <a:pt x="122192" y="6033"/>
                    <a:pt x="122259" y="6032"/>
                    <a:pt x="122331" y="6032"/>
                  </a:cubicBezTo>
                  <a:close/>
                  <a:moveTo>
                    <a:pt x="112655" y="6377"/>
                  </a:moveTo>
                  <a:cubicBezTo>
                    <a:pt x="112688" y="6421"/>
                    <a:pt x="112710" y="6454"/>
                    <a:pt x="112743" y="6487"/>
                  </a:cubicBezTo>
                  <a:cubicBezTo>
                    <a:pt x="112642" y="6613"/>
                    <a:pt x="112476" y="6649"/>
                    <a:pt x="112286" y="6649"/>
                  </a:cubicBezTo>
                  <a:cubicBezTo>
                    <a:pt x="112228" y="6649"/>
                    <a:pt x="112168" y="6646"/>
                    <a:pt x="112107" y="6641"/>
                  </a:cubicBezTo>
                  <a:cubicBezTo>
                    <a:pt x="112293" y="6553"/>
                    <a:pt x="112468" y="6465"/>
                    <a:pt x="112655" y="6377"/>
                  </a:cubicBezTo>
                  <a:close/>
                  <a:moveTo>
                    <a:pt x="151025" y="5638"/>
                  </a:moveTo>
                  <a:cubicBezTo>
                    <a:pt x="151265" y="5638"/>
                    <a:pt x="151512" y="5729"/>
                    <a:pt x="151791" y="5795"/>
                  </a:cubicBezTo>
                  <a:cubicBezTo>
                    <a:pt x="151472" y="6136"/>
                    <a:pt x="151857" y="6377"/>
                    <a:pt x="152142" y="6717"/>
                  </a:cubicBezTo>
                  <a:cubicBezTo>
                    <a:pt x="151908" y="6717"/>
                    <a:pt x="151737" y="6727"/>
                    <a:pt x="151591" y="6727"/>
                  </a:cubicBezTo>
                  <a:cubicBezTo>
                    <a:pt x="151517" y="6727"/>
                    <a:pt x="151450" y="6725"/>
                    <a:pt x="151384" y="6717"/>
                  </a:cubicBezTo>
                  <a:cubicBezTo>
                    <a:pt x="151033" y="6673"/>
                    <a:pt x="150945" y="6553"/>
                    <a:pt x="151111" y="6312"/>
                  </a:cubicBezTo>
                  <a:cubicBezTo>
                    <a:pt x="151209" y="6180"/>
                    <a:pt x="151341" y="6048"/>
                    <a:pt x="151067" y="5861"/>
                  </a:cubicBezTo>
                  <a:cubicBezTo>
                    <a:pt x="150913" y="5960"/>
                    <a:pt x="150781" y="6037"/>
                    <a:pt x="150650" y="6114"/>
                  </a:cubicBezTo>
                  <a:cubicBezTo>
                    <a:pt x="150342" y="6004"/>
                    <a:pt x="150408" y="5895"/>
                    <a:pt x="150562" y="5785"/>
                  </a:cubicBezTo>
                  <a:cubicBezTo>
                    <a:pt x="150717" y="5676"/>
                    <a:pt x="150870" y="5638"/>
                    <a:pt x="151025" y="5638"/>
                  </a:cubicBezTo>
                  <a:close/>
                  <a:moveTo>
                    <a:pt x="137409" y="6365"/>
                  </a:moveTo>
                  <a:cubicBezTo>
                    <a:pt x="137421" y="6365"/>
                    <a:pt x="137434" y="6366"/>
                    <a:pt x="137447" y="6366"/>
                  </a:cubicBezTo>
                  <a:cubicBezTo>
                    <a:pt x="137787" y="6366"/>
                    <a:pt x="137995" y="6465"/>
                    <a:pt x="137951" y="6761"/>
                  </a:cubicBezTo>
                  <a:cubicBezTo>
                    <a:pt x="137666" y="6729"/>
                    <a:pt x="137403" y="6695"/>
                    <a:pt x="137139" y="6673"/>
                  </a:cubicBezTo>
                  <a:cubicBezTo>
                    <a:pt x="137066" y="6474"/>
                    <a:pt x="137143" y="6365"/>
                    <a:pt x="137409" y="6365"/>
                  </a:cubicBezTo>
                  <a:close/>
                  <a:moveTo>
                    <a:pt x="157366" y="6476"/>
                  </a:moveTo>
                  <a:lnTo>
                    <a:pt x="157366" y="6476"/>
                  </a:lnTo>
                  <a:cubicBezTo>
                    <a:pt x="157860" y="6520"/>
                    <a:pt x="157860" y="6520"/>
                    <a:pt x="157673" y="6860"/>
                  </a:cubicBezTo>
                  <a:cubicBezTo>
                    <a:pt x="157586" y="6751"/>
                    <a:pt x="157498" y="6629"/>
                    <a:pt x="157366" y="6476"/>
                  </a:cubicBezTo>
                  <a:close/>
                  <a:moveTo>
                    <a:pt x="141650" y="6751"/>
                  </a:moveTo>
                  <a:lnTo>
                    <a:pt x="141880" y="6816"/>
                  </a:lnTo>
                  <a:cubicBezTo>
                    <a:pt x="141870" y="6838"/>
                    <a:pt x="141858" y="6849"/>
                    <a:pt x="141848" y="6871"/>
                  </a:cubicBezTo>
                  <a:cubicBezTo>
                    <a:pt x="141771" y="6849"/>
                    <a:pt x="141683" y="6838"/>
                    <a:pt x="141606" y="6816"/>
                  </a:cubicBezTo>
                  <a:cubicBezTo>
                    <a:pt x="141617" y="6794"/>
                    <a:pt x="141628" y="6773"/>
                    <a:pt x="141650" y="6751"/>
                  </a:cubicBezTo>
                  <a:close/>
                  <a:moveTo>
                    <a:pt x="112622" y="5368"/>
                  </a:moveTo>
                  <a:lnTo>
                    <a:pt x="112622" y="5368"/>
                  </a:lnTo>
                  <a:cubicBezTo>
                    <a:pt x="112490" y="5620"/>
                    <a:pt x="112392" y="5817"/>
                    <a:pt x="112293" y="6004"/>
                  </a:cubicBezTo>
                  <a:cubicBezTo>
                    <a:pt x="112304" y="6015"/>
                    <a:pt x="112304" y="6015"/>
                    <a:pt x="112315" y="6015"/>
                  </a:cubicBezTo>
                  <a:lnTo>
                    <a:pt x="112293" y="6015"/>
                  </a:lnTo>
                  <a:cubicBezTo>
                    <a:pt x="112095" y="6202"/>
                    <a:pt x="111942" y="6399"/>
                    <a:pt x="112095" y="6641"/>
                  </a:cubicBezTo>
                  <a:cubicBezTo>
                    <a:pt x="111722" y="6761"/>
                    <a:pt x="111360" y="6882"/>
                    <a:pt x="110965" y="7014"/>
                  </a:cubicBezTo>
                  <a:cubicBezTo>
                    <a:pt x="110877" y="6915"/>
                    <a:pt x="110778" y="6827"/>
                    <a:pt x="110668" y="6717"/>
                  </a:cubicBezTo>
                  <a:cubicBezTo>
                    <a:pt x="110661" y="6717"/>
                    <a:pt x="110653" y="6717"/>
                    <a:pt x="110646" y="6717"/>
                  </a:cubicBezTo>
                  <a:cubicBezTo>
                    <a:pt x="110414" y="6717"/>
                    <a:pt x="110154" y="6798"/>
                    <a:pt x="109903" y="6798"/>
                  </a:cubicBezTo>
                  <a:cubicBezTo>
                    <a:pt x="109682" y="6798"/>
                    <a:pt x="109467" y="6735"/>
                    <a:pt x="109286" y="6498"/>
                  </a:cubicBezTo>
                  <a:cubicBezTo>
                    <a:pt x="109681" y="6454"/>
                    <a:pt x="110043" y="6366"/>
                    <a:pt x="110417" y="6366"/>
                  </a:cubicBezTo>
                  <a:cubicBezTo>
                    <a:pt x="110844" y="6355"/>
                    <a:pt x="111229" y="6268"/>
                    <a:pt x="111558" y="6103"/>
                  </a:cubicBezTo>
                  <a:cubicBezTo>
                    <a:pt x="111717" y="6023"/>
                    <a:pt x="111872" y="5987"/>
                    <a:pt x="112034" y="5987"/>
                  </a:cubicBezTo>
                  <a:cubicBezTo>
                    <a:pt x="112118" y="5987"/>
                    <a:pt x="112203" y="5996"/>
                    <a:pt x="112293" y="6015"/>
                  </a:cubicBezTo>
                  <a:lnTo>
                    <a:pt x="112293" y="6004"/>
                  </a:lnTo>
                  <a:cubicBezTo>
                    <a:pt x="112117" y="5839"/>
                    <a:pt x="111942" y="5664"/>
                    <a:pt x="111733" y="5444"/>
                  </a:cubicBezTo>
                  <a:cubicBezTo>
                    <a:pt x="112007" y="5422"/>
                    <a:pt x="112260" y="5400"/>
                    <a:pt x="112622" y="5368"/>
                  </a:cubicBezTo>
                  <a:close/>
                  <a:moveTo>
                    <a:pt x="145305" y="6377"/>
                  </a:moveTo>
                  <a:cubicBezTo>
                    <a:pt x="145414" y="6629"/>
                    <a:pt x="145480" y="6783"/>
                    <a:pt x="145546" y="6937"/>
                  </a:cubicBezTo>
                  <a:cubicBezTo>
                    <a:pt x="145492" y="6970"/>
                    <a:pt x="145436" y="6992"/>
                    <a:pt x="145382" y="7014"/>
                  </a:cubicBezTo>
                  <a:cubicBezTo>
                    <a:pt x="145239" y="6904"/>
                    <a:pt x="145063" y="6805"/>
                    <a:pt x="144975" y="6673"/>
                  </a:cubicBezTo>
                  <a:cubicBezTo>
                    <a:pt x="144943" y="6641"/>
                    <a:pt x="145140" y="6520"/>
                    <a:pt x="145305" y="6377"/>
                  </a:cubicBezTo>
                  <a:close/>
                  <a:moveTo>
                    <a:pt x="156345" y="6773"/>
                  </a:moveTo>
                  <a:cubicBezTo>
                    <a:pt x="156422" y="6849"/>
                    <a:pt x="156488" y="6893"/>
                    <a:pt x="156510" y="6937"/>
                  </a:cubicBezTo>
                  <a:cubicBezTo>
                    <a:pt x="156510" y="6959"/>
                    <a:pt x="156389" y="7024"/>
                    <a:pt x="156378" y="7024"/>
                  </a:cubicBezTo>
                  <a:cubicBezTo>
                    <a:pt x="156301" y="6992"/>
                    <a:pt x="156247" y="6948"/>
                    <a:pt x="156203" y="6893"/>
                  </a:cubicBezTo>
                  <a:cubicBezTo>
                    <a:pt x="156191" y="6882"/>
                    <a:pt x="156269" y="6838"/>
                    <a:pt x="156345" y="6773"/>
                  </a:cubicBezTo>
                  <a:close/>
                  <a:moveTo>
                    <a:pt x="131516" y="6590"/>
                  </a:moveTo>
                  <a:cubicBezTo>
                    <a:pt x="131693" y="6590"/>
                    <a:pt x="131863" y="6637"/>
                    <a:pt x="132025" y="6783"/>
                  </a:cubicBezTo>
                  <a:cubicBezTo>
                    <a:pt x="131837" y="7038"/>
                    <a:pt x="131592" y="7203"/>
                    <a:pt x="131172" y="7203"/>
                  </a:cubicBezTo>
                  <a:cubicBezTo>
                    <a:pt x="131103" y="7203"/>
                    <a:pt x="131029" y="7199"/>
                    <a:pt x="130950" y="7190"/>
                  </a:cubicBezTo>
                  <a:lnTo>
                    <a:pt x="130950" y="6685"/>
                  </a:lnTo>
                  <a:cubicBezTo>
                    <a:pt x="131145" y="6640"/>
                    <a:pt x="131334" y="6590"/>
                    <a:pt x="131516" y="6590"/>
                  </a:cubicBezTo>
                  <a:close/>
                  <a:moveTo>
                    <a:pt x="169339" y="6594"/>
                  </a:moveTo>
                  <a:cubicBezTo>
                    <a:pt x="169461" y="6594"/>
                    <a:pt x="169632" y="6619"/>
                    <a:pt x="169822" y="6619"/>
                  </a:cubicBezTo>
                  <a:cubicBezTo>
                    <a:pt x="169592" y="6860"/>
                    <a:pt x="169438" y="7036"/>
                    <a:pt x="169285" y="7211"/>
                  </a:cubicBezTo>
                  <a:cubicBezTo>
                    <a:pt x="169219" y="7200"/>
                    <a:pt x="169163" y="7178"/>
                    <a:pt x="169109" y="7168"/>
                  </a:cubicBezTo>
                  <a:cubicBezTo>
                    <a:pt x="169087" y="6981"/>
                    <a:pt x="168933" y="6773"/>
                    <a:pt x="169197" y="6619"/>
                  </a:cubicBezTo>
                  <a:cubicBezTo>
                    <a:pt x="169230" y="6600"/>
                    <a:pt x="169278" y="6594"/>
                    <a:pt x="169339" y="6594"/>
                  </a:cubicBezTo>
                  <a:close/>
                  <a:moveTo>
                    <a:pt x="138929" y="5938"/>
                  </a:moveTo>
                  <a:lnTo>
                    <a:pt x="138929" y="5938"/>
                  </a:lnTo>
                  <a:cubicBezTo>
                    <a:pt x="138907" y="6092"/>
                    <a:pt x="138929" y="6268"/>
                    <a:pt x="138829" y="6388"/>
                  </a:cubicBezTo>
                  <a:cubicBezTo>
                    <a:pt x="138665" y="6607"/>
                    <a:pt x="138742" y="6805"/>
                    <a:pt x="138851" y="7003"/>
                  </a:cubicBezTo>
                  <a:cubicBezTo>
                    <a:pt x="138863" y="7003"/>
                    <a:pt x="138863" y="7003"/>
                    <a:pt x="138873" y="7014"/>
                  </a:cubicBezTo>
                  <a:lnTo>
                    <a:pt x="138873" y="7024"/>
                  </a:lnTo>
                  <a:cubicBezTo>
                    <a:pt x="138929" y="7046"/>
                    <a:pt x="138995" y="7068"/>
                    <a:pt x="139027" y="7102"/>
                  </a:cubicBezTo>
                  <a:cubicBezTo>
                    <a:pt x="139049" y="7134"/>
                    <a:pt x="139027" y="7178"/>
                    <a:pt x="139038" y="7222"/>
                  </a:cubicBezTo>
                  <a:cubicBezTo>
                    <a:pt x="138973" y="7200"/>
                    <a:pt x="138885" y="7190"/>
                    <a:pt x="138851" y="7146"/>
                  </a:cubicBezTo>
                  <a:cubicBezTo>
                    <a:pt x="138819" y="7112"/>
                    <a:pt x="138851" y="7068"/>
                    <a:pt x="138873" y="7024"/>
                  </a:cubicBezTo>
                  <a:cubicBezTo>
                    <a:pt x="138863" y="7024"/>
                    <a:pt x="138863" y="7014"/>
                    <a:pt x="138863" y="7014"/>
                  </a:cubicBezTo>
                  <a:lnTo>
                    <a:pt x="138851" y="7003"/>
                  </a:lnTo>
                  <a:cubicBezTo>
                    <a:pt x="138456" y="6860"/>
                    <a:pt x="138281" y="6564"/>
                    <a:pt x="138478" y="6312"/>
                  </a:cubicBezTo>
                  <a:cubicBezTo>
                    <a:pt x="138577" y="6180"/>
                    <a:pt x="138720" y="6059"/>
                    <a:pt x="138929" y="5938"/>
                  </a:cubicBezTo>
                  <a:close/>
                  <a:moveTo>
                    <a:pt x="141310" y="7068"/>
                  </a:moveTo>
                  <a:cubicBezTo>
                    <a:pt x="141321" y="7068"/>
                    <a:pt x="141376" y="7156"/>
                    <a:pt x="141354" y="7178"/>
                  </a:cubicBezTo>
                  <a:cubicBezTo>
                    <a:pt x="141332" y="7211"/>
                    <a:pt x="141255" y="7244"/>
                    <a:pt x="141200" y="7244"/>
                  </a:cubicBezTo>
                  <a:cubicBezTo>
                    <a:pt x="141193" y="7245"/>
                    <a:pt x="141185" y="7246"/>
                    <a:pt x="141178" y="7246"/>
                  </a:cubicBezTo>
                  <a:cubicBezTo>
                    <a:pt x="141126" y="7246"/>
                    <a:pt x="141055" y="7215"/>
                    <a:pt x="140893" y="7168"/>
                  </a:cubicBezTo>
                  <a:cubicBezTo>
                    <a:pt x="141156" y="7102"/>
                    <a:pt x="141233" y="7080"/>
                    <a:pt x="141310" y="7068"/>
                  </a:cubicBezTo>
                  <a:close/>
                  <a:moveTo>
                    <a:pt x="119185" y="7178"/>
                  </a:moveTo>
                  <a:lnTo>
                    <a:pt x="119251" y="7244"/>
                  </a:lnTo>
                  <a:cubicBezTo>
                    <a:pt x="119251" y="7244"/>
                    <a:pt x="119207" y="7266"/>
                    <a:pt x="119196" y="7266"/>
                  </a:cubicBezTo>
                  <a:cubicBezTo>
                    <a:pt x="119163" y="7255"/>
                    <a:pt x="119130" y="7233"/>
                    <a:pt x="119097" y="7222"/>
                  </a:cubicBezTo>
                  <a:cubicBezTo>
                    <a:pt x="119130" y="7211"/>
                    <a:pt x="119152" y="7190"/>
                    <a:pt x="119185" y="7178"/>
                  </a:cubicBezTo>
                  <a:close/>
                  <a:moveTo>
                    <a:pt x="146204" y="6520"/>
                  </a:moveTo>
                  <a:cubicBezTo>
                    <a:pt x="146435" y="6520"/>
                    <a:pt x="146600" y="6531"/>
                    <a:pt x="146819" y="6542"/>
                  </a:cubicBezTo>
                  <a:cubicBezTo>
                    <a:pt x="146797" y="6717"/>
                    <a:pt x="146787" y="6871"/>
                    <a:pt x="146765" y="7058"/>
                  </a:cubicBezTo>
                  <a:cubicBezTo>
                    <a:pt x="146501" y="7124"/>
                    <a:pt x="146238" y="7190"/>
                    <a:pt x="145821" y="7288"/>
                  </a:cubicBezTo>
                  <a:cubicBezTo>
                    <a:pt x="146051" y="6970"/>
                    <a:pt x="146797" y="6904"/>
                    <a:pt x="146204" y="6520"/>
                  </a:cubicBezTo>
                  <a:close/>
                  <a:moveTo>
                    <a:pt x="157086" y="7078"/>
                  </a:moveTo>
                  <a:cubicBezTo>
                    <a:pt x="157089" y="7078"/>
                    <a:pt x="157091" y="7078"/>
                    <a:pt x="157091" y="7080"/>
                  </a:cubicBezTo>
                  <a:cubicBezTo>
                    <a:pt x="157147" y="7134"/>
                    <a:pt x="157179" y="7190"/>
                    <a:pt x="157201" y="7244"/>
                  </a:cubicBezTo>
                  <a:cubicBezTo>
                    <a:pt x="157201" y="7254"/>
                    <a:pt x="157124" y="7290"/>
                    <a:pt x="157098" y="7290"/>
                  </a:cubicBezTo>
                  <a:cubicBezTo>
                    <a:pt x="157095" y="7290"/>
                    <a:pt x="157093" y="7289"/>
                    <a:pt x="157091" y="7288"/>
                  </a:cubicBezTo>
                  <a:cubicBezTo>
                    <a:pt x="157025" y="7255"/>
                    <a:pt x="156971" y="7200"/>
                    <a:pt x="156883" y="7134"/>
                  </a:cubicBezTo>
                  <a:cubicBezTo>
                    <a:pt x="156978" y="7106"/>
                    <a:pt x="157064" y="7078"/>
                    <a:pt x="157086" y="7078"/>
                  </a:cubicBezTo>
                  <a:close/>
                  <a:moveTo>
                    <a:pt x="116858" y="6465"/>
                  </a:moveTo>
                  <a:cubicBezTo>
                    <a:pt x="117473" y="6465"/>
                    <a:pt x="118099" y="6476"/>
                    <a:pt x="118713" y="6509"/>
                  </a:cubicBezTo>
                  <a:cubicBezTo>
                    <a:pt x="118845" y="6520"/>
                    <a:pt x="118965" y="6619"/>
                    <a:pt x="119185" y="6729"/>
                  </a:cubicBezTo>
                  <a:cubicBezTo>
                    <a:pt x="119126" y="6742"/>
                    <a:pt x="119068" y="6747"/>
                    <a:pt x="119013" y="6747"/>
                  </a:cubicBezTo>
                  <a:cubicBezTo>
                    <a:pt x="118827" y="6747"/>
                    <a:pt x="118660" y="6690"/>
                    <a:pt x="118518" y="6690"/>
                  </a:cubicBezTo>
                  <a:cubicBezTo>
                    <a:pt x="118425" y="6690"/>
                    <a:pt x="118344" y="6714"/>
                    <a:pt x="118274" y="6794"/>
                  </a:cubicBezTo>
                  <a:cubicBezTo>
                    <a:pt x="118131" y="6970"/>
                    <a:pt x="118011" y="7146"/>
                    <a:pt x="117868" y="7343"/>
                  </a:cubicBezTo>
                  <a:cubicBezTo>
                    <a:pt x="117484" y="7068"/>
                    <a:pt x="117133" y="6827"/>
                    <a:pt x="116792" y="6597"/>
                  </a:cubicBezTo>
                  <a:lnTo>
                    <a:pt x="116760" y="6597"/>
                  </a:lnTo>
                  <a:cubicBezTo>
                    <a:pt x="116672" y="6673"/>
                    <a:pt x="116595" y="6751"/>
                    <a:pt x="116431" y="6915"/>
                  </a:cubicBezTo>
                  <a:cubicBezTo>
                    <a:pt x="116440" y="6673"/>
                    <a:pt x="116519" y="6593"/>
                    <a:pt x="116688" y="6593"/>
                  </a:cubicBezTo>
                  <a:cubicBezTo>
                    <a:pt x="116711" y="6593"/>
                    <a:pt x="116734" y="6594"/>
                    <a:pt x="116760" y="6597"/>
                  </a:cubicBezTo>
                  <a:cubicBezTo>
                    <a:pt x="116760" y="6585"/>
                    <a:pt x="116770" y="6585"/>
                    <a:pt x="116770" y="6575"/>
                  </a:cubicBezTo>
                  <a:lnTo>
                    <a:pt x="116792" y="6597"/>
                  </a:lnTo>
                  <a:cubicBezTo>
                    <a:pt x="116814" y="6542"/>
                    <a:pt x="116836" y="6465"/>
                    <a:pt x="116858" y="6465"/>
                  </a:cubicBezTo>
                  <a:close/>
                  <a:moveTo>
                    <a:pt x="170305" y="7090"/>
                  </a:moveTo>
                  <a:cubicBezTo>
                    <a:pt x="170349" y="7168"/>
                    <a:pt x="170404" y="7244"/>
                    <a:pt x="170458" y="7321"/>
                  </a:cubicBezTo>
                  <a:cubicBezTo>
                    <a:pt x="170402" y="7330"/>
                    <a:pt x="170313" y="7356"/>
                    <a:pt x="170282" y="7356"/>
                  </a:cubicBezTo>
                  <a:cubicBezTo>
                    <a:pt x="170277" y="7356"/>
                    <a:pt x="170274" y="7355"/>
                    <a:pt x="170272" y="7354"/>
                  </a:cubicBezTo>
                  <a:cubicBezTo>
                    <a:pt x="170217" y="7288"/>
                    <a:pt x="170184" y="7200"/>
                    <a:pt x="170141" y="7124"/>
                  </a:cubicBezTo>
                  <a:lnTo>
                    <a:pt x="170305" y="7090"/>
                  </a:lnTo>
                  <a:close/>
                  <a:moveTo>
                    <a:pt x="167902" y="7255"/>
                  </a:moveTo>
                  <a:lnTo>
                    <a:pt x="167902" y="7387"/>
                  </a:lnTo>
                  <a:cubicBezTo>
                    <a:pt x="167748" y="7387"/>
                    <a:pt x="167583" y="7376"/>
                    <a:pt x="167429" y="7376"/>
                  </a:cubicBezTo>
                  <a:lnTo>
                    <a:pt x="167429" y="7277"/>
                  </a:lnTo>
                  <a:cubicBezTo>
                    <a:pt x="167583" y="7266"/>
                    <a:pt x="167737" y="7266"/>
                    <a:pt x="167902" y="7255"/>
                  </a:cubicBezTo>
                  <a:close/>
                  <a:moveTo>
                    <a:pt x="140531" y="6553"/>
                  </a:moveTo>
                  <a:cubicBezTo>
                    <a:pt x="140553" y="6673"/>
                    <a:pt x="140619" y="6773"/>
                    <a:pt x="140575" y="6794"/>
                  </a:cubicBezTo>
                  <a:cubicBezTo>
                    <a:pt x="140256" y="7003"/>
                    <a:pt x="139916" y="7200"/>
                    <a:pt x="139477" y="7453"/>
                  </a:cubicBezTo>
                  <a:cubicBezTo>
                    <a:pt x="139324" y="6773"/>
                    <a:pt x="140081" y="6805"/>
                    <a:pt x="140531" y="6553"/>
                  </a:cubicBezTo>
                  <a:close/>
                  <a:moveTo>
                    <a:pt x="171062" y="6783"/>
                  </a:moveTo>
                  <a:lnTo>
                    <a:pt x="171227" y="7112"/>
                  </a:lnTo>
                  <a:lnTo>
                    <a:pt x="171249" y="7112"/>
                  </a:lnTo>
                  <a:cubicBezTo>
                    <a:pt x="171370" y="7068"/>
                    <a:pt x="171490" y="7014"/>
                    <a:pt x="171622" y="6992"/>
                  </a:cubicBezTo>
                  <a:cubicBezTo>
                    <a:pt x="171634" y="6987"/>
                    <a:pt x="171648" y="6985"/>
                    <a:pt x="171664" y="6985"/>
                  </a:cubicBezTo>
                  <a:cubicBezTo>
                    <a:pt x="171717" y="6985"/>
                    <a:pt x="171793" y="7010"/>
                    <a:pt x="171929" y="7036"/>
                  </a:cubicBezTo>
                  <a:cubicBezTo>
                    <a:pt x="171853" y="7200"/>
                    <a:pt x="171765" y="7343"/>
                    <a:pt x="171688" y="7497"/>
                  </a:cubicBezTo>
                  <a:lnTo>
                    <a:pt x="171512" y="7497"/>
                  </a:lnTo>
                  <a:cubicBezTo>
                    <a:pt x="171424" y="7365"/>
                    <a:pt x="171336" y="7244"/>
                    <a:pt x="171249" y="7112"/>
                  </a:cubicBezTo>
                  <a:cubicBezTo>
                    <a:pt x="171238" y="7112"/>
                    <a:pt x="171238" y="7124"/>
                    <a:pt x="171227" y="7124"/>
                  </a:cubicBezTo>
                  <a:lnTo>
                    <a:pt x="171227" y="7112"/>
                  </a:lnTo>
                  <a:cubicBezTo>
                    <a:pt x="171196" y="7115"/>
                    <a:pt x="171168" y="7116"/>
                    <a:pt x="171143" y="7116"/>
                  </a:cubicBezTo>
                  <a:cubicBezTo>
                    <a:pt x="170856" y="7116"/>
                    <a:pt x="170929" y="6949"/>
                    <a:pt x="170909" y="6838"/>
                  </a:cubicBezTo>
                  <a:cubicBezTo>
                    <a:pt x="170963" y="6816"/>
                    <a:pt x="171019" y="6805"/>
                    <a:pt x="171062" y="6783"/>
                  </a:cubicBezTo>
                  <a:close/>
                  <a:moveTo>
                    <a:pt x="118582" y="7332"/>
                  </a:moveTo>
                  <a:cubicBezTo>
                    <a:pt x="118626" y="7376"/>
                    <a:pt x="118680" y="7420"/>
                    <a:pt x="118724" y="7463"/>
                  </a:cubicBezTo>
                  <a:cubicBezTo>
                    <a:pt x="118702" y="7485"/>
                    <a:pt x="118691" y="7497"/>
                    <a:pt x="118669" y="7507"/>
                  </a:cubicBezTo>
                  <a:cubicBezTo>
                    <a:pt x="118604" y="7475"/>
                    <a:pt x="118538" y="7431"/>
                    <a:pt x="118472" y="7398"/>
                  </a:cubicBezTo>
                  <a:cubicBezTo>
                    <a:pt x="118516" y="7376"/>
                    <a:pt x="118548" y="7354"/>
                    <a:pt x="118582" y="7332"/>
                  </a:cubicBezTo>
                  <a:close/>
                  <a:moveTo>
                    <a:pt x="138500" y="7485"/>
                  </a:moveTo>
                  <a:cubicBezTo>
                    <a:pt x="138544" y="7519"/>
                    <a:pt x="138577" y="7551"/>
                    <a:pt x="138610" y="7595"/>
                  </a:cubicBezTo>
                  <a:cubicBezTo>
                    <a:pt x="138610" y="7595"/>
                    <a:pt x="138538" y="7641"/>
                    <a:pt x="138516" y="7641"/>
                  </a:cubicBezTo>
                  <a:cubicBezTo>
                    <a:pt x="138514" y="7641"/>
                    <a:pt x="138513" y="7640"/>
                    <a:pt x="138512" y="7639"/>
                  </a:cubicBezTo>
                  <a:cubicBezTo>
                    <a:pt x="138456" y="7617"/>
                    <a:pt x="138424" y="7585"/>
                    <a:pt x="138369" y="7541"/>
                  </a:cubicBezTo>
                  <a:cubicBezTo>
                    <a:pt x="138434" y="7519"/>
                    <a:pt x="138468" y="7497"/>
                    <a:pt x="138500" y="7485"/>
                  </a:cubicBezTo>
                  <a:close/>
                  <a:moveTo>
                    <a:pt x="157578" y="7517"/>
                  </a:moveTo>
                  <a:cubicBezTo>
                    <a:pt x="157581" y="7517"/>
                    <a:pt x="157584" y="7518"/>
                    <a:pt x="157586" y="7519"/>
                  </a:cubicBezTo>
                  <a:cubicBezTo>
                    <a:pt x="157640" y="7541"/>
                    <a:pt x="157684" y="7595"/>
                    <a:pt x="157728" y="7639"/>
                  </a:cubicBezTo>
                  <a:cubicBezTo>
                    <a:pt x="157673" y="7661"/>
                    <a:pt x="157608" y="7694"/>
                    <a:pt x="157552" y="7694"/>
                  </a:cubicBezTo>
                  <a:cubicBezTo>
                    <a:pt x="157498" y="7694"/>
                    <a:pt x="157432" y="7661"/>
                    <a:pt x="157322" y="7639"/>
                  </a:cubicBezTo>
                  <a:cubicBezTo>
                    <a:pt x="157472" y="7569"/>
                    <a:pt x="157549" y="7517"/>
                    <a:pt x="157578" y="7517"/>
                  </a:cubicBezTo>
                  <a:close/>
                  <a:moveTo>
                    <a:pt x="105961" y="7585"/>
                  </a:moveTo>
                  <a:cubicBezTo>
                    <a:pt x="105983" y="7607"/>
                    <a:pt x="106027" y="7629"/>
                    <a:pt x="106027" y="7650"/>
                  </a:cubicBezTo>
                  <a:cubicBezTo>
                    <a:pt x="106027" y="7672"/>
                    <a:pt x="105983" y="7694"/>
                    <a:pt x="105961" y="7716"/>
                  </a:cubicBezTo>
                  <a:cubicBezTo>
                    <a:pt x="105917" y="7683"/>
                    <a:pt x="105884" y="7661"/>
                    <a:pt x="105851" y="7629"/>
                  </a:cubicBezTo>
                  <a:cubicBezTo>
                    <a:pt x="105884" y="7617"/>
                    <a:pt x="105917" y="7595"/>
                    <a:pt x="105961" y="7585"/>
                  </a:cubicBezTo>
                  <a:close/>
                  <a:moveTo>
                    <a:pt x="146905" y="7567"/>
                  </a:moveTo>
                  <a:cubicBezTo>
                    <a:pt x="147005" y="7567"/>
                    <a:pt x="147099" y="7582"/>
                    <a:pt x="147192" y="7595"/>
                  </a:cubicBezTo>
                  <a:cubicBezTo>
                    <a:pt x="147204" y="7639"/>
                    <a:pt x="147204" y="7672"/>
                    <a:pt x="147204" y="7716"/>
                  </a:cubicBezTo>
                  <a:lnTo>
                    <a:pt x="146402" y="7716"/>
                  </a:lnTo>
                  <a:cubicBezTo>
                    <a:pt x="146597" y="7599"/>
                    <a:pt x="146758" y="7567"/>
                    <a:pt x="146905" y="7567"/>
                  </a:cubicBezTo>
                  <a:close/>
                  <a:moveTo>
                    <a:pt x="112436" y="7617"/>
                  </a:moveTo>
                  <a:cubicBezTo>
                    <a:pt x="112458" y="7617"/>
                    <a:pt x="112480" y="7672"/>
                    <a:pt x="112502" y="7694"/>
                  </a:cubicBezTo>
                  <a:cubicBezTo>
                    <a:pt x="112446" y="7716"/>
                    <a:pt x="112402" y="7738"/>
                    <a:pt x="112337" y="7760"/>
                  </a:cubicBezTo>
                  <a:cubicBezTo>
                    <a:pt x="112326" y="7760"/>
                    <a:pt x="112293" y="7705"/>
                    <a:pt x="112260" y="7661"/>
                  </a:cubicBezTo>
                  <a:cubicBezTo>
                    <a:pt x="112326" y="7650"/>
                    <a:pt x="112381" y="7617"/>
                    <a:pt x="112436" y="7617"/>
                  </a:cubicBezTo>
                  <a:close/>
                  <a:moveTo>
                    <a:pt x="170810" y="7639"/>
                  </a:moveTo>
                  <a:cubicBezTo>
                    <a:pt x="170909" y="7727"/>
                    <a:pt x="170997" y="7804"/>
                    <a:pt x="171095" y="7881"/>
                  </a:cubicBezTo>
                  <a:cubicBezTo>
                    <a:pt x="171051" y="7902"/>
                    <a:pt x="170997" y="7924"/>
                    <a:pt x="170941" y="7946"/>
                  </a:cubicBezTo>
                  <a:cubicBezTo>
                    <a:pt x="170875" y="7859"/>
                    <a:pt x="170799" y="7771"/>
                    <a:pt x="170722" y="7683"/>
                  </a:cubicBezTo>
                  <a:cubicBezTo>
                    <a:pt x="170755" y="7672"/>
                    <a:pt x="170777" y="7661"/>
                    <a:pt x="170810" y="7639"/>
                  </a:cubicBezTo>
                  <a:close/>
                  <a:moveTo>
                    <a:pt x="153118" y="7409"/>
                  </a:moveTo>
                  <a:cubicBezTo>
                    <a:pt x="153174" y="7485"/>
                    <a:pt x="153284" y="7551"/>
                    <a:pt x="153272" y="7617"/>
                  </a:cubicBezTo>
                  <a:cubicBezTo>
                    <a:pt x="153240" y="7738"/>
                    <a:pt x="153152" y="7859"/>
                    <a:pt x="153075" y="7968"/>
                  </a:cubicBezTo>
                  <a:cubicBezTo>
                    <a:pt x="153075" y="7971"/>
                    <a:pt x="153068" y="7972"/>
                    <a:pt x="153057" y="7972"/>
                  </a:cubicBezTo>
                  <a:cubicBezTo>
                    <a:pt x="153012" y="7972"/>
                    <a:pt x="152899" y="7956"/>
                    <a:pt x="152899" y="7946"/>
                  </a:cubicBezTo>
                  <a:cubicBezTo>
                    <a:pt x="152888" y="7837"/>
                    <a:pt x="152899" y="7716"/>
                    <a:pt x="152910" y="7617"/>
                  </a:cubicBezTo>
                  <a:cubicBezTo>
                    <a:pt x="152921" y="7551"/>
                    <a:pt x="152954" y="7485"/>
                    <a:pt x="152976" y="7431"/>
                  </a:cubicBezTo>
                  <a:cubicBezTo>
                    <a:pt x="153020" y="7420"/>
                    <a:pt x="153075" y="7420"/>
                    <a:pt x="153118" y="7409"/>
                  </a:cubicBezTo>
                  <a:close/>
                  <a:moveTo>
                    <a:pt x="174706" y="7826"/>
                  </a:moveTo>
                  <a:cubicBezTo>
                    <a:pt x="174728" y="7826"/>
                    <a:pt x="174838" y="7892"/>
                    <a:pt x="174838" y="7914"/>
                  </a:cubicBezTo>
                  <a:cubicBezTo>
                    <a:pt x="174816" y="7968"/>
                    <a:pt x="174750" y="8012"/>
                    <a:pt x="174695" y="8056"/>
                  </a:cubicBezTo>
                  <a:cubicBezTo>
                    <a:pt x="174651" y="8024"/>
                    <a:pt x="174596" y="8002"/>
                    <a:pt x="174509" y="7946"/>
                  </a:cubicBezTo>
                  <a:cubicBezTo>
                    <a:pt x="174585" y="7902"/>
                    <a:pt x="174640" y="7859"/>
                    <a:pt x="174706" y="7826"/>
                  </a:cubicBezTo>
                  <a:close/>
                  <a:moveTo>
                    <a:pt x="117802" y="7716"/>
                  </a:moveTo>
                  <a:cubicBezTo>
                    <a:pt x="118043" y="7749"/>
                    <a:pt x="118285" y="7771"/>
                    <a:pt x="118560" y="7804"/>
                  </a:cubicBezTo>
                  <a:cubicBezTo>
                    <a:pt x="118409" y="7970"/>
                    <a:pt x="118330" y="8057"/>
                    <a:pt x="118242" y="8057"/>
                  </a:cubicBezTo>
                  <a:cubicBezTo>
                    <a:pt x="118143" y="8057"/>
                    <a:pt x="118034" y="7948"/>
                    <a:pt x="117802" y="7716"/>
                  </a:cubicBezTo>
                  <a:close/>
                  <a:moveTo>
                    <a:pt x="169590" y="7748"/>
                  </a:moveTo>
                  <a:cubicBezTo>
                    <a:pt x="169591" y="7748"/>
                    <a:pt x="169591" y="7748"/>
                    <a:pt x="169592" y="7749"/>
                  </a:cubicBezTo>
                  <a:cubicBezTo>
                    <a:pt x="169734" y="7804"/>
                    <a:pt x="169844" y="7892"/>
                    <a:pt x="169976" y="7968"/>
                  </a:cubicBezTo>
                  <a:cubicBezTo>
                    <a:pt x="169932" y="8002"/>
                    <a:pt x="169888" y="8034"/>
                    <a:pt x="169855" y="8068"/>
                  </a:cubicBezTo>
                  <a:cubicBezTo>
                    <a:pt x="169702" y="8034"/>
                    <a:pt x="169548" y="7990"/>
                    <a:pt x="169339" y="7936"/>
                  </a:cubicBezTo>
                  <a:cubicBezTo>
                    <a:pt x="169444" y="7852"/>
                    <a:pt x="169569" y="7748"/>
                    <a:pt x="169590" y="7748"/>
                  </a:cubicBezTo>
                  <a:close/>
                  <a:moveTo>
                    <a:pt x="174717" y="6585"/>
                  </a:moveTo>
                  <a:lnTo>
                    <a:pt x="174717" y="6585"/>
                  </a:lnTo>
                  <a:cubicBezTo>
                    <a:pt x="174904" y="7124"/>
                    <a:pt x="174794" y="7222"/>
                    <a:pt x="174026" y="7299"/>
                  </a:cubicBezTo>
                  <a:lnTo>
                    <a:pt x="174036" y="7310"/>
                  </a:lnTo>
                  <a:cubicBezTo>
                    <a:pt x="174026" y="7321"/>
                    <a:pt x="174026" y="7321"/>
                    <a:pt x="174026" y="7332"/>
                  </a:cubicBezTo>
                  <a:lnTo>
                    <a:pt x="174026" y="7551"/>
                  </a:lnTo>
                  <a:cubicBezTo>
                    <a:pt x="173970" y="7541"/>
                    <a:pt x="173926" y="7541"/>
                    <a:pt x="173883" y="7529"/>
                  </a:cubicBezTo>
                  <a:cubicBezTo>
                    <a:pt x="173926" y="7463"/>
                    <a:pt x="173970" y="7398"/>
                    <a:pt x="174026" y="7332"/>
                  </a:cubicBezTo>
                  <a:lnTo>
                    <a:pt x="174026" y="7310"/>
                  </a:lnTo>
                  <a:lnTo>
                    <a:pt x="174026" y="7299"/>
                  </a:lnTo>
                  <a:cubicBezTo>
                    <a:pt x="173992" y="7211"/>
                    <a:pt x="173948" y="7124"/>
                    <a:pt x="173916" y="7036"/>
                  </a:cubicBezTo>
                  <a:lnTo>
                    <a:pt x="173894" y="7036"/>
                  </a:lnTo>
                  <a:cubicBezTo>
                    <a:pt x="173894" y="7024"/>
                    <a:pt x="173883" y="7024"/>
                    <a:pt x="173872" y="7024"/>
                  </a:cubicBezTo>
                  <a:cubicBezTo>
                    <a:pt x="173499" y="7024"/>
                    <a:pt x="173356" y="7200"/>
                    <a:pt x="173213" y="7409"/>
                  </a:cubicBezTo>
                  <a:cubicBezTo>
                    <a:pt x="173038" y="7683"/>
                    <a:pt x="172818" y="7958"/>
                    <a:pt x="172182" y="8078"/>
                  </a:cubicBezTo>
                  <a:cubicBezTo>
                    <a:pt x="172357" y="7936"/>
                    <a:pt x="172434" y="7870"/>
                    <a:pt x="172522" y="7804"/>
                  </a:cubicBezTo>
                  <a:cubicBezTo>
                    <a:pt x="172939" y="7485"/>
                    <a:pt x="172939" y="7475"/>
                    <a:pt x="172412" y="7146"/>
                  </a:cubicBezTo>
                  <a:cubicBezTo>
                    <a:pt x="172766" y="7084"/>
                    <a:pt x="173072" y="6904"/>
                    <a:pt x="173412" y="6904"/>
                  </a:cubicBezTo>
                  <a:cubicBezTo>
                    <a:pt x="173557" y="6904"/>
                    <a:pt x="173708" y="6936"/>
                    <a:pt x="173872" y="7024"/>
                  </a:cubicBezTo>
                  <a:lnTo>
                    <a:pt x="173904" y="7024"/>
                  </a:lnTo>
                  <a:cubicBezTo>
                    <a:pt x="173904" y="7024"/>
                    <a:pt x="173916" y="7024"/>
                    <a:pt x="173916" y="7036"/>
                  </a:cubicBezTo>
                  <a:cubicBezTo>
                    <a:pt x="174091" y="7024"/>
                    <a:pt x="174278" y="7014"/>
                    <a:pt x="174497" y="7003"/>
                  </a:cubicBezTo>
                  <a:cubicBezTo>
                    <a:pt x="174563" y="6893"/>
                    <a:pt x="174618" y="6773"/>
                    <a:pt x="174717" y="6585"/>
                  </a:cubicBezTo>
                  <a:close/>
                  <a:moveTo>
                    <a:pt x="109539" y="7595"/>
                  </a:moveTo>
                  <a:cubicBezTo>
                    <a:pt x="109593" y="7607"/>
                    <a:pt x="109637" y="7607"/>
                    <a:pt x="109681" y="7607"/>
                  </a:cubicBezTo>
                  <a:cubicBezTo>
                    <a:pt x="109648" y="7683"/>
                    <a:pt x="109615" y="7749"/>
                    <a:pt x="109571" y="7826"/>
                  </a:cubicBezTo>
                  <a:lnTo>
                    <a:pt x="109571" y="7848"/>
                  </a:lnTo>
                  <a:cubicBezTo>
                    <a:pt x="109593" y="7848"/>
                    <a:pt x="109615" y="7848"/>
                    <a:pt x="109626" y="7859"/>
                  </a:cubicBezTo>
                  <a:cubicBezTo>
                    <a:pt x="109725" y="7914"/>
                    <a:pt x="109812" y="7980"/>
                    <a:pt x="109900" y="8034"/>
                  </a:cubicBezTo>
                  <a:cubicBezTo>
                    <a:pt x="109846" y="8056"/>
                    <a:pt x="109780" y="8100"/>
                    <a:pt x="109725" y="8100"/>
                  </a:cubicBezTo>
                  <a:cubicBezTo>
                    <a:pt x="109473" y="8078"/>
                    <a:pt x="109549" y="7958"/>
                    <a:pt x="109571" y="7848"/>
                  </a:cubicBezTo>
                  <a:lnTo>
                    <a:pt x="109560" y="7848"/>
                  </a:lnTo>
                  <a:cubicBezTo>
                    <a:pt x="109571" y="7837"/>
                    <a:pt x="109571" y="7837"/>
                    <a:pt x="109571" y="7826"/>
                  </a:cubicBezTo>
                  <a:lnTo>
                    <a:pt x="109539" y="7595"/>
                  </a:lnTo>
                  <a:close/>
                  <a:moveTo>
                    <a:pt x="173465" y="7771"/>
                  </a:moveTo>
                  <a:lnTo>
                    <a:pt x="173465" y="7771"/>
                  </a:lnTo>
                  <a:cubicBezTo>
                    <a:pt x="173817" y="7782"/>
                    <a:pt x="174102" y="7848"/>
                    <a:pt x="174146" y="8155"/>
                  </a:cubicBezTo>
                  <a:cubicBezTo>
                    <a:pt x="173740" y="8144"/>
                    <a:pt x="173575" y="7980"/>
                    <a:pt x="173465" y="7771"/>
                  </a:cubicBezTo>
                  <a:close/>
                  <a:moveTo>
                    <a:pt x="116409" y="8034"/>
                  </a:moveTo>
                  <a:cubicBezTo>
                    <a:pt x="116475" y="8034"/>
                    <a:pt x="116540" y="8056"/>
                    <a:pt x="116606" y="8068"/>
                  </a:cubicBezTo>
                  <a:cubicBezTo>
                    <a:pt x="116584" y="8100"/>
                    <a:pt x="116562" y="8166"/>
                    <a:pt x="116529" y="8166"/>
                  </a:cubicBezTo>
                  <a:cubicBezTo>
                    <a:pt x="116521" y="8167"/>
                    <a:pt x="116514" y="8168"/>
                    <a:pt x="116506" y="8168"/>
                  </a:cubicBezTo>
                  <a:cubicBezTo>
                    <a:pt x="116456" y="8168"/>
                    <a:pt x="116399" y="8141"/>
                    <a:pt x="116343" y="8122"/>
                  </a:cubicBezTo>
                  <a:cubicBezTo>
                    <a:pt x="116365" y="8089"/>
                    <a:pt x="116387" y="8034"/>
                    <a:pt x="116409" y="8034"/>
                  </a:cubicBezTo>
                  <a:close/>
                  <a:moveTo>
                    <a:pt x="151023" y="7222"/>
                  </a:moveTo>
                  <a:lnTo>
                    <a:pt x="151023" y="7222"/>
                  </a:lnTo>
                  <a:cubicBezTo>
                    <a:pt x="151176" y="7332"/>
                    <a:pt x="150880" y="7629"/>
                    <a:pt x="151330" y="7629"/>
                  </a:cubicBezTo>
                  <a:lnTo>
                    <a:pt x="151341" y="7629"/>
                  </a:lnTo>
                  <a:cubicBezTo>
                    <a:pt x="151513" y="7418"/>
                    <a:pt x="151568" y="7352"/>
                    <a:pt x="151792" y="7352"/>
                  </a:cubicBezTo>
                  <a:cubicBezTo>
                    <a:pt x="151896" y="7352"/>
                    <a:pt x="152036" y="7366"/>
                    <a:pt x="152240" y="7387"/>
                  </a:cubicBezTo>
                  <a:cubicBezTo>
                    <a:pt x="152296" y="7541"/>
                    <a:pt x="152240" y="7650"/>
                    <a:pt x="151967" y="7650"/>
                  </a:cubicBezTo>
                  <a:cubicBezTo>
                    <a:pt x="151758" y="7639"/>
                    <a:pt x="151550" y="7629"/>
                    <a:pt x="151341" y="7629"/>
                  </a:cubicBezTo>
                  <a:lnTo>
                    <a:pt x="151333" y="7636"/>
                  </a:lnTo>
                  <a:lnTo>
                    <a:pt x="151333" y="7636"/>
                  </a:lnTo>
                  <a:cubicBezTo>
                    <a:pt x="151332" y="7634"/>
                    <a:pt x="151331" y="7631"/>
                    <a:pt x="151330" y="7629"/>
                  </a:cubicBezTo>
                  <a:lnTo>
                    <a:pt x="151330" y="7639"/>
                  </a:lnTo>
                  <a:lnTo>
                    <a:pt x="151333" y="7636"/>
                  </a:lnTo>
                  <a:lnTo>
                    <a:pt x="151333" y="7636"/>
                  </a:lnTo>
                  <a:cubicBezTo>
                    <a:pt x="151387" y="7798"/>
                    <a:pt x="151451" y="7949"/>
                    <a:pt x="151506" y="8100"/>
                  </a:cubicBezTo>
                  <a:cubicBezTo>
                    <a:pt x="151220" y="8145"/>
                    <a:pt x="151023" y="8175"/>
                    <a:pt x="150872" y="8175"/>
                  </a:cubicBezTo>
                  <a:cubicBezTo>
                    <a:pt x="150542" y="8175"/>
                    <a:pt x="150436" y="8032"/>
                    <a:pt x="150111" y="7595"/>
                  </a:cubicBezTo>
                  <a:cubicBezTo>
                    <a:pt x="150474" y="7233"/>
                    <a:pt x="150474" y="7233"/>
                    <a:pt x="151023" y="7222"/>
                  </a:cubicBezTo>
                  <a:close/>
                  <a:moveTo>
                    <a:pt x="134088" y="8056"/>
                  </a:moveTo>
                  <a:cubicBezTo>
                    <a:pt x="134066" y="8100"/>
                    <a:pt x="134045" y="8155"/>
                    <a:pt x="134012" y="8199"/>
                  </a:cubicBezTo>
                  <a:cubicBezTo>
                    <a:pt x="133968" y="8166"/>
                    <a:pt x="133924" y="8144"/>
                    <a:pt x="133880" y="8111"/>
                  </a:cubicBezTo>
                  <a:cubicBezTo>
                    <a:pt x="133946" y="8089"/>
                    <a:pt x="134023" y="8068"/>
                    <a:pt x="134088" y="8056"/>
                  </a:cubicBezTo>
                  <a:close/>
                  <a:moveTo>
                    <a:pt x="137063" y="8046"/>
                  </a:moveTo>
                  <a:cubicBezTo>
                    <a:pt x="137095" y="8078"/>
                    <a:pt x="137151" y="8122"/>
                    <a:pt x="137139" y="8155"/>
                  </a:cubicBezTo>
                  <a:cubicBezTo>
                    <a:pt x="137117" y="8199"/>
                    <a:pt x="137063" y="8232"/>
                    <a:pt x="136997" y="8254"/>
                  </a:cubicBezTo>
                  <a:cubicBezTo>
                    <a:pt x="136975" y="8254"/>
                    <a:pt x="136920" y="8210"/>
                    <a:pt x="136832" y="8166"/>
                  </a:cubicBezTo>
                  <a:cubicBezTo>
                    <a:pt x="136931" y="8111"/>
                    <a:pt x="136997" y="8078"/>
                    <a:pt x="137063" y="8046"/>
                  </a:cubicBezTo>
                  <a:close/>
                  <a:moveTo>
                    <a:pt x="108577" y="7880"/>
                  </a:moveTo>
                  <a:cubicBezTo>
                    <a:pt x="108708" y="7880"/>
                    <a:pt x="108842" y="7902"/>
                    <a:pt x="109044" y="7946"/>
                  </a:cubicBezTo>
                  <a:cubicBezTo>
                    <a:pt x="108742" y="8159"/>
                    <a:pt x="108576" y="8263"/>
                    <a:pt x="108433" y="8263"/>
                  </a:cubicBezTo>
                  <a:cubicBezTo>
                    <a:pt x="108296" y="8263"/>
                    <a:pt x="108179" y="8168"/>
                    <a:pt x="107980" y="7980"/>
                  </a:cubicBezTo>
                  <a:cubicBezTo>
                    <a:pt x="108258" y="7913"/>
                    <a:pt x="108416" y="7880"/>
                    <a:pt x="108577" y="7880"/>
                  </a:cubicBezTo>
                  <a:close/>
                  <a:moveTo>
                    <a:pt x="171611" y="8188"/>
                  </a:moveTo>
                  <a:cubicBezTo>
                    <a:pt x="171677" y="8199"/>
                    <a:pt x="171731" y="8232"/>
                    <a:pt x="171787" y="8254"/>
                  </a:cubicBezTo>
                  <a:cubicBezTo>
                    <a:pt x="171753" y="8276"/>
                    <a:pt x="171721" y="8320"/>
                    <a:pt x="171699" y="8320"/>
                  </a:cubicBezTo>
                  <a:cubicBezTo>
                    <a:pt x="171633" y="8309"/>
                    <a:pt x="171578" y="8287"/>
                    <a:pt x="171512" y="8265"/>
                  </a:cubicBezTo>
                  <a:cubicBezTo>
                    <a:pt x="171556" y="8232"/>
                    <a:pt x="171600" y="8188"/>
                    <a:pt x="171611" y="8188"/>
                  </a:cubicBezTo>
                  <a:close/>
                  <a:moveTo>
                    <a:pt x="140663" y="8100"/>
                  </a:moveTo>
                  <a:cubicBezTo>
                    <a:pt x="140750" y="8133"/>
                    <a:pt x="140827" y="8188"/>
                    <a:pt x="140959" y="8276"/>
                  </a:cubicBezTo>
                  <a:cubicBezTo>
                    <a:pt x="140827" y="8316"/>
                    <a:pt x="140704" y="8376"/>
                    <a:pt x="140678" y="8376"/>
                  </a:cubicBezTo>
                  <a:cubicBezTo>
                    <a:pt x="140675" y="8376"/>
                    <a:pt x="140674" y="8376"/>
                    <a:pt x="140673" y="8375"/>
                  </a:cubicBezTo>
                  <a:cubicBezTo>
                    <a:pt x="140597" y="8320"/>
                    <a:pt x="140542" y="8254"/>
                    <a:pt x="140520" y="8188"/>
                  </a:cubicBezTo>
                  <a:cubicBezTo>
                    <a:pt x="140509" y="8166"/>
                    <a:pt x="140641" y="8100"/>
                    <a:pt x="140663" y="8100"/>
                  </a:cubicBezTo>
                  <a:close/>
                  <a:moveTo>
                    <a:pt x="153185" y="8306"/>
                  </a:moveTo>
                  <a:cubicBezTo>
                    <a:pt x="153213" y="8306"/>
                    <a:pt x="153284" y="8322"/>
                    <a:pt x="153284" y="8331"/>
                  </a:cubicBezTo>
                  <a:cubicBezTo>
                    <a:pt x="153284" y="8375"/>
                    <a:pt x="153250" y="8419"/>
                    <a:pt x="153228" y="8451"/>
                  </a:cubicBezTo>
                  <a:cubicBezTo>
                    <a:pt x="153162" y="8441"/>
                    <a:pt x="153118" y="8429"/>
                    <a:pt x="153086" y="8419"/>
                  </a:cubicBezTo>
                  <a:cubicBezTo>
                    <a:pt x="153108" y="8375"/>
                    <a:pt x="153130" y="8331"/>
                    <a:pt x="153174" y="8309"/>
                  </a:cubicBezTo>
                  <a:cubicBezTo>
                    <a:pt x="153174" y="8307"/>
                    <a:pt x="153178" y="8306"/>
                    <a:pt x="153185" y="8306"/>
                  </a:cubicBezTo>
                  <a:close/>
                  <a:moveTo>
                    <a:pt x="118908" y="8095"/>
                  </a:moveTo>
                  <a:cubicBezTo>
                    <a:pt x="118999" y="8095"/>
                    <a:pt x="119113" y="8119"/>
                    <a:pt x="119284" y="8155"/>
                  </a:cubicBezTo>
                  <a:cubicBezTo>
                    <a:pt x="119152" y="8473"/>
                    <a:pt x="118757" y="8419"/>
                    <a:pt x="118373" y="8495"/>
                  </a:cubicBezTo>
                  <a:cubicBezTo>
                    <a:pt x="118637" y="8194"/>
                    <a:pt x="118725" y="8095"/>
                    <a:pt x="118908" y="8095"/>
                  </a:cubicBezTo>
                  <a:close/>
                  <a:moveTo>
                    <a:pt x="174574" y="8385"/>
                  </a:moveTo>
                  <a:cubicBezTo>
                    <a:pt x="174618" y="8419"/>
                    <a:pt x="174673" y="8441"/>
                    <a:pt x="174695" y="8485"/>
                  </a:cubicBezTo>
                  <a:cubicBezTo>
                    <a:pt x="174706" y="8485"/>
                    <a:pt x="174640" y="8517"/>
                    <a:pt x="174596" y="8550"/>
                  </a:cubicBezTo>
                  <a:cubicBezTo>
                    <a:pt x="174563" y="8517"/>
                    <a:pt x="174519" y="8485"/>
                    <a:pt x="174497" y="8451"/>
                  </a:cubicBezTo>
                  <a:cubicBezTo>
                    <a:pt x="174497" y="8441"/>
                    <a:pt x="174552" y="8407"/>
                    <a:pt x="174574" y="8385"/>
                  </a:cubicBezTo>
                  <a:close/>
                  <a:moveTo>
                    <a:pt x="137721" y="8341"/>
                  </a:moveTo>
                  <a:cubicBezTo>
                    <a:pt x="137765" y="8341"/>
                    <a:pt x="137798" y="8353"/>
                    <a:pt x="137842" y="8353"/>
                  </a:cubicBezTo>
                  <a:cubicBezTo>
                    <a:pt x="137831" y="8419"/>
                    <a:pt x="137820" y="8495"/>
                    <a:pt x="137809" y="8572"/>
                  </a:cubicBezTo>
                  <a:cubicBezTo>
                    <a:pt x="137776" y="8572"/>
                    <a:pt x="137743" y="8572"/>
                    <a:pt x="137700" y="8561"/>
                  </a:cubicBezTo>
                  <a:cubicBezTo>
                    <a:pt x="137710" y="8495"/>
                    <a:pt x="137710" y="8419"/>
                    <a:pt x="137721" y="8341"/>
                  </a:cubicBezTo>
                  <a:close/>
                  <a:moveTo>
                    <a:pt x="141233" y="7650"/>
                  </a:moveTo>
                  <a:cubicBezTo>
                    <a:pt x="141529" y="7936"/>
                    <a:pt x="141826" y="8210"/>
                    <a:pt x="142111" y="8495"/>
                  </a:cubicBezTo>
                  <a:cubicBezTo>
                    <a:pt x="141928" y="8573"/>
                    <a:pt x="141811" y="8619"/>
                    <a:pt x="141703" y="8619"/>
                  </a:cubicBezTo>
                  <a:cubicBezTo>
                    <a:pt x="141551" y="8619"/>
                    <a:pt x="141415" y="8531"/>
                    <a:pt x="141134" y="8320"/>
                  </a:cubicBezTo>
                  <a:cubicBezTo>
                    <a:pt x="140794" y="8068"/>
                    <a:pt x="140794" y="8034"/>
                    <a:pt x="141233" y="7650"/>
                  </a:cubicBezTo>
                  <a:close/>
                  <a:moveTo>
                    <a:pt x="124047" y="8638"/>
                  </a:moveTo>
                  <a:cubicBezTo>
                    <a:pt x="124043" y="8638"/>
                    <a:pt x="124039" y="8638"/>
                    <a:pt x="124036" y="8638"/>
                  </a:cubicBezTo>
                  <a:lnTo>
                    <a:pt x="124047" y="8638"/>
                  </a:lnTo>
                  <a:cubicBezTo>
                    <a:pt x="124047" y="8638"/>
                    <a:pt x="124047" y="8638"/>
                    <a:pt x="124047" y="8638"/>
                  </a:cubicBezTo>
                  <a:close/>
                  <a:moveTo>
                    <a:pt x="149491" y="6013"/>
                  </a:moveTo>
                  <a:cubicBezTo>
                    <a:pt x="149638" y="6013"/>
                    <a:pt x="149738" y="6102"/>
                    <a:pt x="149837" y="6202"/>
                  </a:cubicBezTo>
                  <a:lnTo>
                    <a:pt x="149848" y="6202"/>
                  </a:lnTo>
                  <a:lnTo>
                    <a:pt x="149848" y="6212"/>
                  </a:lnTo>
                  <a:cubicBezTo>
                    <a:pt x="149914" y="6234"/>
                    <a:pt x="149991" y="6246"/>
                    <a:pt x="150046" y="6278"/>
                  </a:cubicBezTo>
                  <a:cubicBezTo>
                    <a:pt x="150298" y="6454"/>
                    <a:pt x="150540" y="6641"/>
                    <a:pt x="150825" y="6860"/>
                  </a:cubicBezTo>
                  <a:cubicBezTo>
                    <a:pt x="150528" y="7046"/>
                    <a:pt x="149980" y="7090"/>
                    <a:pt x="149804" y="7442"/>
                  </a:cubicBezTo>
                  <a:cubicBezTo>
                    <a:pt x="149596" y="7870"/>
                    <a:pt x="149607" y="7968"/>
                    <a:pt x="150199" y="8287"/>
                  </a:cubicBezTo>
                  <a:cubicBezTo>
                    <a:pt x="149706" y="8419"/>
                    <a:pt x="149255" y="8528"/>
                    <a:pt x="148806" y="8638"/>
                  </a:cubicBezTo>
                  <a:cubicBezTo>
                    <a:pt x="148806" y="8638"/>
                    <a:pt x="148806" y="8649"/>
                    <a:pt x="148816" y="8649"/>
                  </a:cubicBezTo>
                  <a:lnTo>
                    <a:pt x="148794" y="8649"/>
                  </a:lnTo>
                  <a:lnTo>
                    <a:pt x="148794" y="8638"/>
                  </a:lnTo>
                  <a:lnTo>
                    <a:pt x="148806" y="8638"/>
                  </a:lnTo>
                  <a:cubicBezTo>
                    <a:pt x="148619" y="8247"/>
                    <a:pt x="148438" y="8113"/>
                    <a:pt x="148020" y="8113"/>
                  </a:cubicBezTo>
                  <a:cubicBezTo>
                    <a:pt x="147898" y="8113"/>
                    <a:pt x="147756" y="8124"/>
                    <a:pt x="147587" y="8144"/>
                  </a:cubicBezTo>
                  <a:cubicBezTo>
                    <a:pt x="147469" y="8158"/>
                    <a:pt x="147349" y="8162"/>
                    <a:pt x="147227" y="8162"/>
                  </a:cubicBezTo>
                  <a:cubicBezTo>
                    <a:pt x="147067" y="8162"/>
                    <a:pt x="146905" y="8155"/>
                    <a:pt x="146743" y="8155"/>
                  </a:cubicBezTo>
                  <a:cubicBezTo>
                    <a:pt x="146731" y="8111"/>
                    <a:pt x="146721" y="8078"/>
                    <a:pt x="146709" y="8046"/>
                  </a:cubicBezTo>
                  <a:cubicBezTo>
                    <a:pt x="147192" y="7936"/>
                    <a:pt x="147664" y="7826"/>
                    <a:pt x="148202" y="7705"/>
                  </a:cubicBezTo>
                  <a:cubicBezTo>
                    <a:pt x="148235" y="7409"/>
                    <a:pt x="147763" y="7376"/>
                    <a:pt x="147489" y="7211"/>
                  </a:cubicBezTo>
                  <a:cubicBezTo>
                    <a:pt x="147477" y="7222"/>
                    <a:pt x="147477" y="7222"/>
                    <a:pt x="147467" y="7222"/>
                  </a:cubicBezTo>
                  <a:lnTo>
                    <a:pt x="147467" y="7211"/>
                  </a:lnTo>
                  <a:cubicBezTo>
                    <a:pt x="147379" y="7200"/>
                    <a:pt x="147247" y="7190"/>
                    <a:pt x="147236" y="7168"/>
                  </a:cubicBezTo>
                  <a:cubicBezTo>
                    <a:pt x="147116" y="6915"/>
                    <a:pt x="147379" y="6564"/>
                    <a:pt x="147774" y="6410"/>
                  </a:cubicBezTo>
                  <a:lnTo>
                    <a:pt x="147774" y="6410"/>
                  </a:lnTo>
                  <a:cubicBezTo>
                    <a:pt x="147960" y="6729"/>
                    <a:pt x="147511" y="6937"/>
                    <a:pt x="147467" y="7211"/>
                  </a:cubicBezTo>
                  <a:lnTo>
                    <a:pt x="147489" y="7211"/>
                  </a:lnTo>
                  <a:cubicBezTo>
                    <a:pt x="147994" y="7024"/>
                    <a:pt x="148465" y="6805"/>
                    <a:pt x="148685" y="6410"/>
                  </a:cubicBezTo>
                  <a:lnTo>
                    <a:pt x="149245" y="6410"/>
                  </a:lnTo>
                  <a:cubicBezTo>
                    <a:pt x="149245" y="6399"/>
                    <a:pt x="149245" y="6399"/>
                    <a:pt x="149255" y="6399"/>
                  </a:cubicBezTo>
                  <a:cubicBezTo>
                    <a:pt x="149179" y="6290"/>
                    <a:pt x="149014" y="6190"/>
                    <a:pt x="149267" y="6070"/>
                  </a:cubicBezTo>
                  <a:cubicBezTo>
                    <a:pt x="149353" y="6030"/>
                    <a:pt x="149427" y="6013"/>
                    <a:pt x="149491" y="6013"/>
                  </a:cubicBezTo>
                  <a:close/>
                  <a:moveTo>
                    <a:pt x="169383" y="8331"/>
                  </a:moveTo>
                  <a:cubicBezTo>
                    <a:pt x="169602" y="8419"/>
                    <a:pt x="169822" y="8517"/>
                    <a:pt x="170075" y="8627"/>
                  </a:cubicBezTo>
                  <a:cubicBezTo>
                    <a:pt x="169902" y="8689"/>
                    <a:pt x="169794" y="8727"/>
                    <a:pt x="169715" y="8727"/>
                  </a:cubicBezTo>
                  <a:cubicBezTo>
                    <a:pt x="169581" y="8727"/>
                    <a:pt x="169527" y="8619"/>
                    <a:pt x="169383" y="8331"/>
                  </a:cubicBezTo>
                  <a:close/>
                  <a:moveTo>
                    <a:pt x="119723" y="8758"/>
                  </a:moveTo>
                  <a:lnTo>
                    <a:pt x="119855" y="8824"/>
                  </a:lnTo>
                  <a:cubicBezTo>
                    <a:pt x="119821" y="8846"/>
                    <a:pt x="119789" y="8868"/>
                    <a:pt x="119756" y="8880"/>
                  </a:cubicBezTo>
                  <a:cubicBezTo>
                    <a:pt x="119723" y="8868"/>
                    <a:pt x="119668" y="8846"/>
                    <a:pt x="119668" y="8824"/>
                  </a:cubicBezTo>
                  <a:cubicBezTo>
                    <a:pt x="119668" y="8802"/>
                    <a:pt x="119701" y="8780"/>
                    <a:pt x="119723" y="8758"/>
                  </a:cubicBezTo>
                  <a:close/>
                  <a:moveTo>
                    <a:pt x="170985" y="8737"/>
                  </a:moveTo>
                  <a:cubicBezTo>
                    <a:pt x="170854" y="8814"/>
                    <a:pt x="170777" y="8858"/>
                    <a:pt x="170700" y="8902"/>
                  </a:cubicBezTo>
                  <a:cubicBezTo>
                    <a:pt x="170722" y="8846"/>
                    <a:pt x="170733" y="8792"/>
                    <a:pt x="170766" y="8748"/>
                  </a:cubicBezTo>
                  <a:cubicBezTo>
                    <a:pt x="170777" y="8737"/>
                    <a:pt x="170843" y="8737"/>
                    <a:pt x="170985" y="8737"/>
                  </a:cubicBezTo>
                  <a:close/>
                  <a:moveTo>
                    <a:pt x="113358" y="8463"/>
                  </a:moveTo>
                  <a:cubicBezTo>
                    <a:pt x="113511" y="8539"/>
                    <a:pt x="113665" y="8616"/>
                    <a:pt x="113807" y="8682"/>
                  </a:cubicBezTo>
                  <a:cubicBezTo>
                    <a:pt x="113847" y="8840"/>
                    <a:pt x="113739" y="8912"/>
                    <a:pt x="113451" y="8912"/>
                  </a:cubicBezTo>
                  <a:cubicBezTo>
                    <a:pt x="113339" y="8912"/>
                    <a:pt x="113198" y="8901"/>
                    <a:pt x="113028" y="8880"/>
                  </a:cubicBezTo>
                  <a:cubicBezTo>
                    <a:pt x="113138" y="8748"/>
                    <a:pt x="113248" y="8605"/>
                    <a:pt x="113358" y="8463"/>
                  </a:cubicBezTo>
                  <a:close/>
                  <a:moveTo>
                    <a:pt x="148794" y="8649"/>
                  </a:moveTo>
                  <a:lnTo>
                    <a:pt x="148794" y="8649"/>
                  </a:lnTo>
                  <a:cubicBezTo>
                    <a:pt x="148816" y="8770"/>
                    <a:pt x="148838" y="8890"/>
                    <a:pt x="148872" y="9121"/>
                  </a:cubicBezTo>
                  <a:cubicBezTo>
                    <a:pt x="148619" y="8890"/>
                    <a:pt x="148477" y="8770"/>
                    <a:pt x="148794" y="8649"/>
                  </a:cubicBezTo>
                  <a:close/>
                  <a:moveTo>
                    <a:pt x="154684" y="6117"/>
                  </a:moveTo>
                  <a:cubicBezTo>
                    <a:pt x="154892" y="6117"/>
                    <a:pt x="155102" y="6143"/>
                    <a:pt x="155313" y="6212"/>
                  </a:cubicBezTo>
                  <a:cubicBezTo>
                    <a:pt x="155313" y="6212"/>
                    <a:pt x="155325" y="6212"/>
                    <a:pt x="155325" y="6202"/>
                  </a:cubicBezTo>
                  <a:cubicBezTo>
                    <a:pt x="155335" y="6212"/>
                    <a:pt x="155347" y="6212"/>
                    <a:pt x="155347" y="6224"/>
                  </a:cubicBezTo>
                  <a:cubicBezTo>
                    <a:pt x="155335" y="6212"/>
                    <a:pt x="155325" y="6212"/>
                    <a:pt x="155313" y="6212"/>
                  </a:cubicBezTo>
                  <a:cubicBezTo>
                    <a:pt x="155083" y="6300"/>
                    <a:pt x="154864" y="6388"/>
                    <a:pt x="154622" y="6487"/>
                  </a:cubicBezTo>
                  <a:cubicBezTo>
                    <a:pt x="154545" y="6860"/>
                    <a:pt x="154545" y="6860"/>
                    <a:pt x="155050" y="7003"/>
                  </a:cubicBezTo>
                  <a:cubicBezTo>
                    <a:pt x="155171" y="7036"/>
                    <a:pt x="155357" y="7068"/>
                    <a:pt x="155369" y="7124"/>
                  </a:cubicBezTo>
                  <a:cubicBezTo>
                    <a:pt x="155467" y="7529"/>
                    <a:pt x="156093" y="7529"/>
                    <a:pt x="156422" y="7760"/>
                  </a:cubicBezTo>
                  <a:cubicBezTo>
                    <a:pt x="156452" y="7778"/>
                    <a:pt x="156498" y="7784"/>
                    <a:pt x="156558" y="7784"/>
                  </a:cubicBezTo>
                  <a:cubicBezTo>
                    <a:pt x="156678" y="7784"/>
                    <a:pt x="156854" y="7760"/>
                    <a:pt x="157059" y="7760"/>
                  </a:cubicBezTo>
                  <a:cubicBezTo>
                    <a:pt x="157125" y="7804"/>
                    <a:pt x="157300" y="7914"/>
                    <a:pt x="157476" y="8024"/>
                  </a:cubicBezTo>
                  <a:cubicBezTo>
                    <a:pt x="157212" y="8473"/>
                    <a:pt x="156784" y="8758"/>
                    <a:pt x="156213" y="9000"/>
                  </a:cubicBezTo>
                  <a:cubicBezTo>
                    <a:pt x="155874" y="8934"/>
                    <a:pt x="155489" y="8868"/>
                    <a:pt x="155105" y="8802"/>
                  </a:cubicBezTo>
                  <a:cubicBezTo>
                    <a:pt x="154918" y="8758"/>
                    <a:pt x="154754" y="8693"/>
                    <a:pt x="154567" y="8682"/>
                  </a:cubicBezTo>
                  <a:cubicBezTo>
                    <a:pt x="154271" y="8682"/>
                    <a:pt x="153964" y="8715"/>
                    <a:pt x="153657" y="8726"/>
                  </a:cubicBezTo>
                  <a:lnTo>
                    <a:pt x="153679" y="8737"/>
                  </a:lnTo>
                  <a:lnTo>
                    <a:pt x="153667" y="8737"/>
                  </a:lnTo>
                  <a:cubicBezTo>
                    <a:pt x="153591" y="8704"/>
                    <a:pt x="153514" y="8682"/>
                    <a:pt x="153437" y="8660"/>
                  </a:cubicBezTo>
                  <a:lnTo>
                    <a:pt x="153415" y="8660"/>
                  </a:lnTo>
                  <a:cubicBezTo>
                    <a:pt x="153240" y="8814"/>
                    <a:pt x="153064" y="8978"/>
                    <a:pt x="152811" y="9197"/>
                  </a:cubicBezTo>
                  <a:cubicBezTo>
                    <a:pt x="152701" y="8868"/>
                    <a:pt x="152603" y="8605"/>
                    <a:pt x="152504" y="8298"/>
                  </a:cubicBezTo>
                  <a:lnTo>
                    <a:pt x="152504" y="8298"/>
                  </a:lnTo>
                  <a:cubicBezTo>
                    <a:pt x="152845" y="8429"/>
                    <a:pt x="153130" y="8539"/>
                    <a:pt x="153415" y="8660"/>
                  </a:cubicBezTo>
                  <a:cubicBezTo>
                    <a:pt x="153426" y="8660"/>
                    <a:pt x="153426" y="8660"/>
                    <a:pt x="153426" y="8649"/>
                  </a:cubicBezTo>
                  <a:lnTo>
                    <a:pt x="153426" y="8649"/>
                  </a:lnTo>
                  <a:lnTo>
                    <a:pt x="153426" y="8649"/>
                  </a:lnTo>
                  <a:cubicBezTo>
                    <a:pt x="153426" y="8660"/>
                    <a:pt x="153437" y="8660"/>
                    <a:pt x="153437" y="8660"/>
                  </a:cubicBezTo>
                  <a:cubicBezTo>
                    <a:pt x="153579" y="8550"/>
                    <a:pt x="153723" y="8441"/>
                    <a:pt x="153876" y="8320"/>
                  </a:cubicBezTo>
                  <a:cubicBezTo>
                    <a:pt x="153777" y="8232"/>
                    <a:pt x="153689" y="8155"/>
                    <a:pt x="153591" y="8056"/>
                  </a:cubicBezTo>
                  <a:cubicBezTo>
                    <a:pt x="153672" y="8032"/>
                    <a:pt x="153746" y="8021"/>
                    <a:pt x="153815" y="8021"/>
                  </a:cubicBezTo>
                  <a:cubicBezTo>
                    <a:pt x="154088" y="8021"/>
                    <a:pt x="154276" y="8186"/>
                    <a:pt x="154513" y="8309"/>
                  </a:cubicBezTo>
                  <a:cubicBezTo>
                    <a:pt x="154798" y="7914"/>
                    <a:pt x="155401" y="7924"/>
                    <a:pt x="155939" y="7738"/>
                  </a:cubicBezTo>
                  <a:cubicBezTo>
                    <a:pt x="155391" y="7607"/>
                    <a:pt x="154918" y="7497"/>
                    <a:pt x="154370" y="7376"/>
                  </a:cubicBezTo>
                  <a:cubicBezTo>
                    <a:pt x="154304" y="7453"/>
                    <a:pt x="154205" y="7551"/>
                    <a:pt x="154040" y="7716"/>
                  </a:cubicBezTo>
                  <a:cubicBezTo>
                    <a:pt x="153898" y="7585"/>
                    <a:pt x="153733" y="7497"/>
                    <a:pt x="153657" y="7376"/>
                  </a:cubicBezTo>
                  <a:cubicBezTo>
                    <a:pt x="153540" y="7182"/>
                    <a:pt x="153449" y="7039"/>
                    <a:pt x="153119" y="7039"/>
                  </a:cubicBezTo>
                  <a:cubicBezTo>
                    <a:pt x="153075" y="7039"/>
                    <a:pt x="153028" y="7041"/>
                    <a:pt x="152976" y="7046"/>
                  </a:cubicBezTo>
                  <a:cubicBezTo>
                    <a:pt x="152972" y="7047"/>
                    <a:pt x="152968" y="7047"/>
                    <a:pt x="152964" y="7047"/>
                  </a:cubicBezTo>
                  <a:cubicBezTo>
                    <a:pt x="152769" y="7047"/>
                    <a:pt x="152531" y="6779"/>
                    <a:pt x="152252" y="6607"/>
                  </a:cubicBezTo>
                  <a:cubicBezTo>
                    <a:pt x="152471" y="6542"/>
                    <a:pt x="152625" y="6454"/>
                    <a:pt x="152757" y="6454"/>
                  </a:cubicBezTo>
                  <a:cubicBezTo>
                    <a:pt x="152778" y="6455"/>
                    <a:pt x="152800" y="6456"/>
                    <a:pt x="152821" y="6456"/>
                  </a:cubicBezTo>
                  <a:cubicBezTo>
                    <a:pt x="153115" y="6456"/>
                    <a:pt x="153322" y="6319"/>
                    <a:pt x="153557" y="6278"/>
                  </a:cubicBezTo>
                  <a:cubicBezTo>
                    <a:pt x="153921" y="6207"/>
                    <a:pt x="154299" y="6117"/>
                    <a:pt x="154684" y="6117"/>
                  </a:cubicBezTo>
                  <a:close/>
                  <a:moveTo>
                    <a:pt x="150231" y="8552"/>
                  </a:moveTo>
                  <a:cubicBezTo>
                    <a:pt x="150282" y="8552"/>
                    <a:pt x="150334" y="8582"/>
                    <a:pt x="150430" y="8638"/>
                  </a:cubicBezTo>
                  <a:lnTo>
                    <a:pt x="150452" y="8638"/>
                  </a:lnTo>
                  <a:lnTo>
                    <a:pt x="150452" y="8649"/>
                  </a:lnTo>
                  <a:cubicBezTo>
                    <a:pt x="150616" y="8660"/>
                    <a:pt x="150781" y="8671"/>
                    <a:pt x="151089" y="8693"/>
                  </a:cubicBezTo>
                  <a:cubicBezTo>
                    <a:pt x="150781" y="8902"/>
                    <a:pt x="150572" y="9055"/>
                    <a:pt x="150320" y="9241"/>
                  </a:cubicBezTo>
                  <a:cubicBezTo>
                    <a:pt x="149958" y="8945"/>
                    <a:pt x="150331" y="8814"/>
                    <a:pt x="150452" y="8649"/>
                  </a:cubicBezTo>
                  <a:lnTo>
                    <a:pt x="150441" y="8649"/>
                  </a:lnTo>
                  <a:lnTo>
                    <a:pt x="150430" y="8638"/>
                  </a:lnTo>
                  <a:cubicBezTo>
                    <a:pt x="150298" y="8649"/>
                    <a:pt x="150177" y="8660"/>
                    <a:pt x="149991" y="8682"/>
                  </a:cubicBezTo>
                  <a:cubicBezTo>
                    <a:pt x="150115" y="8593"/>
                    <a:pt x="150172" y="8552"/>
                    <a:pt x="150231" y="8552"/>
                  </a:cubicBezTo>
                  <a:close/>
                  <a:moveTo>
                    <a:pt x="111678" y="8693"/>
                  </a:moveTo>
                  <a:cubicBezTo>
                    <a:pt x="111646" y="9022"/>
                    <a:pt x="111217" y="8989"/>
                    <a:pt x="111086" y="9275"/>
                  </a:cubicBezTo>
                  <a:cubicBezTo>
                    <a:pt x="110965" y="9077"/>
                    <a:pt x="110921" y="9000"/>
                    <a:pt x="110855" y="8902"/>
                  </a:cubicBezTo>
                  <a:cubicBezTo>
                    <a:pt x="111129" y="8836"/>
                    <a:pt x="111360" y="8770"/>
                    <a:pt x="111678" y="8693"/>
                  </a:cubicBezTo>
                  <a:close/>
                  <a:moveTo>
                    <a:pt x="139016" y="9154"/>
                  </a:moveTo>
                  <a:cubicBezTo>
                    <a:pt x="139038" y="9197"/>
                    <a:pt x="139093" y="9241"/>
                    <a:pt x="139071" y="9275"/>
                  </a:cubicBezTo>
                  <a:cubicBezTo>
                    <a:pt x="139060" y="9307"/>
                    <a:pt x="138973" y="9329"/>
                    <a:pt x="138929" y="9351"/>
                  </a:cubicBezTo>
                  <a:cubicBezTo>
                    <a:pt x="138895" y="9319"/>
                    <a:pt x="138863" y="9285"/>
                    <a:pt x="138829" y="9231"/>
                  </a:cubicBezTo>
                  <a:cubicBezTo>
                    <a:pt x="138907" y="9197"/>
                    <a:pt x="138961" y="9176"/>
                    <a:pt x="139016" y="9154"/>
                  </a:cubicBezTo>
                  <a:close/>
                  <a:moveTo>
                    <a:pt x="134776" y="5641"/>
                  </a:moveTo>
                  <a:cubicBezTo>
                    <a:pt x="134788" y="5641"/>
                    <a:pt x="134800" y="5641"/>
                    <a:pt x="134813" y="5642"/>
                  </a:cubicBezTo>
                  <a:cubicBezTo>
                    <a:pt x="134571" y="5971"/>
                    <a:pt x="134385" y="6256"/>
                    <a:pt x="134154" y="6520"/>
                  </a:cubicBezTo>
                  <a:cubicBezTo>
                    <a:pt x="134001" y="6695"/>
                    <a:pt x="133979" y="6685"/>
                    <a:pt x="134188" y="6992"/>
                  </a:cubicBezTo>
                  <a:cubicBezTo>
                    <a:pt x="134385" y="6860"/>
                    <a:pt x="134571" y="6739"/>
                    <a:pt x="134769" y="6607"/>
                  </a:cubicBezTo>
                  <a:cubicBezTo>
                    <a:pt x="134922" y="6641"/>
                    <a:pt x="135076" y="6685"/>
                    <a:pt x="135263" y="6729"/>
                  </a:cubicBezTo>
                  <a:cubicBezTo>
                    <a:pt x="135373" y="6619"/>
                    <a:pt x="135483" y="6509"/>
                    <a:pt x="135636" y="6334"/>
                  </a:cubicBezTo>
                  <a:cubicBezTo>
                    <a:pt x="135966" y="6487"/>
                    <a:pt x="136339" y="6597"/>
                    <a:pt x="136580" y="6783"/>
                  </a:cubicBezTo>
                  <a:cubicBezTo>
                    <a:pt x="136749" y="6917"/>
                    <a:pt x="136882" y="6993"/>
                    <a:pt x="137098" y="6993"/>
                  </a:cubicBezTo>
                  <a:cubicBezTo>
                    <a:pt x="137147" y="6993"/>
                    <a:pt x="137201" y="6989"/>
                    <a:pt x="137261" y="6981"/>
                  </a:cubicBezTo>
                  <a:cubicBezTo>
                    <a:pt x="137280" y="6978"/>
                    <a:pt x="137300" y="6977"/>
                    <a:pt x="137321" y="6977"/>
                  </a:cubicBezTo>
                  <a:cubicBezTo>
                    <a:pt x="137470" y="6977"/>
                    <a:pt x="137638" y="7041"/>
                    <a:pt x="137831" y="7080"/>
                  </a:cubicBezTo>
                  <a:cubicBezTo>
                    <a:pt x="137469" y="7463"/>
                    <a:pt x="137041" y="7694"/>
                    <a:pt x="136327" y="7749"/>
                  </a:cubicBezTo>
                  <a:cubicBezTo>
                    <a:pt x="136547" y="7354"/>
                    <a:pt x="136569" y="7024"/>
                    <a:pt x="136064" y="6794"/>
                  </a:cubicBezTo>
                  <a:cubicBezTo>
                    <a:pt x="135548" y="7090"/>
                    <a:pt x="135548" y="7090"/>
                    <a:pt x="135976" y="7497"/>
                  </a:cubicBezTo>
                  <a:cubicBezTo>
                    <a:pt x="135757" y="7672"/>
                    <a:pt x="135658" y="7870"/>
                    <a:pt x="135713" y="8133"/>
                  </a:cubicBezTo>
                  <a:cubicBezTo>
                    <a:pt x="135757" y="8298"/>
                    <a:pt x="135548" y="8583"/>
                    <a:pt x="135329" y="8649"/>
                  </a:cubicBezTo>
                  <a:cubicBezTo>
                    <a:pt x="134868" y="8814"/>
                    <a:pt x="134736" y="9132"/>
                    <a:pt x="134396" y="9341"/>
                  </a:cubicBezTo>
                  <a:lnTo>
                    <a:pt x="134396" y="9351"/>
                  </a:lnTo>
                  <a:cubicBezTo>
                    <a:pt x="134385" y="9363"/>
                    <a:pt x="134385" y="9373"/>
                    <a:pt x="134374" y="9373"/>
                  </a:cubicBezTo>
                  <a:cubicBezTo>
                    <a:pt x="134374" y="9363"/>
                    <a:pt x="134385" y="9363"/>
                    <a:pt x="134385" y="9351"/>
                  </a:cubicBezTo>
                  <a:lnTo>
                    <a:pt x="134396" y="9341"/>
                  </a:lnTo>
                  <a:cubicBezTo>
                    <a:pt x="134341" y="9011"/>
                    <a:pt x="134583" y="8748"/>
                    <a:pt x="134901" y="8528"/>
                  </a:cubicBezTo>
                  <a:cubicBezTo>
                    <a:pt x="134714" y="8265"/>
                    <a:pt x="134517" y="8068"/>
                    <a:pt x="134110" y="8034"/>
                  </a:cubicBezTo>
                  <a:lnTo>
                    <a:pt x="134110" y="8046"/>
                  </a:lnTo>
                  <a:cubicBezTo>
                    <a:pt x="134100" y="8046"/>
                    <a:pt x="134100" y="8046"/>
                    <a:pt x="134088" y="8056"/>
                  </a:cubicBezTo>
                  <a:cubicBezTo>
                    <a:pt x="134088" y="8046"/>
                    <a:pt x="134088" y="8046"/>
                    <a:pt x="134100" y="8034"/>
                  </a:cubicBezTo>
                  <a:lnTo>
                    <a:pt x="134110" y="8034"/>
                  </a:lnTo>
                  <a:cubicBezTo>
                    <a:pt x="134056" y="7793"/>
                    <a:pt x="134232" y="7497"/>
                    <a:pt x="133803" y="7255"/>
                  </a:cubicBezTo>
                  <a:cubicBezTo>
                    <a:pt x="133683" y="7420"/>
                    <a:pt x="133595" y="7541"/>
                    <a:pt x="133507" y="7661"/>
                  </a:cubicBezTo>
                  <a:cubicBezTo>
                    <a:pt x="133467" y="7694"/>
                    <a:pt x="133423" y="7706"/>
                    <a:pt x="133375" y="7706"/>
                  </a:cubicBezTo>
                  <a:cubicBezTo>
                    <a:pt x="133258" y="7706"/>
                    <a:pt x="133123" y="7635"/>
                    <a:pt x="133000" y="7635"/>
                  </a:cubicBezTo>
                  <a:cubicBezTo>
                    <a:pt x="132925" y="7635"/>
                    <a:pt x="132853" y="7662"/>
                    <a:pt x="132793" y="7749"/>
                  </a:cubicBezTo>
                  <a:cubicBezTo>
                    <a:pt x="132773" y="7784"/>
                    <a:pt x="132629" y="7806"/>
                    <a:pt x="132512" y="7806"/>
                  </a:cubicBezTo>
                  <a:cubicBezTo>
                    <a:pt x="132444" y="7806"/>
                    <a:pt x="132386" y="7798"/>
                    <a:pt x="132366" y="7782"/>
                  </a:cubicBezTo>
                  <a:cubicBezTo>
                    <a:pt x="132234" y="7683"/>
                    <a:pt x="132124" y="7519"/>
                    <a:pt x="132146" y="7387"/>
                  </a:cubicBezTo>
                  <a:cubicBezTo>
                    <a:pt x="132157" y="7299"/>
                    <a:pt x="132410" y="7200"/>
                    <a:pt x="132574" y="7178"/>
                  </a:cubicBezTo>
                  <a:cubicBezTo>
                    <a:pt x="132597" y="7173"/>
                    <a:pt x="132621" y="7171"/>
                    <a:pt x="132646" y="7171"/>
                  </a:cubicBezTo>
                  <a:cubicBezTo>
                    <a:pt x="132781" y="7171"/>
                    <a:pt x="132928" y="7237"/>
                    <a:pt x="133068" y="7255"/>
                  </a:cubicBezTo>
                  <a:cubicBezTo>
                    <a:pt x="133094" y="7257"/>
                    <a:pt x="133119" y="7258"/>
                    <a:pt x="133142" y="7258"/>
                  </a:cubicBezTo>
                  <a:cubicBezTo>
                    <a:pt x="133422" y="7258"/>
                    <a:pt x="133502" y="7137"/>
                    <a:pt x="133441" y="6904"/>
                  </a:cubicBezTo>
                  <a:lnTo>
                    <a:pt x="133441" y="6904"/>
                  </a:lnTo>
                  <a:cubicBezTo>
                    <a:pt x="133288" y="6915"/>
                    <a:pt x="133134" y="6926"/>
                    <a:pt x="132903" y="6937"/>
                  </a:cubicBezTo>
                  <a:cubicBezTo>
                    <a:pt x="133145" y="6751"/>
                    <a:pt x="133342" y="6597"/>
                    <a:pt x="133529" y="6454"/>
                  </a:cubicBezTo>
                  <a:cubicBezTo>
                    <a:pt x="133474" y="6290"/>
                    <a:pt x="133419" y="6136"/>
                    <a:pt x="133320" y="5873"/>
                  </a:cubicBezTo>
                  <a:lnTo>
                    <a:pt x="133320" y="5873"/>
                  </a:lnTo>
                  <a:cubicBezTo>
                    <a:pt x="133465" y="5936"/>
                    <a:pt x="133587" y="5960"/>
                    <a:pt x="133696" y="5960"/>
                  </a:cubicBezTo>
                  <a:cubicBezTo>
                    <a:pt x="134086" y="5960"/>
                    <a:pt x="134301" y="5641"/>
                    <a:pt x="134776" y="5641"/>
                  </a:cubicBezTo>
                  <a:close/>
                  <a:moveTo>
                    <a:pt x="148553" y="9351"/>
                  </a:moveTo>
                  <a:cubicBezTo>
                    <a:pt x="148597" y="9373"/>
                    <a:pt x="148641" y="9406"/>
                    <a:pt x="148685" y="9428"/>
                  </a:cubicBezTo>
                  <a:cubicBezTo>
                    <a:pt x="148652" y="9450"/>
                    <a:pt x="148619" y="9483"/>
                    <a:pt x="148575" y="9483"/>
                  </a:cubicBezTo>
                  <a:cubicBezTo>
                    <a:pt x="148553" y="9483"/>
                    <a:pt x="148509" y="9450"/>
                    <a:pt x="148477" y="9428"/>
                  </a:cubicBezTo>
                  <a:cubicBezTo>
                    <a:pt x="148509" y="9406"/>
                    <a:pt x="148531" y="9384"/>
                    <a:pt x="148553" y="9351"/>
                  </a:cubicBezTo>
                  <a:close/>
                  <a:moveTo>
                    <a:pt x="167347" y="8918"/>
                  </a:moveTo>
                  <a:cubicBezTo>
                    <a:pt x="167666" y="8918"/>
                    <a:pt x="168012" y="9031"/>
                    <a:pt x="168472" y="9110"/>
                  </a:cubicBezTo>
                  <a:cubicBezTo>
                    <a:pt x="168307" y="9253"/>
                    <a:pt x="168209" y="9406"/>
                    <a:pt x="168110" y="9406"/>
                  </a:cubicBezTo>
                  <a:cubicBezTo>
                    <a:pt x="168100" y="9406"/>
                    <a:pt x="168091" y="9406"/>
                    <a:pt x="168081" y="9406"/>
                  </a:cubicBezTo>
                  <a:cubicBezTo>
                    <a:pt x="167719" y="9406"/>
                    <a:pt x="167333" y="9534"/>
                    <a:pt x="166953" y="9534"/>
                  </a:cubicBezTo>
                  <a:cubicBezTo>
                    <a:pt x="166709" y="9534"/>
                    <a:pt x="166466" y="9481"/>
                    <a:pt x="166234" y="9307"/>
                  </a:cubicBezTo>
                  <a:cubicBezTo>
                    <a:pt x="166585" y="9165"/>
                    <a:pt x="166892" y="8956"/>
                    <a:pt x="167232" y="8924"/>
                  </a:cubicBezTo>
                  <a:cubicBezTo>
                    <a:pt x="167270" y="8920"/>
                    <a:pt x="167308" y="8918"/>
                    <a:pt x="167347" y="8918"/>
                  </a:cubicBezTo>
                  <a:close/>
                  <a:moveTo>
                    <a:pt x="136010" y="8940"/>
                  </a:moveTo>
                  <a:cubicBezTo>
                    <a:pt x="136041" y="8940"/>
                    <a:pt x="136070" y="8942"/>
                    <a:pt x="136097" y="8945"/>
                  </a:cubicBezTo>
                  <a:cubicBezTo>
                    <a:pt x="136404" y="9000"/>
                    <a:pt x="136700" y="9099"/>
                    <a:pt x="137074" y="9209"/>
                  </a:cubicBezTo>
                  <a:cubicBezTo>
                    <a:pt x="137052" y="9297"/>
                    <a:pt x="137030" y="9428"/>
                    <a:pt x="136997" y="9560"/>
                  </a:cubicBezTo>
                  <a:cubicBezTo>
                    <a:pt x="136656" y="9527"/>
                    <a:pt x="136383" y="9505"/>
                    <a:pt x="136108" y="9472"/>
                  </a:cubicBezTo>
                  <a:cubicBezTo>
                    <a:pt x="135998" y="9461"/>
                    <a:pt x="135888" y="9406"/>
                    <a:pt x="135779" y="9373"/>
                  </a:cubicBezTo>
                  <a:cubicBezTo>
                    <a:pt x="135581" y="9297"/>
                    <a:pt x="135471" y="9154"/>
                    <a:pt x="135614" y="9044"/>
                  </a:cubicBezTo>
                  <a:cubicBezTo>
                    <a:pt x="135687" y="8981"/>
                    <a:pt x="135864" y="8940"/>
                    <a:pt x="136010" y="8940"/>
                  </a:cubicBezTo>
                  <a:close/>
                  <a:moveTo>
                    <a:pt x="117385" y="9439"/>
                  </a:moveTo>
                  <a:cubicBezTo>
                    <a:pt x="117418" y="9472"/>
                    <a:pt x="117462" y="9494"/>
                    <a:pt x="117506" y="9516"/>
                  </a:cubicBezTo>
                  <a:cubicBezTo>
                    <a:pt x="117473" y="9538"/>
                    <a:pt x="117440" y="9560"/>
                    <a:pt x="117407" y="9571"/>
                  </a:cubicBezTo>
                  <a:cubicBezTo>
                    <a:pt x="117374" y="9560"/>
                    <a:pt x="117319" y="9538"/>
                    <a:pt x="117309" y="9516"/>
                  </a:cubicBezTo>
                  <a:cubicBezTo>
                    <a:pt x="117309" y="9494"/>
                    <a:pt x="117352" y="9472"/>
                    <a:pt x="117385" y="9439"/>
                  </a:cubicBezTo>
                  <a:close/>
                  <a:moveTo>
                    <a:pt x="134374" y="9373"/>
                  </a:moveTo>
                  <a:cubicBezTo>
                    <a:pt x="134319" y="9472"/>
                    <a:pt x="134275" y="9571"/>
                    <a:pt x="134232" y="9680"/>
                  </a:cubicBezTo>
                  <a:cubicBezTo>
                    <a:pt x="134166" y="9658"/>
                    <a:pt x="134110" y="9636"/>
                    <a:pt x="134056" y="9615"/>
                  </a:cubicBezTo>
                  <a:cubicBezTo>
                    <a:pt x="134166" y="9538"/>
                    <a:pt x="134264" y="9461"/>
                    <a:pt x="134374" y="9373"/>
                  </a:cubicBezTo>
                  <a:close/>
                  <a:moveTo>
                    <a:pt x="142989" y="9483"/>
                  </a:moveTo>
                  <a:cubicBezTo>
                    <a:pt x="143022" y="9494"/>
                    <a:pt x="143055" y="9505"/>
                    <a:pt x="143088" y="9527"/>
                  </a:cubicBezTo>
                  <a:cubicBezTo>
                    <a:pt x="143044" y="9582"/>
                    <a:pt x="142989" y="9636"/>
                    <a:pt x="142945" y="9692"/>
                  </a:cubicBezTo>
                  <a:cubicBezTo>
                    <a:pt x="142912" y="9670"/>
                    <a:pt x="142880" y="9658"/>
                    <a:pt x="142846" y="9648"/>
                  </a:cubicBezTo>
                  <a:cubicBezTo>
                    <a:pt x="142901" y="9593"/>
                    <a:pt x="142945" y="9538"/>
                    <a:pt x="142989" y="9483"/>
                  </a:cubicBezTo>
                  <a:close/>
                  <a:moveTo>
                    <a:pt x="171578" y="9328"/>
                  </a:moveTo>
                  <a:cubicBezTo>
                    <a:pt x="171582" y="9328"/>
                    <a:pt x="171586" y="9329"/>
                    <a:pt x="171589" y="9329"/>
                  </a:cubicBezTo>
                  <a:cubicBezTo>
                    <a:pt x="171666" y="9329"/>
                    <a:pt x="171787" y="9417"/>
                    <a:pt x="171809" y="9472"/>
                  </a:cubicBezTo>
                  <a:cubicBezTo>
                    <a:pt x="171819" y="9527"/>
                    <a:pt x="171710" y="9593"/>
                    <a:pt x="171622" y="9702"/>
                  </a:cubicBezTo>
                  <a:cubicBezTo>
                    <a:pt x="171501" y="9593"/>
                    <a:pt x="171392" y="9538"/>
                    <a:pt x="171358" y="9461"/>
                  </a:cubicBezTo>
                  <a:cubicBezTo>
                    <a:pt x="171348" y="9430"/>
                    <a:pt x="171497" y="9328"/>
                    <a:pt x="171578" y="9328"/>
                  </a:cubicBezTo>
                  <a:close/>
                  <a:moveTo>
                    <a:pt x="151275" y="9373"/>
                  </a:moveTo>
                  <a:cubicBezTo>
                    <a:pt x="151293" y="9600"/>
                    <a:pt x="151259" y="9744"/>
                    <a:pt x="150993" y="9744"/>
                  </a:cubicBezTo>
                  <a:cubicBezTo>
                    <a:pt x="150937" y="9744"/>
                    <a:pt x="150870" y="9738"/>
                    <a:pt x="150792" y="9724"/>
                  </a:cubicBezTo>
                  <a:cubicBezTo>
                    <a:pt x="150584" y="9680"/>
                    <a:pt x="150353" y="9680"/>
                    <a:pt x="150133" y="9670"/>
                  </a:cubicBezTo>
                  <a:cubicBezTo>
                    <a:pt x="149816" y="9658"/>
                    <a:pt x="149738" y="9527"/>
                    <a:pt x="149728" y="9373"/>
                  </a:cubicBezTo>
                  <a:close/>
                  <a:moveTo>
                    <a:pt x="156137" y="9275"/>
                  </a:moveTo>
                  <a:lnTo>
                    <a:pt x="156137" y="9275"/>
                  </a:lnTo>
                  <a:cubicBezTo>
                    <a:pt x="155917" y="9450"/>
                    <a:pt x="155698" y="9615"/>
                    <a:pt x="155478" y="9780"/>
                  </a:cubicBezTo>
                  <a:cubicBezTo>
                    <a:pt x="155325" y="9472"/>
                    <a:pt x="155489" y="9341"/>
                    <a:pt x="156137" y="9275"/>
                  </a:cubicBezTo>
                  <a:close/>
                  <a:moveTo>
                    <a:pt x="170075" y="9143"/>
                  </a:moveTo>
                  <a:cubicBezTo>
                    <a:pt x="170316" y="9197"/>
                    <a:pt x="170558" y="9241"/>
                    <a:pt x="170788" y="9297"/>
                  </a:cubicBezTo>
                  <a:cubicBezTo>
                    <a:pt x="170283" y="9319"/>
                    <a:pt x="170272" y="9768"/>
                    <a:pt x="169767" y="9856"/>
                  </a:cubicBezTo>
                  <a:cubicBezTo>
                    <a:pt x="169877" y="9593"/>
                    <a:pt x="169976" y="9384"/>
                    <a:pt x="170075" y="9143"/>
                  </a:cubicBezTo>
                  <a:close/>
                  <a:moveTo>
                    <a:pt x="130720" y="8243"/>
                  </a:moveTo>
                  <a:cubicBezTo>
                    <a:pt x="131103" y="8385"/>
                    <a:pt x="131466" y="8517"/>
                    <a:pt x="131817" y="8649"/>
                  </a:cubicBezTo>
                  <a:cubicBezTo>
                    <a:pt x="131850" y="9132"/>
                    <a:pt x="131532" y="9406"/>
                    <a:pt x="130840" y="9417"/>
                  </a:cubicBezTo>
                  <a:cubicBezTo>
                    <a:pt x="130785" y="9626"/>
                    <a:pt x="130829" y="9878"/>
                    <a:pt x="130686" y="9944"/>
                  </a:cubicBezTo>
                  <a:cubicBezTo>
                    <a:pt x="130647" y="9960"/>
                    <a:pt x="130598" y="9966"/>
                    <a:pt x="130542" y="9966"/>
                  </a:cubicBezTo>
                  <a:cubicBezTo>
                    <a:pt x="130367" y="9966"/>
                    <a:pt x="130121" y="9903"/>
                    <a:pt x="129864" y="9878"/>
                  </a:cubicBezTo>
                  <a:cubicBezTo>
                    <a:pt x="130105" y="9692"/>
                    <a:pt x="130269" y="9571"/>
                    <a:pt x="130467" y="9417"/>
                  </a:cubicBezTo>
                  <a:cubicBezTo>
                    <a:pt x="130346" y="9241"/>
                    <a:pt x="130237" y="9088"/>
                    <a:pt x="130083" y="8868"/>
                  </a:cubicBezTo>
                  <a:cubicBezTo>
                    <a:pt x="129754" y="9000"/>
                    <a:pt x="129469" y="9110"/>
                    <a:pt x="129139" y="9241"/>
                  </a:cubicBezTo>
                  <a:cubicBezTo>
                    <a:pt x="128788" y="9088"/>
                    <a:pt x="128986" y="8890"/>
                    <a:pt x="129106" y="8704"/>
                  </a:cubicBezTo>
                  <a:cubicBezTo>
                    <a:pt x="129233" y="8516"/>
                    <a:pt x="129385" y="8459"/>
                    <a:pt x="129551" y="8459"/>
                  </a:cubicBezTo>
                  <a:cubicBezTo>
                    <a:pt x="129803" y="8459"/>
                    <a:pt x="130086" y="8592"/>
                    <a:pt x="130357" y="8605"/>
                  </a:cubicBezTo>
                  <a:cubicBezTo>
                    <a:pt x="130478" y="8485"/>
                    <a:pt x="130588" y="8363"/>
                    <a:pt x="130720" y="8243"/>
                  </a:cubicBezTo>
                  <a:close/>
                  <a:moveTo>
                    <a:pt x="156049" y="9505"/>
                  </a:moveTo>
                  <a:cubicBezTo>
                    <a:pt x="156323" y="9670"/>
                    <a:pt x="156313" y="9780"/>
                    <a:pt x="156049" y="9977"/>
                  </a:cubicBezTo>
                  <a:lnTo>
                    <a:pt x="156049" y="9505"/>
                  </a:lnTo>
                  <a:close/>
                  <a:moveTo>
                    <a:pt x="141332" y="10021"/>
                  </a:moveTo>
                  <a:cubicBezTo>
                    <a:pt x="141376" y="10054"/>
                    <a:pt x="141419" y="10075"/>
                    <a:pt x="141453" y="10109"/>
                  </a:cubicBezTo>
                  <a:cubicBezTo>
                    <a:pt x="141463" y="10109"/>
                    <a:pt x="141409" y="10153"/>
                    <a:pt x="141387" y="10175"/>
                  </a:cubicBezTo>
                  <a:lnTo>
                    <a:pt x="141288" y="10109"/>
                  </a:lnTo>
                  <a:cubicBezTo>
                    <a:pt x="141299" y="10087"/>
                    <a:pt x="141310" y="10054"/>
                    <a:pt x="141332" y="10021"/>
                  </a:cubicBezTo>
                  <a:close/>
                  <a:moveTo>
                    <a:pt x="126549" y="9593"/>
                  </a:moveTo>
                  <a:cubicBezTo>
                    <a:pt x="126670" y="9658"/>
                    <a:pt x="126900" y="9724"/>
                    <a:pt x="126900" y="9790"/>
                  </a:cubicBezTo>
                  <a:cubicBezTo>
                    <a:pt x="126911" y="9944"/>
                    <a:pt x="126801" y="10097"/>
                    <a:pt x="126735" y="10241"/>
                  </a:cubicBezTo>
                  <a:cubicBezTo>
                    <a:pt x="126670" y="10241"/>
                    <a:pt x="126604" y="10229"/>
                    <a:pt x="126549" y="10229"/>
                  </a:cubicBezTo>
                  <a:cubicBezTo>
                    <a:pt x="126472" y="10109"/>
                    <a:pt x="126362" y="9988"/>
                    <a:pt x="126352" y="9856"/>
                  </a:cubicBezTo>
                  <a:cubicBezTo>
                    <a:pt x="126340" y="9780"/>
                    <a:pt x="126483" y="9680"/>
                    <a:pt x="126549" y="9593"/>
                  </a:cubicBezTo>
                  <a:close/>
                  <a:moveTo>
                    <a:pt x="106937" y="10273"/>
                  </a:moveTo>
                  <a:lnTo>
                    <a:pt x="106937" y="10284"/>
                  </a:lnTo>
                  <a:cubicBezTo>
                    <a:pt x="106937" y="10284"/>
                    <a:pt x="106927" y="10284"/>
                    <a:pt x="106927" y="10273"/>
                  </a:cubicBezTo>
                  <a:close/>
                  <a:moveTo>
                    <a:pt x="174179" y="8594"/>
                  </a:moveTo>
                  <a:lnTo>
                    <a:pt x="174179" y="8594"/>
                  </a:lnTo>
                  <a:cubicBezTo>
                    <a:pt x="174321" y="8802"/>
                    <a:pt x="174124" y="8924"/>
                    <a:pt x="174026" y="9066"/>
                  </a:cubicBezTo>
                  <a:lnTo>
                    <a:pt x="174036" y="9066"/>
                  </a:lnTo>
                  <a:lnTo>
                    <a:pt x="174036" y="9077"/>
                  </a:lnTo>
                  <a:cubicBezTo>
                    <a:pt x="174105" y="9061"/>
                    <a:pt x="174166" y="9053"/>
                    <a:pt x="174221" y="9053"/>
                  </a:cubicBezTo>
                  <a:cubicBezTo>
                    <a:pt x="174384" y="9053"/>
                    <a:pt x="174489" y="9127"/>
                    <a:pt x="174563" y="9275"/>
                  </a:cubicBezTo>
                  <a:cubicBezTo>
                    <a:pt x="174651" y="9450"/>
                    <a:pt x="174596" y="9527"/>
                    <a:pt x="174365" y="9571"/>
                  </a:cubicBezTo>
                  <a:lnTo>
                    <a:pt x="174377" y="9582"/>
                  </a:lnTo>
                  <a:lnTo>
                    <a:pt x="174365" y="9582"/>
                  </a:lnTo>
                  <a:cubicBezTo>
                    <a:pt x="174497" y="9692"/>
                    <a:pt x="174673" y="9802"/>
                    <a:pt x="174519" y="9966"/>
                  </a:cubicBezTo>
                  <a:cubicBezTo>
                    <a:pt x="174409" y="10087"/>
                    <a:pt x="174289" y="10197"/>
                    <a:pt x="174080" y="10405"/>
                  </a:cubicBezTo>
                  <a:cubicBezTo>
                    <a:pt x="173982" y="10219"/>
                    <a:pt x="173926" y="10131"/>
                    <a:pt x="173839" y="9966"/>
                  </a:cubicBezTo>
                  <a:cubicBezTo>
                    <a:pt x="173641" y="10163"/>
                    <a:pt x="173543" y="10251"/>
                    <a:pt x="173411" y="10383"/>
                  </a:cubicBezTo>
                  <a:cubicBezTo>
                    <a:pt x="173246" y="10372"/>
                    <a:pt x="173016" y="10361"/>
                    <a:pt x="172775" y="10350"/>
                  </a:cubicBezTo>
                  <a:cubicBezTo>
                    <a:pt x="172599" y="9955"/>
                    <a:pt x="172763" y="9692"/>
                    <a:pt x="173312" y="9571"/>
                  </a:cubicBezTo>
                  <a:cubicBezTo>
                    <a:pt x="173158" y="9406"/>
                    <a:pt x="173026" y="9263"/>
                    <a:pt x="172906" y="9132"/>
                  </a:cubicBezTo>
                  <a:lnTo>
                    <a:pt x="172884" y="9132"/>
                  </a:lnTo>
                  <a:cubicBezTo>
                    <a:pt x="172763" y="9209"/>
                    <a:pt x="172643" y="9297"/>
                    <a:pt x="172445" y="9439"/>
                  </a:cubicBezTo>
                  <a:cubicBezTo>
                    <a:pt x="172454" y="9168"/>
                    <a:pt x="172597" y="9128"/>
                    <a:pt x="172769" y="9128"/>
                  </a:cubicBezTo>
                  <a:cubicBezTo>
                    <a:pt x="172806" y="9128"/>
                    <a:pt x="172845" y="9130"/>
                    <a:pt x="172884" y="9132"/>
                  </a:cubicBezTo>
                  <a:lnTo>
                    <a:pt x="172895" y="9121"/>
                  </a:lnTo>
                  <a:lnTo>
                    <a:pt x="172906" y="9132"/>
                  </a:lnTo>
                  <a:lnTo>
                    <a:pt x="173444" y="9132"/>
                  </a:lnTo>
                  <a:cubicBezTo>
                    <a:pt x="173673" y="9309"/>
                    <a:pt x="173842" y="9584"/>
                    <a:pt x="174290" y="9584"/>
                  </a:cubicBezTo>
                  <a:cubicBezTo>
                    <a:pt x="174315" y="9584"/>
                    <a:pt x="174340" y="9584"/>
                    <a:pt x="174365" y="9582"/>
                  </a:cubicBezTo>
                  <a:cubicBezTo>
                    <a:pt x="174365" y="9571"/>
                    <a:pt x="174365" y="9571"/>
                    <a:pt x="174355" y="9571"/>
                  </a:cubicBezTo>
                  <a:lnTo>
                    <a:pt x="174365" y="9571"/>
                  </a:lnTo>
                  <a:lnTo>
                    <a:pt x="174036" y="9077"/>
                  </a:lnTo>
                  <a:lnTo>
                    <a:pt x="174026" y="9077"/>
                  </a:lnTo>
                  <a:lnTo>
                    <a:pt x="174026" y="9066"/>
                  </a:lnTo>
                  <a:cubicBezTo>
                    <a:pt x="173938" y="8978"/>
                    <a:pt x="173839" y="8880"/>
                    <a:pt x="173707" y="8758"/>
                  </a:cubicBezTo>
                  <a:cubicBezTo>
                    <a:pt x="173883" y="8693"/>
                    <a:pt x="174014" y="8649"/>
                    <a:pt x="174179" y="8594"/>
                  </a:cubicBezTo>
                  <a:close/>
                  <a:moveTo>
                    <a:pt x="148904" y="10350"/>
                  </a:moveTo>
                  <a:cubicBezTo>
                    <a:pt x="148948" y="10383"/>
                    <a:pt x="148992" y="10427"/>
                    <a:pt x="148981" y="10427"/>
                  </a:cubicBezTo>
                  <a:cubicBezTo>
                    <a:pt x="148938" y="10460"/>
                    <a:pt x="148894" y="10482"/>
                    <a:pt x="148838" y="10504"/>
                  </a:cubicBezTo>
                  <a:cubicBezTo>
                    <a:pt x="148816" y="10482"/>
                    <a:pt x="148762" y="10449"/>
                    <a:pt x="148772" y="10438"/>
                  </a:cubicBezTo>
                  <a:cubicBezTo>
                    <a:pt x="148806" y="10405"/>
                    <a:pt x="148860" y="10383"/>
                    <a:pt x="148904" y="10350"/>
                  </a:cubicBezTo>
                  <a:close/>
                  <a:moveTo>
                    <a:pt x="152548" y="9297"/>
                  </a:moveTo>
                  <a:cubicBezTo>
                    <a:pt x="152779" y="9692"/>
                    <a:pt x="153009" y="10097"/>
                    <a:pt x="153262" y="10536"/>
                  </a:cubicBezTo>
                  <a:lnTo>
                    <a:pt x="151813" y="10536"/>
                  </a:lnTo>
                  <a:cubicBezTo>
                    <a:pt x="151516" y="10416"/>
                    <a:pt x="152021" y="10175"/>
                    <a:pt x="151889" y="9977"/>
                  </a:cubicBezTo>
                  <a:cubicBezTo>
                    <a:pt x="151758" y="9780"/>
                    <a:pt x="151648" y="9593"/>
                    <a:pt x="151484" y="9341"/>
                  </a:cubicBezTo>
                  <a:cubicBezTo>
                    <a:pt x="151901" y="9319"/>
                    <a:pt x="152186" y="9307"/>
                    <a:pt x="152548" y="9297"/>
                  </a:cubicBezTo>
                  <a:close/>
                  <a:moveTo>
                    <a:pt x="106937" y="10284"/>
                  </a:moveTo>
                  <a:lnTo>
                    <a:pt x="106937" y="10284"/>
                  </a:lnTo>
                  <a:cubicBezTo>
                    <a:pt x="107025" y="10328"/>
                    <a:pt x="107124" y="10361"/>
                    <a:pt x="107168" y="10416"/>
                  </a:cubicBezTo>
                  <a:cubicBezTo>
                    <a:pt x="107200" y="10438"/>
                    <a:pt x="107135" y="10514"/>
                    <a:pt x="106959" y="10570"/>
                  </a:cubicBezTo>
                  <a:cubicBezTo>
                    <a:pt x="106959" y="10471"/>
                    <a:pt x="106949" y="10372"/>
                    <a:pt x="106937" y="10284"/>
                  </a:cubicBezTo>
                  <a:close/>
                  <a:moveTo>
                    <a:pt x="142331" y="10153"/>
                  </a:moveTo>
                  <a:lnTo>
                    <a:pt x="142528" y="10284"/>
                  </a:lnTo>
                  <a:cubicBezTo>
                    <a:pt x="142397" y="10383"/>
                    <a:pt x="142275" y="10482"/>
                    <a:pt x="142144" y="10580"/>
                  </a:cubicBezTo>
                  <a:cubicBezTo>
                    <a:pt x="142067" y="10526"/>
                    <a:pt x="141990" y="10482"/>
                    <a:pt x="141924" y="10427"/>
                  </a:cubicBezTo>
                  <a:cubicBezTo>
                    <a:pt x="142056" y="10339"/>
                    <a:pt x="142199" y="10241"/>
                    <a:pt x="142331" y="10153"/>
                  </a:cubicBezTo>
                  <a:close/>
                  <a:moveTo>
                    <a:pt x="156027" y="10262"/>
                  </a:moveTo>
                  <a:cubicBezTo>
                    <a:pt x="156071" y="10273"/>
                    <a:pt x="156126" y="10295"/>
                    <a:pt x="156169" y="10317"/>
                  </a:cubicBezTo>
                  <a:cubicBezTo>
                    <a:pt x="156126" y="10405"/>
                    <a:pt x="156071" y="10504"/>
                    <a:pt x="156016" y="10592"/>
                  </a:cubicBezTo>
                  <a:lnTo>
                    <a:pt x="155906" y="10592"/>
                  </a:lnTo>
                  <a:cubicBezTo>
                    <a:pt x="155884" y="10526"/>
                    <a:pt x="155840" y="10449"/>
                    <a:pt x="155862" y="10394"/>
                  </a:cubicBezTo>
                  <a:cubicBezTo>
                    <a:pt x="155874" y="10339"/>
                    <a:pt x="155972" y="10295"/>
                    <a:pt x="156027" y="10262"/>
                  </a:cubicBezTo>
                  <a:close/>
                  <a:moveTo>
                    <a:pt x="106896" y="7698"/>
                  </a:moveTo>
                  <a:cubicBezTo>
                    <a:pt x="107098" y="7698"/>
                    <a:pt x="107235" y="7802"/>
                    <a:pt x="107366" y="7924"/>
                  </a:cubicBezTo>
                  <a:lnTo>
                    <a:pt x="107398" y="7924"/>
                  </a:lnTo>
                  <a:lnTo>
                    <a:pt x="107388" y="7936"/>
                  </a:lnTo>
                  <a:cubicBezTo>
                    <a:pt x="107783" y="8221"/>
                    <a:pt x="107793" y="8276"/>
                    <a:pt x="107354" y="8419"/>
                  </a:cubicBezTo>
                  <a:cubicBezTo>
                    <a:pt x="107113" y="8495"/>
                    <a:pt x="106949" y="8583"/>
                    <a:pt x="106915" y="8758"/>
                  </a:cubicBezTo>
                  <a:cubicBezTo>
                    <a:pt x="106927" y="8758"/>
                    <a:pt x="106927" y="8758"/>
                    <a:pt x="106927" y="8770"/>
                  </a:cubicBezTo>
                  <a:cubicBezTo>
                    <a:pt x="106983" y="8751"/>
                    <a:pt x="107048" y="8724"/>
                    <a:pt x="107093" y="8724"/>
                  </a:cubicBezTo>
                  <a:cubicBezTo>
                    <a:pt x="107100" y="8724"/>
                    <a:pt x="107107" y="8724"/>
                    <a:pt x="107113" y="8726"/>
                  </a:cubicBezTo>
                  <a:cubicBezTo>
                    <a:pt x="107179" y="8748"/>
                    <a:pt x="107212" y="8814"/>
                    <a:pt x="107266" y="8858"/>
                  </a:cubicBezTo>
                  <a:cubicBezTo>
                    <a:pt x="107217" y="8858"/>
                    <a:pt x="107156" y="8876"/>
                    <a:pt x="107109" y="8876"/>
                  </a:cubicBezTo>
                  <a:cubicBezTo>
                    <a:pt x="107094" y="8876"/>
                    <a:pt x="107080" y="8874"/>
                    <a:pt x="107069" y="8868"/>
                  </a:cubicBezTo>
                  <a:cubicBezTo>
                    <a:pt x="107014" y="8858"/>
                    <a:pt x="106970" y="8802"/>
                    <a:pt x="106927" y="8770"/>
                  </a:cubicBezTo>
                  <a:lnTo>
                    <a:pt x="106905" y="8770"/>
                  </a:lnTo>
                  <a:lnTo>
                    <a:pt x="106915" y="8758"/>
                  </a:lnTo>
                  <a:cubicBezTo>
                    <a:pt x="106791" y="8728"/>
                    <a:pt x="106673" y="8709"/>
                    <a:pt x="106564" y="8709"/>
                  </a:cubicBezTo>
                  <a:cubicBezTo>
                    <a:pt x="106325" y="8709"/>
                    <a:pt x="106125" y="8799"/>
                    <a:pt x="105983" y="9055"/>
                  </a:cubicBezTo>
                  <a:cubicBezTo>
                    <a:pt x="106432" y="9209"/>
                    <a:pt x="106883" y="9351"/>
                    <a:pt x="107256" y="9461"/>
                  </a:cubicBezTo>
                  <a:cubicBezTo>
                    <a:pt x="107517" y="9440"/>
                    <a:pt x="107440" y="9240"/>
                    <a:pt x="107717" y="9240"/>
                  </a:cubicBezTo>
                  <a:cubicBezTo>
                    <a:pt x="107730" y="9240"/>
                    <a:pt x="107745" y="9240"/>
                    <a:pt x="107761" y="9241"/>
                  </a:cubicBezTo>
                  <a:cubicBezTo>
                    <a:pt x="107792" y="9243"/>
                    <a:pt x="107820" y="9244"/>
                    <a:pt x="107847" y="9244"/>
                  </a:cubicBezTo>
                  <a:cubicBezTo>
                    <a:pt x="108140" y="9244"/>
                    <a:pt x="108166" y="9132"/>
                    <a:pt x="108035" y="8890"/>
                  </a:cubicBezTo>
                  <a:cubicBezTo>
                    <a:pt x="107991" y="8802"/>
                    <a:pt x="107958" y="8715"/>
                    <a:pt x="107925" y="8638"/>
                  </a:cubicBezTo>
                  <a:cubicBezTo>
                    <a:pt x="108517" y="8572"/>
                    <a:pt x="109066" y="8507"/>
                    <a:pt x="109615" y="8451"/>
                  </a:cubicBezTo>
                  <a:lnTo>
                    <a:pt x="109615" y="8451"/>
                  </a:lnTo>
                  <a:cubicBezTo>
                    <a:pt x="109483" y="8924"/>
                    <a:pt x="108956" y="9176"/>
                    <a:pt x="108254" y="9439"/>
                  </a:cubicBezTo>
                  <a:cubicBezTo>
                    <a:pt x="108693" y="9483"/>
                    <a:pt x="109122" y="9363"/>
                    <a:pt x="109056" y="9746"/>
                  </a:cubicBezTo>
                  <a:cubicBezTo>
                    <a:pt x="108825" y="9758"/>
                    <a:pt x="108583" y="9780"/>
                    <a:pt x="108309" y="9802"/>
                  </a:cubicBezTo>
                  <a:lnTo>
                    <a:pt x="108309" y="10241"/>
                  </a:lnTo>
                  <a:cubicBezTo>
                    <a:pt x="108035" y="10273"/>
                    <a:pt x="107783" y="10306"/>
                    <a:pt x="107519" y="10339"/>
                  </a:cubicBezTo>
                  <a:cubicBezTo>
                    <a:pt x="107454" y="10198"/>
                    <a:pt x="107424" y="10132"/>
                    <a:pt x="107336" y="10132"/>
                  </a:cubicBezTo>
                  <a:cubicBezTo>
                    <a:pt x="107259" y="10132"/>
                    <a:pt x="107140" y="10181"/>
                    <a:pt x="106916" y="10273"/>
                  </a:cubicBezTo>
                  <a:lnTo>
                    <a:pt x="106916" y="10273"/>
                  </a:lnTo>
                  <a:cubicBezTo>
                    <a:pt x="106524" y="10263"/>
                    <a:pt x="106121" y="10273"/>
                    <a:pt x="105730" y="10241"/>
                  </a:cubicBezTo>
                  <a:cubicBezTo>
                    <a:pt x="105680" y="10236"/>
                    <a:pt x="105632" y="10234"/>
                    <a:pt x="105586" y="10234"/>
                  </a:cubicBezTo>
                  <a:cubicBezTo>
                    <a:pt x="105279" y="10234"/>
                    <a:pt x="105060" y="10335"/>
                    <a:pt x="104907" y="10602"/>
                  </a:cubicBezTo>
                  <a:cubicBezTo>
                    <a:pt x="104676" y="10317"/>
                    <a:pt x="104896" y="10141"/>
                    <a:pt x="105105" y="10097"/>
                  </a:cubicBezTo>
                  <a:cubicBezTo>
                    <a:pt x="105522" y="10021"/>
                    <a:pt x="105632" y="9812"/>
                    <a:pt x="105774" y="9604"/>
                  </a:cubicBezTo>
                  <a:cubicBezTo>
                    <a:pt x="105401" y="9154"/>
                    <a:pt x="104610" y="9417"/>
                    <a:pt x="104051" y="9121"/>
                  </a:cubicBezTo>
                  <a:cubicBezTo>
                    <a:pt x="104150" y="8967"/>
                    <a:pt x="104259" y="8802"/>
                    <a:pt x="104359" y="8649"/>
                  </a:cubicBezTo>
                  <a:cubicBezTo>
                    <a:pt x="104457" y="8495"/>
                    <a:pt x="104534" y="8341"/>
                    <a:pt x="104654" y="8199"/>
                  </a:cubicBezTo>
                  <a:cubicBezTo>
                    <a:pt x="104732" y="8100"/>
                    <a:pt x="104852" y="7968"/>
                    <a:pt x="104973" y="7968"/>
                  </a:cubicBezTo>
                  <a:cubicBezTo>
                    <a:pt x="104978" y="7968"/>
                    <a:pt x="104984" y="7968"/>
                    <a:pt x="104990" y="7968"/>
                  </a:cubicBezTo>
                  <a:cubicBezTo>
                    <a:pt x="105107" y="7968"/>
                    <a:pt x="105251" y="8071"/>
                    <a:pt x="105346" y="8155"/>
                  </a:cubicBezTo>
                  <a:cubicBezTo>
                    <a:pt x="105423" y="8232"/>
                    <a:pt x="105434" y="8341"/>
                    <a:pt x="105500" y="8507"/>
                  </a:cubicBezTo>
                  <a:cubicBezTo>
                    <a:pt x="105280" y="8451"/>
                    <a:pt x="105137" y="8407"/>
                    <a:pt x="104995" y="8375"/>
                  </a:cubicBezTo>
                  <a:lnTo>
                    <a:pt x="104995" y="8375"/>
                  </a:lnTo>
                  <a:cubicBezTo>
                    <a:pt x="104914" y="8527"/>
                    <a:pt x="105228" y="8651"/>
                    <a:pt x="105684" y="8651"/>
                  </a:cubicBezTo>
                  <a:cubicBezTo>
                    <a:pt x="105721" y="8651"/>
                    <a:pt x="105758" y="8650"/>
                    <a:pt x="105796" y="8649"/>
                  </a:cubicBezTo>
                  <a:lnTo>
                    <a:pt x="105796" y="8276"/>
                  </a:lnTo>
                  <a:cubicBezTo>
                    <a:pt x="105867" y="8267"/>
                    <a:pt x="105917" y="8251"/>
                    <a:pt x="105951" y="8251"/>
                  </a:cubicBezTo>
                  <a:cubicBezTo>
                    <a:pt x="105959" y="8251"/>
                    <a:pt x="105965" y="8252"/>
                    <a:pt x="105971" y="8254"/>
                  </a:cubicBezTo>
                  <a:cubicBezTo>
                    <a:pt x="106127" y="8303"/>
                    <a:pt x="106217" y="8332"/>
                    <a:pt x="106302" y="8332"/>
                  </a:cubicBezTo>
                  <a:cubicBezTo>
                    <a:pt x="106426" y="8332"/>
                    <a:pt x="106535" y="8268"/>
                    <a:pt x="106817" y="8111"/>
                  </a:cubicBezTo>
                  <a:cubicBezTo>
                    <a:pt x="106970" y="8024"/>
                    <a:pt x="107190" y="7990"/>
                    <a:pt x="107376" y="7936"/>
                  </a:cubicBezTo>
                  <a:cubicBezTo>
                    <a:pt x="107376" y="7924"/>
                    <a:pt x="107366" y="7924"/>
                    <a:pt x="107366" y="7924"/>
                  </a:cubicBezTo>
                  <a:cubicBezTo>
                    <a:pt x="107135" y="7859"/>
                    <a:pt x="106893" y="7804"/>
                    <a:pt x="106663" y="7738"/>
                  </a:cubicBezTo>
                  <a:cubicBezTo>
                    <a:pt x="106750" y="7710"/>
                    <a:pt x="106827" y="7698"/>
                    <a:pt x="106896" y="7698"/>
                  </a:cubicBezTo>
                  <a:close/>
                  <a:moveTo>
                    <a:pt x="147900" y="9770"/>
                  </a:moveTo>
                  <a:cubicBezTo>
                    <a:pt x="148204" y="9770"/>
                    <a:pt x="148218" y="9889"/>
                    <a:pt x="148301" y="10624"/>
                  </a:cubicBezTo>
                  <a:cubicBezTo>
                    <a:pt x="148038" y="10273"/>
                    <a:pt x="147862" y="10021"/>
                    <a:pt x="147686" y="9780"/>
                  </a:cubicBezTo>
                  <a:cubicBezTo>
                    <a:pt x="147771" y="9774"/>
                    <a:pt x="147841" y="9770"/>
                    <a:pt x="147900" y="9770"/>
                  </a:cubicBezTo>
                  <a:close/>
                  <a:moveTo>
                    <a:pt x="135834" y="9889"/>
                  </a:moveTo>
                  <a:lnTo>
                    <a:pt x="135834" y="9889"/>
                  </a:lnTo>
                  <a:cubicBezTo>
                    <a:pt x="136053" y="10175"/>
                    <a:pt x="136053" y="10405"/>
                    <a:pt x="135768" y="10580"/>
                  </a:cubicBezTo>
                  <a:cubicBezTo>
                    <a:pt x="135716" y="10610"/>
                    <a:pt x="135621" y="10629"/>
                    <a:pt x="135547" y="10629"/>
                  </a:cubicBezTo>
                  <a:cubicBezTo>
                    <a:pt x="135510" y="10629"/>
                    <a:pt x="135479" y="10624"/>
                    <a:pt x="135461" y="10614"/>
                  </a:cubicBezTo>
                  <a:cubicBezTo>
                    <a:pt x="135383" y="10592"/>
                    <a:pt x="135340" y="10460"/>
                    <a:pt x="135383" y="10405"/>
                  </a:cubicBezTo>
                  <a:cubicBezTo>
                    <a:pt x="135505" y="10229"/>
                    <a:pt x="135680" y="10065"/>
                    <a:pt x="135834" y="9889"/>
                  </a:cubicBezTo>
                  <a:close/>
                  <a:moveTo>
                    <a:pt x="125335" y="10197"/>
                  </a:moveTo>
                  <a:cubicBezTo>
                    <a:pt x="125411" y="10197"/>
                    <a:pt x="125497" y="10200"/>
                    <a:pt x="125594" y="10207"/>
                  </a:cubicBezTo>
                  <a:cubicBezTo>
                    <a:pt x="125418" y="10295"/>
                    <a:pt x="125298" y="10361"/>
                    <a:pt x="125177" y="10416"/>
                  </a:cubicBezTo>
                  <a:cubicBezTo>
                    <a:pt x="125057" y="10482"/>
                    <a:pt x="124936" y="10548"/>
                    <a:pt x="124782" y="10636"/>
                  </a:cubicBezTo>
                  <a:cubicBezTo>
                    <a:pt x="124792" y="10310"/>
                    <a:pt x="124911" y="10197"/>
                    <a:pt x="125335" y="10197"/>
                  </a:cubicBezTo>
                  <a:close/>
                  <a:moveTo>
                    <a:pt x="153679" y="8737"/>
                  </a:moveTo>
                  <a:lnTo>
                    <a:pt x="153679" y="8737"/>
                  </a:lnTo>
                  <a:cubicBezTo>
                    <a:pt x="153799" y="8814"/>
                    <a:pt x="153931" y="8945"/>
                    <a:pt x="154040" y="8945"/>
                  </a:cubicBezTo>
                  <a:cubicBezTo>
                    <a:pt x="154074" y="8943"/>
                    <a:pt x="154106" y="8942"/>
                    <a:pt x="154136" y="8942"/>
                  </a:cubicBezTo>
                  <a:cubicBezTo>
                    <a:pt x="154566" y="8942"/>
                    <a:pt x="154634" y="9159"/>
                    <a:pt x="154655" y="9384"/>
                  </a:cubicBezTo>
                  <a:cubicBezTo>
                    <a:pt x="154666" y="9593"/>
                    <a:pt x="154798" y="9714"/>
                    <a:pt x="154996" y="9867"/>
                  </a:cubicBezTo>
                  <a:cubicBezTo>
                    <a:pt x="155269" y="10065"/>
                    <a:pt x="155379" y="10339"/>
                    <a:pt x="155379" y="10646"/>
                  </a:cubicBezTo>
                  <a:cubicBezTo>
                    <a:pt x="154962" y="10646"/>
                    <a:pt x="154688" y="10504"/>
                    <a:pt x="154469" y="10328"/>
                  </a:cubicBezTo>
                  <a:cubicBezTo>
                    <a:pt x="154271" y="10185"/>
                    <a:pt x="153996" y="9988"/>
                    <a:pt x="154018" y="9834"/>
                  </a:cubicBezTo>
                  <a:cubicBezTo>
                    <a:pt x="154040" y="9615"/>
                    <a:pt x="153535" y="9527"/>
                    <a:pt x="153810" y="9253"/>
                  </a:cubicBezTo>
                  <a:cubicBezTo>
                    <a:pt x="153898" y="9176"/>
                    <a:pt x="153481" y="8956"/>
                    <a:pt x="153679" y="8737"/>
                  </a:cubicBezTo>
                  <a:close/>
                  <a:moveTo>
                    <a:pt x="165973" y="8560"/>
                  </a:moveTo>
                  <a:cubicBezTo>
                    <a:pt x="165976" y="8560"/>
                    <a:pt x="165978" y="8561"/>
                    <a:pt x="165981" y="8561"/>
                  </a:cubicBezTo>
                  <a:cubicBezTo>
                    <a:pt x="166310" y="8594"/>
                    <a:pt x="166256" y="8780"/>
                    <a:pt x="166200" y="9000"/>
                  </a:cubicBezTo>
                  <a:cubicBezTo>
                    <a:pt x="165981" y="8978"/>
                    <a:pt x="165783" y="8967"/>
                    <a:pt x="165586" y="8945"/>
                  </a:cubicBezTo>
                  <a:lnTo>
                    <a:pt x="165586" y="8956"/>
                  </a:lnTo>
                  <a:lnTo>
                    <a:pt x="165575" y="8956"/>
                  </a:lnTo>
                  <a:cubicBezTo>
                    <a:pt x="165707" y="9307"/>
                    <a:pt x="165849" y="9658"/>
                    <a:pt x="166014" y="10109"/>
                  </a:cubicBezTo>
                  <a:cubicBezTo>
                    <a:pt x="166047" y="10131"/>
                    <a:pt x="166222" y="10219"/>
                    <a:pt x="166420" y="10306"/>
                  </a:cubicBezTo>
                  <a:cubicBezTo>
                    <a:pt x="166300" y="10434"/>
                    <a:pt x="166180" y="10474"/>
                    <a:pt x="166062" y="10474"/>
                  </a:cubicBezTo>
                  <a:cubicBezTo>
                    <a:pt x="165851" y="10474"/>
                    <a:pt x="165642" y="10346"/>
                    <a:pt x="165430" y="10346"/>
                  </a:cubicBezTo>
                  <a:cubicBezTo>
                    <a:pt x="165391" y="10346"/>
                    <a:pt x="165351" y="10350"/>
                    <a:pt x="165312" y="10361"/>
                  </a:cubicBezTo>
                  <a:cubicBezTo>
                    <a:pt x="165388" y="10438"/>
                    <a:pt x="165465" y="10514"/>
                    <a:pt x="165630" y="10690"/>
                  </a:cubicBezTo>
                  <a:cubicBezTo>
                    <a:pt x="165234" y="10602"/>
                    <a:pt x="164971" y="10536"/>
                    <a:pt x="164587" y="10449"/>
                  </a:cubicBezTo>
                  <a:cubicBezTo>
                    <a:pt x="164895" y="10295"/>
                    <a:pt x="165081" y="10197"/>
                    <a:pt x="165278" y="10087"/>
                  </a:cubicBezTo>
                  <a:cubicBezTo>
                    <a:pt x="165191" y="9812"/>
                    <a:pt x="165103" y="9538"/>
                    <a:pt x="165015" y="9231"/>
                  </a:cubicBezTo>
                  <a:cubicBezTo>
                    <a:pt x="164917" y="9241"/>
                    <a:pt x="164807" y="9241"/>
                    <a:pt x="164697" y="9253"/>
                  </a:cubicBezTo>
                  <a:lnTo>
                    <a:pt x="164697" y="9263"/>
                  </a:lnTo>
                  <a:lnTo>
                    <a:pt x="164686" y="9263"/>
                  </a:lnTo>
                  <a:lnTo>
                    <a:pt x="164686" y="9680"/>
                  </a:lnTo>
                  <a:lnTo>
                    <a:pt x="164554" y="9714"/>
                  </a:lnTo>
                  <a:cubicBezTo>
                    <a:pt x="164422" y="9582"/>
                    <a:pt x="164280" y="9450"/>
                    <a:pt x="164093" y="9263"/>
                  </a:cubicBezTo>
                  <a:lnTo>
                    <a:pt x="164686" y="9263"/>
                  </a:lnTo>
                  <a:lnTo>
                    <a:pt x="164686" y="9253"/>
                  </a:lnTo>
                  <a:lnTo>
                    <a:pt x="164697" y="9253"/>
                  </a:lnTo>
                  <a:cubicBezTo>
                    <a:pt x="164653" y="9165"/>
                    <a:pt x="164609" y="9066"/>
                    <a:pt x="164565" y="8956"/>
                  </a:cubicBezTo>
                  <a:lnTo>
                    <a:pt x="165575" y="8956"/>
                  </a:lnTo>
                  <a:lnTo>
                    <a:pt x="165575" y="8945"/>
                  </a:lnTo>
                  <a:lnTo>
                    <a:pt x="165586" y="8945"/>
                  </a:lnTo>
                  <a:cubicBezTo>
                    <a:pt x="165608" y="8902"/>
                    <a:pt x="165619" y="8858"/>
                    <a:pt x="165663" y="8814"/>
                  </a:cubicBezTo>
                  <a:cubicBezTo>
                    <a:pt x="165758" y="8729"/>
                    <a:pt x="165885" y="8560"/>
                    <a:pt x="165973" y="8560"/>
                  </a:cubicBezTo>
                  <a:close/>
                  <a:moveTo>
                    <a:pt x="114971" y="10416"/>
                  </a:moveTo>
                  <a:cubicBezTo>
                    <a:pt x="115026" y="10492"/>
                    <a:pt x="115080" y="10570"/>
                    <a:pt x="115124" y="10658"/>
                  </a:cubicBezTo>
                  <a:lnTo>
                    <a:pt x="115014" y="10701"/>
                  </a:lnTo>
                  <a:cubicBezTo>
                    <a:pt x="114927" y="10636"/>
                    <a:pt x="114861" y="10558"/>
                    <a:pt x="114784" y="10482"/>
                  </a:cubicBezTo>
                  <a:cubicBezTo>
                    <a:pt x="114839" y="10460"/>
                    <a:pt x="114905" y="10438"/>
                    <a:pt x="114971" y="10416"/>
                  </a:cubicBezTo>
                  <a:close/>
                  <a:moveTo>
                    <a:pt x="108057" y="10580"/>
                  </a:moveTo>
                  <a:cubicBezTo>
                    <a:pt x="108090" y="10614"/>
                    <a:pt x="108144" y="10646"/>
                    <a:pt x="108134" y="10680"/>
                  </a:cubicBezTo>
                  <a:cubicBezTo>
                    <a:pt x="108122" y="10712"/>
                    <a:pt x="108068" y="10756"/>
                    <a:pt x="108013" y="10778"/>
                  </a:cubicBezTo>
                  <a:cubicBezTo>
                    <a:pt x="108010" y="10779"/>
                    <a:pt x="108007" y="10780"/>
                    <a:pt x="108004" y="10780"/>
                  </a:cubicBezTo>
                  <a:cubicBezTo>
                    <a:pt x="107976" y="10780"/>
                    <a:pt x="107915" y="10741"/>
                    <a:pt x="107837" y="10701"/>
                  </a:cubicBezTo>
                  <a:cubicBezTo>
                    <a:pt x="107925" y="10646"/>
                    <a:pt x="107991" y="10614"/>
                    <a:pt x="108057" y="10580"/>
                  </a:cubicBezTo>
                  <a:close/>
                  <a:moveTo>
                    <a:pt x="126022" y="10548"/>
                  </a:moveTo>
                  <a:cubicBezTo>
                    <a:pt x="126099" y="10602"/>
                    <a:pt x="126176" y="10646"/>
                    <a:pt x="126242" y="10680"/>
                  </a:cubicBezTo>
                  <a:cubicBezTo>
                    <a:pt x="126176" y="10723"/>
                    <a:pt x="126110" y="10789"/>
                    <a:pt x="126044" y="10789"/>
                  </a:cubicBezTo>
                  <a:cubicBezTo>
                    <a:pt x="125979" y="10789"/>
                    <a:pt x="125913" y="10712"/>
                    <a:pt x="125869" y="10668"/>
                  </a:cubicBezTo>
                  <a:cubicBezTo>
                    <a:pt x="125857" y="10658"/>
                    <a:pt x="125945" y="10602"/>
                    <a:pt x="126022" y="10548"/>
                  </a:cubicBezTo>
                  <a:close/>
                  <a:moveTo>
                    <a:pt x="136997" y="9823"/>
                  </a:moveTo>
                  <a:cubicBezTo>
                    <a:pt x="137249" y="10153"/>
                    <a:pt x="137249" y="10438"/>
                    <a:pt x="136986" y="10789"/>
                  </a:cubicBezTo>
                  <a:cubicBezTo>
                    <a:pt x="136756" y="10701"/>
                    <a:pt x="136547" y="10624"/>
                    <a:pt x="136339" y="10548"/>
                  </a:cubicBezTo>
                  <a:cubicBezTo>
                    <a:pt x="136426" y="10087"/>
                    <a:pt x="136426" y="10087"/>
                    <a:pt x="136997" y="9823"/>
                  </a:cubicBezTo>
                  <a:close/>
                  <a:moveTo>
                    <a:pt x="109088" y="10570"/>
                  </a:moveTo>
                  <a:cubicBezTo>
                    <a:pt x="109110" y="10680"/>
                    <a:pt x="109122" y="10789"/>
                    <a:pt x="109122" y="10899"/>
                  </a:cubicBezTo>
                  <a:cubicBezTo>
                    <a:pt x="109122" y="10910"/>
                    <a:pt x="108891" y="10921"/>
                    <a:pt x="108891" y="10921"/>
                  </a:cubicBezTo>
                  <a:cubicBezTo>
                    <a:pt x="108847" y="10811"/>
                    <a:pt x="108825" y="10701"/>
                    <a:pt x="108803" y="10592"/>
                  </a:cubicBezTo>
                  <a:cubicBezTo>
                    <a:pt x="108902" y="10580"/>
                    <a:pt x="109000" y="10570"/>
                    <a:pt x="109088" y="10570"/>
                  </a:cubicBezTo>
                  <a:close/>
                  <a:moveTo>
                    <a:pt x="143527" y="10229"/>
                  </a:moveTo>
                  <a:cubicBezTo>
                    <a:pt x="143373" y="10438"/>
                    <a:pt x="143219" y="10646"/>
                    <a:pt x="143011" y="10921"/>
                  </a:cubicBezTo>
                  <a:cubicBezTo>
                    <a:pt x="142912" y="10460"/>
                    <a:pt x="142945" y="10405"/>
                    <a:pt x="143527" y="10229"/>
                  </a:cubicBezTo>
                  <a:close/>
                  <a:moveTo>
                    <a:pt x="106027" y="10734"/>
                  </a:moveTo>
                  <a:lnTo>
                    <a:pt x="106059" y="10899"/>
                  </a:lnTo>
                  <a:cubicBezTo>
                    <a:pt x="105917" y="10921"/>
                    <a:pt x="105785" y="10943"/>
                    <a:pt x="105642" y="10953"/>
                  </a:cubicBezTo>
                  <a:cubicBezTo>
                    <a:pt x="105620" y="10899"/>
                    <a:pt x="105610" y="10833"/>
                    <a:pt x="105588" y="10778"/>
                  </a:cubicBezTo>
                  <a:cubicBezTo>
                    <a:pt x="105730" y="10756"/>
                    <a:pt x="105884" y="10745"/>
                    <a:pt x="106027" y="10734"/>
                  </a:cubicBezTo>
                  <a:close/>
                  <a:moveTo>
                    <a:pt x="538" y="10602"/>
                  </a:moveTo>
                  <a:cubicBezTo>
                    <a:pt x="582" y="10602"/>
                    <a:pt x="637" y="10614"/>
                    <a:pt x="692" y="10614"/>
                  </a:cubicBezTo>
                  <a:cubicBezTo>
                    <a:pt x="659" y="10734"/>
                    <a:pt x="615" y="10855"/>
                    <a:pt x="582" y="10975"/>
                  </a:cubicBezTo>
                  <a:cubicBezTo>
                    <a:pt x="538" y="10975"/>
                    <a:pt x="505" y="10965"/>
                    <a:pt x="461" y="10965"/>
                  </a:cubicBezTo>
                  <a:cubicBezTo>
                    <a:pt x="483" y="10844"/>
                    <a:pt x="516" y="10723"/>
                    <a:pt x="538" y="10602"/>
                  </a:cubicBezTo>
                  <a:close/>
                  <a:moveTo>
                    <a:pt x="169570" y="10021"/>
                  </a:moveTo>
                  <a:lnTo>
                    <a:pt x="169570" y="10021"/>
                  </a:lnTo>
                  <a:cubicBezTo>
                    <a:pt x="169943" y="10065"/>
                    <a:pt x="170305" y="10109"/>
                    <a:pt x="170623" y="10153"/>
                  </a:cubicBezTo>
                  <a:cubicBezTo>
                    <a:pt x="170755" y="10405"/>
                    <a:pt x="170843" y="10570"/>
                    <a:pt x="170941" y="10767"/>
                  </a:cubicBezTo>
                  <a:cubicBezTo>
                    <a:pt x="170512" y="10869"/>
                    <a:pt x="170083" y="11067"/>
                    <a:pt x="169540" y="11067"/>
                  </a:cubicBezTo>
                  <a:cubicBezTo>
                    <a:pt x="169499" y="11067"/>
                    <a:pt x="169458" y="11065"/>
                    <a:pt x="169416" y="11063"/>
                  </a:cubicBezTo>
                  <a:cubicBezTo>
                    <a:pt x="169767" y="10899"/>
                    <a:pt x="170009" y="10690"/>
                    <a:pt x="170129" y="10416"/>
                  </a:cubicBezTo>
                  <a:cubicBezTo>
                    <a:pt x="170019" y="10229"/>
                    <a:pt x="169449" y="10449"/>
                    <a:pt x="169570" y="10021"/>
                  </a:cubicBezTo>
                  <a:close/>
                  <a:moveTo>
                    <a:pt x="121138" y="5895"/>
                  </a:moveTo>
                  <a:cubicBezTo>
                    <a:pt x="121216" y="5993"/>
                    <a:pt x="121358" y="6081"/>
                    <a:pt x="121369" y="6168"/>
                  </a:cubicBezTo>
                  <a:cubicBezTo>
                    <a:pt x="121380" y="6487"/>
                    <a:pt x="121347" y="6794"/>
                    <a:pt x="121336" y="7112"/>
                  </a:cubicBezTo>
                  <a:lnTo>
                    <a:pt x="121347" y="7112"/>
                  </a:lnTo>
                  <a:lnTo>
                    <a:pt x="121347" y="7124"/>
                  </a:lnTo>
                  <a:cubicBezTo>
                    <a:pt x="121665" y="7046"/>
                    <a:pt x="121994" y="6981"/>
                    <a:pt x="122313" y="6904"/>
                  </a:cubicBezTo>
                  <a:cubicBezTo>
                    <a:pt x="122520" y="6850"/>
                    <a:pt x="122680" y="6821"/>
                    <a:pt x="122801" y="6821"/>
                  </a:cubicBezTo>
                  <a:cubicBezTo>
                    <a:pt x="123071" y="6821"/>
                    <a:pt x="123148" y="6966"/>
                    <a:pt x="123125" y="7299"/>
                  </a:cubicBezTo>
                  <a:lnTo>
                    <a:pt x="123092" y="7431"/>
                  </a:lnTo>
                  <a:cubicBezTo>
                    <a:pt x="123103" y="7431"/>
                    <a:pt x="123103" y="7442"/>
                    <a:pt x="123103" y="7442"/>
                  </a:cubicBezTo>
                  <a:lnTo>
                    <a:pt x="123103" y="7453"/>
                  </a:lnTo>
                  <a:cubicBezTo>
                    <a:pt x="123223" y="7507"/>
                    <a:pt x="123355" y="7563"/>
                    <a:pt x="123476" y="7629"/>
                  </a:cubicBezTo>
                  <a:cubicBezTo>
                    <a:pt x="123619" y="7716"/>
                    <a:pt x="123762" y="7815"/>
                    <a:pt x="123981" y="7968"/>
                  </a:cubicBezTo>
                  <a:cubicBezTo>
                    <a:pt x="123959" y="8068"/>
                    <a:pt x="123893" y="8243"/>
                    <a:pt x="123882" y="8419"/>
                  </a:cubicBezTo>
                  <a:cubicBezTo>
                    <a:pt x="123871" y="8484"/>
                    <a:pt x="123981" y="8561"/>
                    <a:pt x="124047" y="8638"/>
                  </a:cubicBezTo>
                  <a:lnTo>
                    <a:pt x="124047" y="8638"/>
                  </a:lnTo>
                  <a:cubicBezTo>
                    <a:pt x="124252" y="8626"/>
                    <a:pt x="124457" y="8616"/>
                    <a:pt x="124716" y="8605"/>
                  </a:cubicBezTo>
                  <a:cubicBezTo>
                    <a:pt x="124716" y="8463"/>
                    <a:pt x="124716" y="8320"/>
                    <a:pt x="124727" y="8166"/>
                  </a:cubicBezTo>
                  <a:cubicBezTo>
                    <a:pt x="124727" y="8056"/>
                    <a:pt x="124684" y="7902"/>
                    <a:pt x="124760" y="7826"/>
                  </a:cubicBezTo>
                  <a:cubicBezTo>
                    <a:pt x="125111" y="7541"/>
                    <a:pt x="125057" y="7310"/>
                    <a:pt x="124398" y="7124"/>
                  </a:cubicBezTo>
                  <a:cubicBezTo>
                    <a:pt x="124570" y="7101"/>
                    <a:pt x="124726" y="7090"/>
                    <a:pt x="124868" y="7090"/>
                  </a:cubicBezTo>
                  <a:cubicBezTo>
                    <a:pt x="125406" y="7090"/>
                    <a:pt x="125749" y="7247"/>
                    <a:pt x="126044" y="7507"/>
                  </a:cubicBezTo>
                  <a:cubicBezTo>
                    <a:pt x="126440" y="7859"/>
                    <a:pt x="126132" y="8199"/>
                    <a:pt x="126077" y="8561"/>
                  </a:cubicBezTo>
                  <a:cubicBezTo>
                    <a:pt x="125462" y="8473"/>
                    <a:pt x="125726" y="7946"/>
                    <a:pt x="125155" y="7837"/>
                  </a:cubicBezTo>
                  <a:cubicBezTo>
                    <a:pt x="124870" y="7980"/>
                    <a:pt x="124859" y="8166"/>
                    <a:pt x="125035" y="8353"/>
                  </a:cubicBezTo>
                  <a:cubicBezTo>
                    <a:pt x="125320" y="8638"/>
                    <a:pt x="125649" y="8902"/>
                    <a:pt x="125989" y="9197"/>
                  </a:cubicBezTo>
                  <a:cubicBezTo>
                    <a:pt x="125826" y="9381"/>
                    <a:pt x="125670" y="9606"/>
                    <a:pt x="125330" y="9606"/>
                  </a:cubicBezTo>
                  <a:cubicBezTo>
                    <a:pt x="125283" y="9606"/>
                    <a:pt x="125232" y="9602"/>
                    <a:pt x="125177" y="9593"/>
                  </a:cubicBezTo>
                  <a:cubicBezTo>
                    <a:pt x="124859" y="9538"/>
                    <a:pt x="124584" y="9384"/>
                    <a:pt x="124211" y="9253"/>
                  </a:cubicBezTo>
                  <a:cubicBezTo>
                    <a:pt x="124167" y="9417"/>
                    <a:pt x="124135" y="9527"/>
                    <a:pt x="124101" y="9648"/>
                  </a:cubicBezTo>
                  <a:cubicBezTo>
                    <a:pt x="123728" y="9714"/>
                    <a:pt x="123345" y="9780"/>
                    <a:pt x="122862" y="9867"/>
                  </a:cubicBezTo>
                  <a:cubicBezTo>
                    <a:pt x="122806" y="9790"/>
                    <a:pt x="122741" y="9648"/>
                    <a:pt x="122664" y="9505"/>
                  </a:cubicBezTo>
                  <a:cubicBezTo>
                    <a:pt x="122181" y="9648"/>
                    <a:pt x="122181" y="9648"/>
                    <a:pt x="122477" y="10153"/>
                  </a:cubicBezTo>
                  <a:cubicBezTo>
                    <a:pt x="122594" y="10143"/>
                    <a:pt x="122714" y="10134"/>
                    <a:pt x="122831" y="10134"/>
                  </a:cubicBezTo>
                  <a:cubicBezTo>
                    <a:pt x="123114" y="10134"/>
                    <a:pt x="123382" y="10185"/>
                    <a:pt x="123553" y="10394"/>
                  </a:cubicBezTo>
                  <a:cubicBezTo>
                    <a:pt x="123608" y="10460"/>
                    <a:pt x="123487" y="10580"/>
                    <a:pt x="123411" y="10745"/>
                  </a:cubicBezTo>
                  <a:cubicBezTo>
                    <a:pt x="123158" y="10592"/>
                    <a:pt x="122982" y="10482"/>
                    <a:pt x="122763" y="10339"/>
                  </a:cubicBezTo>
                  <a:cubicBezTo>
                    <a:pt x="122675" y="10482"/>
                    <a:pt x="122609" y="10580"/>
                    <a:pt x="122533" y="10701"/>
                  </a:cubicBezTo>
                  <a:cubicBezTo>
                    <a:pt x="122225" y="10636"/>
                    <a:pt x="121907" y="10570"/>
                    <a:pt x="121589" y="10492"/>
                  </a:cubicBezTo>
                  <a:cubicBezTo>
                    <a:pt x="121402" y="10701"/>
                    <a:pt x="121226" y="10877"/>
                    <a:pt x="121007" y="11118"/>
                  </a:cubicBezTo>
                  <a:cubicBezTo>
                    <a:pt x="120689" y="10953"/>
                    <a:pt x="120425" y="10811"/>
                    <a:pt x="120173" y="10680"/>
                  </a:cubicBezTo>
                  <a:lnTo>
                    <a:pt x="120162" y="10690"/>
                  </a:lnTo>
                  <a:lnTo>
                    <a:pt x="120151" y="10680"/>
                  </a:lnTo>
                  <a:cubicBezTo>
                    <a:pt x="120106" y="10681"/>
                    <a:pt x="120063" y="10682"/>
                    <a:pt x="120019" y="10682"/>
                  </a:cubicBezTo>
                  <a:cubicBezTo>
                    <a:pt x="119750" y="10682"/>
                    <a:pt x="119500" y="10641"/>
                    <a:pt x="119338" y="10405"/>
                  </a:cubicBezTo>
                  <a:cubicBezTo>
                    <a:pt x="119394" y="10397"/>
                    <a:pt x="119446" y="10394"/>
                    <a:pt x="119494" y="10394"/>
                  </a:cubicBezTo>
                  <a:cubicBezTo>
                    <a:pt x="119808" y="10394"/>
                    <a:pt x="119979" y="10536"/>
                    <a:pt x="120151" y="10680"/>
                  </a:cubicBezTo>
                  <a:lnTo>
                    <a:pt x="120162" y="10680"/>
                  </a:lnTo>
                  <a:cubicBezTo>
                    <a:pt x="120338" y="10504"/>
                    <a:pt x="120458" y="10284"/>
                    <a:pt x="120689" y="10185"/>
                  </a:cubicBezTo>
                  <a:cubicBezTo>
                    <a:pt x="120812" y="10138"/>
                    <a:pt x="120968" y="10129"/>
                    <a:pt x="121130" y="10129"/>
                  </a:cubicBezTo>
                  <a:cubicBezTo>
                    <a:pt x="121232" y="10129"/>
                    <a:pt x="121337" y="10133"/>
                    <a:pt x="121438" y="10133"/>
                  </a:cubicBezTo>
                  <a:cubicBezTo>
                    <a:pt x="121474" y="10133"/>
                    <a:pt x="121510" y="10132"/>
                    <a:pt x="121545" y="10131"/>
                  </a:cubicBezTo>
                  <a:cubicBezTo>
                    <a:pt x="121577" y="10131"/>
                    <a:pt x="121599" y="10075"/>
                    <a:pt x="121665" y="10010"/>
                  </a:cubicBezTo>
                  <a:cubicBezTo>
                    <a:pt x="121511" y="9999"/>
                    <a:pt x="121380" y="9966"/>
                    <a:pt x="121259" y="9966"/>
                  </a:cubicBezTo>
                  <a:cubicBezTo>
                    <a:pt x="121149" y="9967"/>
                    <a:pt x="121053" y="9968"/>
                    <a:pt x="120968" y="9968"/>
                  </a:cubicBezTo>
                  <a:cubicBezTo>
                    <a:pt x="120387" y="9968"/>
                    <a:pt x="120356" y="9909"/>
                    <a:pt x="120107" y="9439"/>
                  </a:cubicBezTo>
                  <a:cubicBezTo>
                    <a:pt x="119975" y="9571"/>
                    <a:pt x="119843" y="9692"/>
                    <a:pt x="119679" y="9856"/>
                  </a:cubicBezTo>
                  <a:cubicBezTo>
                    <a:pt x="119580" y="9165"/>
                    <a:pt x="119624" y="9099"/>
                    <a:pt x="120480" y="8836"/>
                  </a:cubicBezTo>
                  <a:cubicBezTo>
                    <a:pt x="120545" y="8817"/>
                    <a:pt x="120618" y="8811"/>
                    <a:pt x="120697" y="8811"/>
                  </a:cubicBezTo>
                  <a:cubicBezTo>
                    <a:pt x="120824" y="8811"/>
                    <a:pt x="120964" y="8826"/>
                    <a:pt x="121100" y="8826"/>
                  </a:cubicBezTo>
                  <a:cubicBezTo>
                    <a:pt x="121124" y="8826"/>
                    <a:pt x="121148" y="8825"/>
                    <a:pt x="121172" y="8824"/>
                  </a:cubicBezTo>
                  <a:lnTo>
                    <a:pt x="121172" y="8824"/>
                  </a:lnTo>
                  <a:cubicBezTo>
                    <a:pt x="121150" y="8967"/>
                    <a:pt x="121128" y="9110"/>
                    <a:pt x="121106" y="9285"/>
                  </a:cubicBezTo>
                  <a:cubicBezTo>
                    <a:pt x="121216" y="9319"/>
                    <a:pt x="121391" y="9363"/>
                    <a:pt x="121599" y="9417"/>
                  </a:cubicBezTo>
                  <a:cubicBezTo>
                    <a:pt x="121786" y="9077"/>
                    <a:pt x="121962" y="8770"/>
                    <a:pt x="122170" y="8397"/>
                  </a:cubicBezTo>
                  <a:cubicBezTo>
                    <a:pt x="121896" y="7826"/>
                    <a:pt x="121896" y="7826"/>
                    <a:pt x="122411" y="7639"/>
                  </a:cubicBezTo>
                  <a:cubicBezTo>
                    <a:pt x="122642" y="7826"/>
                    <a:pt x="122850" y="8024"/>
                    <a:pt x="123114" y="8188"/>
                  </a:cubicBezTo>
                  <a:cubicBezTo>
                    <a:pt x="123140" y="8205"/>
                    <a:pt x="123178" y="8212"/>
                    <a:pt x="123224" y="8212"/>
                  </a:cubicBezTo>
                  <a:cubicBezTo>
                    <a:pt x="123327" y="8212"/>
                    <a:pt x="123467" y="8172"/>
                    <a:pt x="123597" y="8111"/>
                  </a:cubicBezTo>
                  <a:cubicBezTo>
                    <a:pt x="123421" y="8034"/>
                    <a:pt x="123257" y="7968"/>
                    <a:pt x="123059" y="7881"/>
                  </a:cubicBezTo>
                  <a:cubicBezTo>
                    <a:pt x="123070" y="7738"/>
                    <a:pt x="123081" y="7595"/>
                    <a:pt x="123103" y="7453"/>
                  </a:cubicBezTo>
                  <a:cubicBezTo>
                    <a:pt x="123103" y="7453"/>
                    <a:pt x="123092" y="7453"/>
                    <a:pt x="123092" y="7442"/>
                  </a:cubicBezTo>
                  <a:lnTo>
                    <a:pt x="123092" y="7431"/>
                  </a:lnTo>
                  <a:cubicBezTo>
                    <a:pt x="123059" y="7398"/>
                    <a:pt x="123015" y="7354"/>
                    <a:pt x="122972" y="7321"/>
                  </a:cubicBezTo>
                  <a:cubicBezTo>
                    <a:pt x="122780" y="7147"/>
                    <a:pt x="122678" y="7065"/>
                    <a:pt x="122559" y="7065"/>
                  </a:cubicBezTo>
                  <a:cubicBezTo>
                    <a:pt x="122452" y="7065"/>
                    <a:pt x="122333" y="7131"/>
                    <a:pt x="122126" y="7255"/>
                  </a:cubicBezTo>
                  <a:cubicBezTo>
                    <a:pt x="122028" y="7310"/>
                    <a:pt x="121950" y="7365"/>
                    <a:pt x="121819" y="7442"/>
                  </a:cubicBezTo>
                  <a:cubicBezTo>
                    <a:pt x="121643" y="7343"/>
                    <a:pt x="121160" y="7497"/>
                    <a:pt x="121347" y="7124"/>
                  </a:cubicBezTo>
                  <a:lnTo>
                    <a:pt x="121336" y="7124"/>
                  </a:lnTo>
                  <a:lnTo>
                    <a:pt x="121336" y="7112"/>
                  </a:lnTo>
                  <a:cubicBezTo>
                    <a:pt x="121216" y="7117"/>
                    <a:pt x="121119" y="7120"/>
                    <a:pt x="121041" y="7120"/>
                  </a:cubicBezTo>
                  <a:cubicBezTo>
                    <a:pt x="120716" y="7120"/>
                    <a:pt x="120694" y="7061"/>
                    <a:pt x="120579" y="6761"/>
                  </a:cubicBezTo>
                  <a:cubicBezTo>
                    <a:pt x="120765" y="6685"/>
                    <a:pt x="120952" y="6597"/>
                    <a:pt x="121138" y="6520"/>
                  </a:cubicBezTo>
                  <a:cubicBezTo>
                    <a:pt x="121018" y="6432"/>
                    <a:pt x="120886" y="6334"/>
                    <a:pt x="120733" y="6212"/>
                  </a:cubicBezTo>
                  <a:cubicBezTo>
                    <a:pt x="120743" y="6180"/>
                    <a:pt x="120755" y="6114"/>
                    <a:pt x="120809" y="6070"/>
                  </a:cubicBezTo>
                  <a:cubicBezTo>
                    <a:pt x="120908" y="6004"/>
                    <a:pt x="121029" y="5949"/>
                    <a:pt x="121138" y="5895"/>
                  </a:cubicBezTo>
                  <a:close/>
                  <a:moveTo>
                    <a:pt x="148430" y="10881"/>
                  </a:moveTo>
                  <a:cubicBezTo>
                    <a:pt x="148650" y="10881"/>
                    <a:pt x="148885" y="10982"/>
                    <a:pt x="149299" y="11195"/>
                  </a:cubicBezTo>
                  <a:cubicBezTo>
                    <a:pt x="148740" y="11162"/>
                    <a:pt x="148323" y="11140"/>
                    <a:pt x="147796" y="11097"/>
                  </a:cubicBezTo>
                  <a:cubicBezTo>
                    <a:pt x="148064" y="10955"/>
                    <a:pt x="148241" y="10881"/>
                    <a:pt x="148430" y="10881"/>
                  </a:cubicBezTo>
                  <a:close/>
                  <a:moveTo>
                    <a:pt x="106773" y="11184"/>
                  </a:moveTo>
                  <a:cubicBezTo>
                    <a:pt x="106773" y="11206"/>
                    <a:pt x="106795" y="11250"/>
                    <a:pt x="106773" y="11261"/>
                  </a:cubicBezTo>
                  <a:cubicBezTo>
                    <a:pt x="106751" y="11283"/>
                    <a:pt x="106696" y="11294"/>
                    <a:pt x="106652" y="11294"/>
                  </a:cubicBezTo>
                  <a:cubicBezTo>
                    <a:pt x="106641" y="11294"/>
                    <a:pt x="106619" y="11250"/>
                    <a:pt x="106597" y="11206"/>
                  </a:cubicBezTo>
                  <a:cubicBezTo>
                    <a:pt x="106663" y="11206"/>
                    <a:pt x="106718" y="11195"/>
                    <a:pt x="106773" y="11184"/>
                  </a:cubicBezTo>
                  <a:close/>
                  <a:moveTo>
                    <a:pt x="120414" y="11195"/>
                  </a:moveTo>
                  <a:lnTo>
                    <a:pt x="120414" y="11195"/>
                  </a:lnTo>
                  <a:cubicBezTo>
                    <a:pt x="120293" y="11342"/>
                    <a:pt x="120242" y="11403"/>
                    <a:pt x="120114" y="11403"/>
                  </a:cubicBezTo>
                  <a:cubicBezTo>
                    <a:pt x="120021" y="11403"/>
                    <a:pt x="119887" y="11371"/>
                    <a:pt x="119657" y="11316"/>
                  </a:cubicBezTo>
                  <a:cubicBezTo>
                    <a:pt x="119909" y="11283"/>
                    <a:pt x="120162" y="11239"/>
                    <a:pt x="120414" y="11195"/>
                  </a:cubicBezTo>
                  <a:close/>
                  <a:moveTo>
                    <a:pt x="145935" y="11046"/>
                  </a:moveTo>
                  <a:cubicBezTo>
                    <a:pt x="146018" y="11046"/>
                    <a:pt x="146122" y="11059"/>
                    <a:pt x="146248" y="11085"/>
                  </a:cubicBezTo>
                  <a:cubicBezTo>
                    <a:pt x="146029" y="11206"/>
                    <a:pt x="145897" y="11294"/>
                    <a:pt x="145689" y="11414"/>
                  </a:cubicBezTo>
                  <a:cubicBezTo>
                    <a:pt x="145632" y="11155"/>
                    <a:pt x="145701" y="11046"/>
                    <a:pt x="145935" y="11046"/>
                  </a:cubicBezTo>
                  <a:close/>
                  <a:moveTo>
                    <a:pt x="124848" y="11085"/>
                  </a:moveTo>
                  <a:cubicBezTo>
                    <a:pt x="125023" y="11140"/>
                    <a:pt x="125232" y="11184"/>
                    <a:pt x="125155" y="11370"/>
                  </a:cubicBezTo>
                  <a:cubicBezTo>
                    <a:pt x="125144" y="11392"/>
                    <a:pt x="125079" y="11426"/>
                    <a:pt x="125045" y="11426"/>
                  </a:cubicBezTo>
                  <a:cubicBezTo>
                    <a:pt x="124782" y="11404"/>
                    <a:pt x="124662" y="11305"/>
                    <a:pt x="124706" y="11097"/>
                  </a:cubicBezTo>
                  <a:cubicBezTo>
                    <a:pt x="124793" y="11085"/>
                    <a:pt x="124826" y="11085"/>
                    <a:pt x="124848" y="11085"/>
                  </a:cubicBezTo>
                  <a:close/>
                  <a:moveTo>
                    <a:pt x="105181" y="11283"/>
                  </a:moveTo>
                  <a:cubicBezTo>
                    <a:pt x="105258" y="11316"/>
                    <a:pt x="105335" y="11349"/>
                    <a:pt x="105423" y="11382"/>
                  </a:cubicBezTo>
                  <a:lnTo>
                    <a:pt x="105357" y="11448"/>
                  </a:lnTo>
                  <a:cubicBezTo>
                    <a:pt x="105280" y="11414"/>
                    <a:pt x="105203" y="11392"/>
                    <a:pt x="105127" y="11360"/>
                  </a:cubicBezTo>
                  <a:cubicBezTo>
                    <a:pt x="105137" y="11327"/>
                    <a:pt x="105159" y="11305"/>
                    <a:pt x="105181" y="11283"/>
                  </a:cubicBezTo>
                  <a:close/>
                  <a:moveTo>
                    <a:pt x="112721" y="9176"/>
                  </a:moveTo>
                  <a:lnTo>
                    <a:pt x="112721" y="9176"/>
                  </a:lnTo>
                  <a:cubicBezTo>
                    <a:pt x="112568" y="9439"/>
                    <a:pt x="112480" y="9593"/>
                    <a:pt x="112381" y="9768"/>
                  </a:cubicBezTo>
                  <a:cubicBezTo>
                    <a:pt x="112995" y="9790"/>
                    <a:pt x="112622" y="10284"/>
                    <a:pt x="113182" y="10394"/>
                  </a:cubicBezTo>
                  <a:cubicBezTo>
                    <a:pt x="112897" y="10482"/>
                    <a:pt x="112754" y="10526"/>
                    <a:pt x="112578" y="10592"/>
                  </a:cubicBezTo>
                  <a:lnTo>
                    <a:pt x="112885" y="11053"/>
                  </a:lnTo>
                  <a:cubicBezTo>
                    <a:pt x="112688" y="11041"/>
                    <a:pt x="112556" y="11053"/>
                    <a:pt x="112436" y="11031"/>
                  </a:cubicBezTo>
                  <a:cubicBezTo>
                    <a:pt x="112362" y="11011"/>
                    <a:pt x="112296" y="11002"/>
                    <a:pt x="112236" y="11002"/>
                  </a:cubicBezTo>
                  <a:cubicBezTo>
                    <a:pt x="112063" y="11002"/>
                    <a:pt x="111934" y="11075"/>
                    <a:pt x="111788" y="11173"/>
                  </a:cubicBezTo>
                  <a:cubicBezTo>
                    <a:pt x="111529" y="11362"/>
                    <a:pt x="111362" y="11461"/>
                    <a:pt x="111227" y="11461"/>
                  </a:cubicBezTo>
                  <a:cubicBezTo>
                    <a:pt x="111065" y="11461"/>
                    <a:pt x="110947" y="11319"/>
                    <a:pt x="110768" y="11019"/>
                  </a:cubicBezTo>
                  <a:cubicBezTo>
                    <a:pt x="110241" y="10975"/>
                    <a:pt x="109604" y="11075"/>
                    <a:pt x="109363" y="10460"/>
                  </a:cubicBezTo>
                  <a:lnTo>
                    <a:pt x="109363" y="10460"/>
                  </a:lnTo>
                  <a:cubicBezTo>
                    <a:pt x="109593" y="10584"/>
                    <a:pt x="109801" y="10631"/>
                    <a:pt x="110002" y="10631"/>
                  </a:cubicBezTo>
                  <a:cubicBezTo>
                    <a:pt x="110281" y="10631"/>
                    <a:pt x="110546" y="10540"/>
                    <a:pt x="110834" y="10438"/>
                  </a:cubicBezTo>
                  <a:cubicBezTo>
                    <a:pt x="110668" y="10306"/>
                    <a:pt x="110537" y="10197"/>
                    <a:pt x="110395" y="10087"/>
                  </a:cubicBezTo>
                  <a:cubicBezTo>
                    <a:pt x="110647" y="10043"/>
                    <a:pt x="110877" y="9999"/>
                    <a:pt x="111195" y="9944"/>
                  </a:cubicBezTo>
                  <a:cubicBezTo>
                    <a:pt x="111020" y="9780"/>
                    <a:pt x="110910" y="9670"/>
                    <a:pt x="110800" y="9571"/>
                  </a:cubicBezTo>
                  <a:lnTo>
                    <a:pt x="110800" y="9571"/>
                  </a:lnTo>
                  <a:cubicBezTo>
                    <a:pt x="110824" y="9573"/>
                    <a:pt x="110848" y="9574"/>
                    <a:pt x="110872" y="9574"/>
                  </a:cubicBezTo>
                  <a:cubicBezTo>
                    <a:pt x="111069" y="9574"/>
                    <a:pt x="111263" y="9502"/>
                    <a:pt x="111442" y="9502"/>
                  </a:cubicBezTo>
                  <a:cubicBezTo>
                    <a:pt x="111541" y="9502"/>
                    <a:pt x="111635" y="9524"/>
                    <a:pt x="111722" y="9593"/>
                  </a:cubicBezTo>
                  <a:cubicBezTo>
                    <a:pt x="111724" y="9594"/>
                    <a:pt x="111727" y="9595"/>
                    <a:pt x="111732" y="9595"/>
                  </a:cubicBezTo>
                  <a:cubicBezTo>
                    <a:pt x="111763" y="9595"/>
                    <a:pt x="111851" y="9568"/>
                    <a:pt x="111898" y="9549"/>
                  </a:cubicBezTo>
                  <a:cubicBezTo>
                    <a:pt x="112117" y="9450"/>
                    <a:pt x="112337" y="9351"/>
                    <a:pt x="112721" y="9176"/>
                  </a:cubicBezTo>
                  <a:close/>
                  <a:moveTo>
                    <a:pt x="108842" y="11435"/>
                  </a:moveTo>
                  <a:cubicBezTo>
                    <a:pt x="108844" y="11435"/>
                    <a:pt x="108846" y="11435"/>
                    <a:pt x="108847" y="11436"/>
                  </a:cubicBezTo>
                  <a:cubicBezTo>
                    <a:pt x="108891" y="11458"/>
                    <a:pt x="108924" y="11492"/>
                    <a:pt x="108956" y="11524"/>
                  </a:cubicBezTo>
                  <a:lnTo>
                    <a:pt x="108825" y="11557"/>
                  </a:lnTo>
                  <a:cubicBezTo>
                    <a:pt x="108803" y="11536"/>
                    <a:pt x="108781" y="11502"/>
                    <a:pt x="108748" y="11480"/>
                  </a:cubicBezTo>
                  <a:cubicBezTo>
                    <a:pt x="108777" y="11471"/>
                    <a:pt x="108825" y="11435"/>
                    <a:pt x="108842" y="11435"/>
                  </a:cubicBezTo>
                  <a:close/>
                  <a:moveTo>
                    <a:pt x="101878" y="11316"/>
                  </a:moveTo>
                  <a:lnTo>
                    <a:pt x="101878" y="11568"/>
                  </a:lnTo>
                  <a:lnTo>
                    <a:pt x="101713" y="11568"/>
                  </a:lnTo>
                  <a:cubicBezTo>
                    <a:pt x="101725" y="11480"/>
                    <a:pt x="101735" y="11404"/>
                    <a:pt x="101747" y="11316"/>
                  </a:cubicBezTo>
                  <a:close/>
                  <a:moveTo>
                    <a:pt x="149410" y="11409"/>
                  </a:moveTo>
                  <a:cubicBezTo>
                    <a:pt x="149526" y="11409"/>
                    <a:pt x="149646" y="11432"/>
                    <a:pt x="149772" y="11480"/>
                  </a:cubicBezTo>
                  <a:cubicBezTo>
                    <a:pt x="149624" y="11611"/>
                    <a:pt x="149550" y="11674"/>
                    <a:pt x="149442" y="11674"/>
                  </a:cubicBezTo>
                  <a:cubicBezTo>
                    <a:pt x="149342" y="11674"/>
                    <a:pt x="149214" y="11619"/>
                    <a:pt x="148970" y="11514"/>
                  </a:cubicBezTo>
                  <a:cubicBezTo>
                    <a:pt x="149117" y="11446"/>
                    <a:pt x="149261" y="11409"/>
                    <a:pt x="149410" y="11409"/>
                  </a:cubicBezTo>
                  <a:close/>
                  <a:moveTo>
                    <a:pt x="111850" y="11544"/>
                  </a:moveTo>
                  <a:cubicBezTo>
                    <a:pt x="111868" y="11544"/>
                    <a:pt x="111915" y="11571"/>
                    <a:pt x="111953" y="11590"/>
                  </a:cubicBezTo>
                  <a:cubicBezTo>
                    <a:pt x="111909" y="11623"/>
                    <a:pt x="111876" y="11656"/>
                    <a:pt x="111843" y="11678"/>
                  </a:cubicBezTo>
                  <a:cubicBezTo>
                    <a:pt x="111788" y="11656"/>
                    <a:pt x="111744" y="11645"/>
                    <a:pt x="111712" y="11634"/>
                  </a:cubicBezTo>
                  <a:cubicBezTo>
                    <a:pt x="111755" y="11601"/>
                    <a:pt x="111788" y="11568"/>
                    <a:pt x="111843" y="11546"/>
                  </a:cubicBezTo>
                  <a:cubicBezTo>
                    <a:pt x="111845" y="11545"/>
                    <a:pt x="111847" y="11544"/>
                    <a:pt x="111850" y="11544"/>
                  </a:cubicBezTo>
                  <a:close/>
                  <a:moveTo>
                    <a:pt x="124145" y="11492"/>
                  </a:moveTo>
                  <a:lnTo>
                    <a:pt x="124475" y="11590"/>
                  </a:lnTo>
                  <a:cubicBezTo>
                    <a:pt x="124464" y="11623"/>
                    <a:pt x="124442" y="11645"/>
                    <a:pt x="124420" y="11678"/>
                  </a:cubicBezTo>
                  <a:cubicBezTo>
                    <a:pt x="124321" y="11645"/>
                    <a:pt x="124211" y="11612"/>
                    <a:pt x="124101" y="11579"/>
                  </a:cubicBezTo>
                  <a:cubicBezTo>
                    <a:pt x="124101" y="11579"/>
                    <a:pt x="124135" y="11524"/>
                    <a:pt x="124145" y="11492"/>
                  </a:cubicBezTo>
                  <a:close/>
                  <a:moveTo>
                    <a:pt x="122401" y="11360"/>
                  </a:moveTo>
                  <a:cubicBezTo>
                    <a:pt x="122455" y="11382"/>
                    <a:pt x="122499" y="11414"/>
                    <a:pt x="122554" y="11436"/>
                  </a:cubicBezTo>
                  <a:cubicBezTo>
                    <a:pt x="122455" y="11536"/>
                    <a:pt x="122346" y="11623"/>
                    <a:pt x="122247" y="11722"/>
                  </a:cubicBezTo>
                  <a:lnTo>
                    <a:pt x="122115" y="11656"/>
                  </a:lnTo>
                  <a:cubicBezTo>
                    <a:pt x="122203" y="11557"/>
                    <a:pt x="122302" y="11458"/>
                    <a:pt x="122401" y="11360"/>
                  </a:cubicBezTo>
                  <a:close/>
                  <a:moveTo>
                    <a:pt x="307" y="11436"/>
                  </a:moveTo>
                  <a:cubicBezTo>
                    <a:pt x="341" y="11502"/>
                    <a:pt x="407" y="11568"/>
                    <a:pt x="395" y="11623"/>
                  </a:cubicBezTo>
                  <a:cubicBezTo>
                    <a:pt x="385" y="11667"/>
                    <a:pt x="275" y="11722"/>
                    <a:pt x="198" y="11733"/>
                  </a:cubicBezTo>
                  <a:cubicBezTo>
                    <a:pt x="195" y="11734"/>
                    <a:pt x="191" y="11734"/>
                    <a:pt x="187" y="11734"/>
                  </a:cubicBezTo>
                  <a:cubicBezTo>
                    <a:pt x="145" y="11734"/>
                    <a:pt x="44" y="11686"/>
                    <a:pt x="44" y="11656"/>
                  </a:cubicBezTo>
                  <a:cubicBezTo>
                    <a:pt x="44" y="11601"/>
                    <a:pt x="99" y="11557"/>
                    <a:pt x="132" y="11502"/>
                  </a:cubicBezTo>
                  <a:cubicBezTo>
                    <a:pt x="187" y="11480"/>
                    <a:pt x="241" y="11458"/>
                    <a:pt x="307" y="11436"/>
                  </a:cubicBezTo>
                  <a:close/>
                  <a:moveTo>
                    <a:pt x="150726" y="11514"/>
                  </a:moveTo>
                  <a:cubicBezTo>
                    <a:pt x="150759" y="11634"/>
                    <a:pt x="150792" y="11744"/>
                    <a:pt x="150825" y="11897"/>
                  </a:cubicBezTo>
                  <a:cubicBezTo>
                    <a:pt x="150452" y="11733"/>
                    <a:pt x="150441" y="11733"/>
                    <a:pt x="150726" y="11514"/>
                  </a:cubicBezTo>
                  <a:close/>
                  <a:moveTo>
                    <a:pt x="151422" y="10990"/>
                  </a:moveTo>
                  <a:cubicBezTo>
                    <a:pt x="151808" y="10990"/>
                    <a:pt x="152105" y="11126"/>
                    <a:pt x="152482" y="11426"/>
                  </a:cubicBezTo>
                  <a:cubicBezTo>
                    <a:pt x="152208" y="11579"/>
                    <a:pt x="151945" y="11733"/>
                    <a:pt x="151626" y="11909"/>
                  </a:cubicBezTo>
                  <a:cubicBezTo>
                    <a:pt x="151571" y="11733"/>
                    <a:pt x="151528" y="11568"/>
                    <a:pt x="151462" y="11370"/>
                  </a:cubicBezTo>
                  <a:cubicBezTo>
                    <a:pt x="151187" y="11414"/>
                    <a:pt x="150957" y="11458"/>
                    <a:pt x="150737" y="11492"/>
                  </a:cubicBezTo>
                  <a:lnTo>
                    <a:pt x="150737" y="11502"/>
                  </a:lnTo>
                  <a:cubicBezTo>
                    <a:pt x="150737" y="11502"/>
                    <a:pt x="150726" y="11502"/>
                    <a:pt x="150726" y="11514"/>
                  </a:cubicBezTo>
                  <a:lnTo>
                    <a:pt x="150726" y="11492"/>
                  </a:lnTo>
                  <a:lnTo>
                    <a:pt x="150737" y="11492"/>
                  </a:lnTo>
                  <a:cubicBezTo>
                    <a:pt x="150704" y="11370"/>
                    <a:pt x="150672" y="11239"/>
                    <a:pt x="150638" y="11118"/>
                  </a:cubicBezTo>
                  <a:cubicBezTo>
                    <a:pt x="150950" y="11034"/>
                    <a:pt x="151201" y="10990"/>
                    <a:pt x="151422" y="10990"/>
                  </a:cubicBezTo>
                  <a:close/>
                  <a:moveTo>
                    <a:pt x="107025" y="11689"/>
                  </a:moveTo>
                  <a:cubicBezTo>
                    <a:pt x="107091" y="11766"/>
                    <a:pt x="107146" y="11821"/>
                    <a:pt x="107190" y="11865"/>
                  </a:cubicBezTo>
                  <a:cubicBezTo>
                    <a:pt x="107141" y="11884"/>
                    <a:pt x="107083" y="11921"/>
                    <a:pt x="107040" y="11921"/>
                  </a:cubicBezTo>
                  <a:cubicBezTo>
                    <a:pt x="107035" y="11921"/>
                    <a:pt x="107030" y="11920"/>
                    <a:pt x="107025" y="11919"/>
                  </a:cubicBezTo>
                  <a:cubicBezTo>
                    <a:pt x="106970" y="11919"/>
                    <a:pt x="106915" y="11865"/>
                    <a:pt x="106905" y="11821"/>
                  </a:cubicBezTo>
                  <a:cubicBezTo>
                    <a:pt x="106893" y="11799"/>
                    <a:pt x="106959" y="11755"/>
                    <a:pt x="107025" y="11689"/>
                  </a:cubicBezTo>
                  <a:close/>
                  <a:moveTo>
                    <a:pt x="123050" y="11627"/>
                  </a:moveTo>
                  <a:cubicBezTo>
                    <a:pt x="123127" y="11627"/>
                    <a:pt x="123168" y="11678"/>
                    <a:pt x="123257" y="11799"/>
                  </a:cubicBezTo>
                  <a:lnTo>
                    <a:pt x="123289" y="11799"/>
                  </a:lnTo>
                  <a:lnTo>
                    <a:pt x="123289" y="11809"/>
                  </a:lnTo>
                  <a:lnTo>
                    <a:pt x="123652" y="11645"/>
                  </a:lnTo>
                  <a:cubicBezTo>
                    <a:pt x="123684" y="11678"/>
                    <a:pt x="123718" y="11700"/>
                    <a:pt x="123750" y="11733"/>
                  </a:cubicBezTo>
                  <a:cubicBezTo>
                    <a:pt x="123608" y="11799"/>
                    <a:pt x="123476" y="11865"/>
                    <a:pt x="123333" y="11931"/>
                  </a:cubicBezTo>
                  <a:cubicBezTo>
                    <a:pt x="123323" y="11887"/>
                    <a:pt x="123301" y="11853"/>
                    <a:pt x="123289" y="11809"/>
                  </a:cubicBezTo>
                  <a:lnTo>
                    <a:pt x="123267" y="11809"/>
                  </a:lnTo>
                  <a:cubicBezTo>
                    <a:pt x="123267" y="11809"/>
                    <a:pt x="123267" y="11799"/>
                    <a:pt x="123257" y="11799"/>
                  </a:cubicBezTo>
                  <a:cubicBezTo>
                    <a:pt x="123125" y="11766"/>
                    <a:pt x="122982" y="11744"/>
                    <a:pt x="122796" y="11700"/>
                  </a:cubicBezTo>
                  <a:cubicBezTo>
                    <a:pt x="122920" y="11654"/>
                    <a:pt x="122994" y="11627"/>
                    <a:pt x="123050" y="11627"/>
                  </a:cubicBezTo>
                  <a:close/>
                  <a:moveTo>
                    <a:pt x="145977" y="11667"/>
                  </a:moveTo>
                  <a:cubicBezTo>
                    <a:pt x="146075" y="11667"/>
                    <a:pt x="146185" y="11697"/>
                    <a:pt x="146314" y="11766"/>
                  </a:cubicBezTo>
                  <a:cubicBezTo>
                    <a:pt x="146545" y="11909"/>
                    <a:pt x="146797" y="12029"/>
                    <a:pt x="147104" y="12183"/>
                  </a:cubicBezTo>
                  <a:cubicBezTo>
                    <a:pt x="145952" y="12128"/>
                    <a:pt x="145952" y="12128"/>
                    <a:pt x="145557" y="11887"/>
                  </a:cubicBezTo>
                  <a:cubicBezTo>
                    <a:pt x="145682" y="11755"/>
                    <a:pt x="145811" y="11667"/>
                    <a:pt x="145977" y="11667"/>
                  </a:cubicBezTo>
                  <a:close/>
                  <a:moveTo>
                    <a:pt x="167351" y="10147"/>
                  </a:moveTo>
                  <a:cubicBezTo>
                    <a:pt x="167404" y="10147"/>
                    <a:pt x="167459" y="10149"/>
                    <a:pt x="167517" y="10153"/>
                  </a:cubicBezTo>
                  <a:cubicBezTo>
                    <a:pt x="167517" y="10219"/>
                    <a:pt x="167507" y="10295"/>
                    <a:pt x="167507" y="10361"/>
                  </a:cubicBezTo>
                  <a:cubicBezTo>
                    <a:pt x="167693" y="10328"/>
                    <a:pt x="167868" y="10295"/>
                    <a:pt x="168055" y="10251"/>
                  </a:cubicBezTo>
                  <a:cubicBezTo>
                    <a:pt x="168161" y="10227"/>
                    <a:pt x="168269" y="10207"/>
                    <a:pt x="168369" y="10207"/>
                  </a:cubicBezTo>
                  <a:cubicBezTo>
                    <a:pt x="168499" y="10207"/>
                    <a:pt x="168616" y="10240"/>
                    <a:pt x="168702" y="10339"/>
                  </a:cubicBezTo>
                  <a:cubicBezTo>
                    <a:pt x="168878" y="10548"/>
                    <a:pt x="168670" y="10658"/>
                    <a:pt x="168461" y="10756"/>
                  </a:cubicBezTo>
                  <a:cubicBezTo>
                    <a:pt x="168429" y="10778"/>
                    <a:pt x="168395" y="10811"/>
                    <a:pt x="168363" y="10833"/>
                  </a:cubicBezTo>
                  <a:cubicBezTo>
                    <a:pt x="168538" y="11085"/>
                    <a:pt x="169285" y="10931"/>
                    <a:pt x="169120" y="11392"/>
                  </a:cubicBezTo>
                  <a:cubicBezTo>
                    <a:pt x="169394" y="11349"/>
                    <a:pt x="169602" y="11316"/>
                    <a:pt x="169811" y="11283"/>
                  </a:cubicBezTo>
                  <a:cubicBezTo>
                    <a:pt x="169921" y="11448"/>
                    <a:pt x="170063" y="11524"/>
                    <a:pt x="170470" y="11590"/>
                  </a:cubicBezTo>
                  <a:cubicBezTo>
                    <a:pt x="170349" y="11689"/>
                    <a:pt x="170239" y="11766"/>
                    <a:pt x="170141" y="11853"/>
                  </a:cubicBezTo>
                  <a:cubicBezTo>
                    <a:pt x="169877" y="12098"/>
                    <a:pt x="169775" y="12191"/>
                    <a:pt x="169582" y="12191"/>
                  </a:cubicBezTo>
                  <a:cubicBezTo>
                    <a:pt x="169453" y="12191"/>
                    <a:pt x="169284" y="12150"/>
                    <a:pt x="168999" y="12084"/>
                  </a:cubicBezTo>
                  <a:cubicBezTo>
                    <a:pt x="168962" y="12073"/>
                    <a:pt x="168922" y="12069"/>
                    <a:pt x="168881" y="12069"/>
                  </a:cubicBezTo>
                  <a:cubicBezTo>
                    <a:pt x="168754" y="12069"/>
                    <a:pt x="168613" y="12109"/>
                    <a:pt x="168472" y="12117"/>
                  </a:cubicBezTo>
                  <a:cubicBezTo>
                    <a:pt x="168472" y="12117"/>
                    <a:pt x="168450" y="12106"/>
                    <a:pt x="168450" y="12095"/>
                  </a:cubicBezTo>
                  <a:cubicBezTo>
                    <a:pt x="168373" y="11865"/>
                    <a:pt x="168307" y="11645"/>
                    <a:pt x="168242" y="11414"/>
                  </a:cubicBezTo>
                  <a:cubicBezTo>
                    <a:pt x="167781" y="11414"/>
                    <a:pt x="167331" y="11414"/>
                    <a:pt x="166870" y="11426"/>
                  </a:cubicBezTo>
                  <a:cubicBezTo>
                    <a:pt x="166804" y="11426"/>
                    <a:pt x="166738" y="11458"/>
                    <a:pt x="166529" y="11524"/>
                  </a:cubicBezTo>
                  <a:cubicBezTo>
                    <a:pt x="166738" y="11349"/>
                    <a:pt x="166859" y="11239"/>
                    <a:pt x="166968" y="11140"/>
                  </a:cubicBezTo>
                  <a:cubicBezTo>
                    <a:pt x="166947" y="10888"/>
                    <a:pt x="166310" y="10833"/>
                    <a:pt x="166573" y="10492"/>
                  </a:cubicBezTo>
                  <a:cubicBezTo>
                    <a:pt x="166747" y="10252"/>
                    <a:pt x="166979" y="10147"/>
                    <a:pt x="167351" y="10147"/>
                  </a:cubicBezTo>
                  <a:close/>
                  <a:moveTo>
                    <a:pt x="117407" y="11821"/>
                  </a:moveTo>
                  <a:cubicBezTo>
                    <a:pt x="117462" y="11843"/>
                    <a:pt x="117517" y="11853"/>
                    <a:pt x="117572" y="11875"/>
                  </a:cubicBezTo>
                  <a:cubicBezTo>
                    <a:pt x="117506" y="11985"/>
                    <a:pt x="117429" y="12084"/>
                    <a:pt x="117363" y="12194"/>
                  </a:cubicBezTo>
                  <a:cubicBezTo>
                    <a:pt x="117309" y="12183"/>
                    <a:pt x="117253" y="12161"/>
                    <a:pt x="117199" y="12150"/>
                  </a:cubicBezTo>
                  <a:cubicBezTo>
                    <a:pt x="117265" y="12040"/>
                    <a:pt x="117331" y="11931"/>
                    <a:pt x="117407" y="11821"/>
                  </a:cubicBezTo>
                  <a:close/>
                  <a:moveTo>
                    <a:pt x="155294" y="12211"/>
                  </a:moveTo>
                  <a:cubicBezTo>
                    <a:pt x="155306" y="12211"/>
                    <a:pt x="155317" y="12212"/>
                    <a:pt x="155325" y="12216"/>
                  </a:cubicBezTo>
                  <a:cubicBezTo>
                    <a:pt x="155357" y="12226"/>
                    <a:pt x="155357" y="12270"/>
                    <a:pt x="155379" y="12292"/>
                  </a:cubicBezTo>
                  <a:cubicBezTo>
                    <a:pt x="155343" y="12292"/>
                    <a:pt x="155306" y="12297"/>
                    <a:pt x="155273" y="12297"/>
                  </a:cubicBezTo>
                  <a:cubicBezTo>
                    <a:pt x="155256" y="12297"/>
                    <a:pt x="155240" y="12296"/>
                    <a:pt x="155226" y="12292"/>
                  </a:cubicBezTo>
                  <a:cubicBezTo>
                    <a:pt x="155215" y="12292"/>
                    <a:pt x="155215" y="12238"/>
                    <a:pt x="155215" y="12216"/>
                  </a:cubicBezTo>
                  <a:cubicBezTo>
                    <a:pt x="155237" y="12216"/>
                    <a:pt x="155269" y="12211"/>
                    <a:pt x="155294" y="12211"/>
                  </a:cubicBezTo>
                  <a:close/>
                  <a:moveTo>
                    <a:pt x="150057" y="11788"/>
                  </a:moveTo>
                  <a:cubicBezTo>
                    <a:pt x="150287" y="11887"/>
                    <a:pt x="150408" y="12018"/>
                    <a:pt x="150255" y="12314"/>
                  </a:cubicBezTo>
                  <a:cubicBezTo>
                    <a:pt x="150101" y="12117"/>
                    <a:pt x="150002" y="11985"/>
                    <a:pt x="149903" y="11853"/>
                  </a:cubicBezTo>
                  <a:cubicBezTo>
                    <a:pt x="149958" y="11831"/>
                    <a:pt x="150002" y="11809"/>
                    <a:pt x="150057" y="11788"/>
                  </a:cubicBezTo>
                  <a:close/>
                  <a:moveTo>
                    <a:pt x="134056" y="10295"/>
                  </a:moveTo>
                  <a:cubicBezTo>
                    <a:pt x="134242" y="10471"/>
                    <a:pt x="134385" y="10602"/>
                    <a:pt x="134583" y="10778"/>
                  </a:cubicBezTo>
                  <a:cubicBezTo>
                    <a:pt x="134396" y="10910"/>
                    <a:pt x="134253" y="11107"/>
                    <a:pt x="134034" y="11162"/>
                  </a:cubicBezTo>
                  <a:cubicBezTo>
                    <a:pt x="133188" y="11382"/>
                    <a:pt x="132958" y="11799"/>
                    <a:pt x="133101" y="12392"/>
                  </a:cubicBezTo>
                  <a:cubicBezTo>
                    <a:pt x="132849" y="12370"/>
                    <a:pt x="132629" y="12358"/>
                    <a:pt x="132366" y="12348"/>
                  </a:cubicBezTo>
                  <a:cubicBezTo>
                    <a:pt x="132432" y="11744"/>
                    <a:pt x="132498" y="11151"/>
                    <a:pt x="132563" y="10504"/>
                  </a:cubicBezTo>
                  <a:cubicBezTo>
                    <a:pt x="133090" y="10438"/>
                    <a:pt x="133584" y="10361"/>
                    <a:pt x="134056" y="10295"/>
                  </a:cubicBezTo>
                  <a:close/>
                  <a:moveTo>
                    <a:pt x="124957" y="12194"/>
                  </a:moveTo>
                  <a:cubicBezTo>
                    <a:pt x="124991" y="12205"/>
                    <a:pt x="125035" y="12216"/>
                    <a:pt x="125067" y="12216"/>
                  </a:cubicBezTo>
                  <a:cubicBezTo>
                    <a:pt x="125035" y="12292"/>
                    <a:pt x="125013" y="12358"/>
                    <a:pt x="124979" y="12424"/>
                  </a:cubicBezTo>
                  <a:cubicBezTo>
                    <a:pt x="124947" y="12424"/>
                    <a:pt x="124903" y="12414"/>
                    <a:pt x="124870" y="12402"/>
                  </a:cubicBezTo>
                  <a:cubicBezTo>
                    <a:pt x="124903" y="12336"/>
                    <a:pt x="124925" y="12270"/>
                    <a:pt x="124957" y="12194"/>
                  </a:cubicBezTo>
                  <a:close/>
                  <a:moveTo>
                    <a:pt x="163819" y="12226"/>
                  </a:moveTo>
                  <a:cubicBezTo>
                    <a:pt x="163983" y="12270"/>
                    <a:pt x="164061" y="12348"/>
                    <a:pt x="163874" y="12545"/>
                  </a:cubicBezTo>
                  <a:cubicBezTo>
                    <a:pt x="163852" y="12392"/>
                    <a:pt x="163830" y="12304"/>
                    <a:pt x="163819" y="12226"/>
                  </a:cubicBezTo>
                  <a:close/>
                  <a:moveTo>
                    <a:pt x="105017" y="12402"/>
                  </a:moveTo>
                  <a:lnTo>
                    <a:pt x="105313" y="12468"/>
                  </a:lnTo>
                  <a:cubicBezTo>
                    <a:pt x="105291" y="12501"/>
                    <a:pt x="105269" y="12534"/>
                    <a:pt x="105247" y="12578"/>
                  </a:cubicBezTo>
                  <a:cubicBezTo>
                    <a:pt x="105159" y="12545"/>
                    <a:pt x="105061" y="12512"/>
                    <a:pt x="104973" y="12479"/>
                  </a:cubicBezTo>
                  <a:cubicBezTo>
                    <a:pt x="104984" y="12457"/>
                    <a:pt x="104995" y="12424"/>
                    <a:pt x="105017" y="12402"/>
                  </a:cubicBezTo>
                  <a:close/>
                  <a:moveTo>
                    <a:pt x="141102" y="12216"/>
                  </a:moveTo>
                  <a:lnTo>
                    <a:pt x="141102" y="12216"/>
                  </a:lnTo>
                  <a:cubicBezTo>
                    <a:pt x="141529" y="12304"/>
                    <a:pt x="141958" y="12402"/>
                    <a:pt x="142385" y="12490"/>
                  </a:cubicBezTo>
                  <a:lnTo>
                    <a:pt x="142397" y="12490"/>
                  </a:lnTo>
                  <a:cubicBezTo>
                    <a:pt x="142397" y="12490"/>
                    <a:pt x="142407" y="12490"/>
                    <a:pt x="142407" y="12501"/>
                  </a:cubicBezTo>
                  <a:cubicBezTo>
                    <a:pt x="142539" y="12501"/>
                    <a:pt x="142660" y="12512"/>
                    <a:pt x="142792" y="12523"/>
                  </a:cubicBezTo>
                  <a:cubicBezTo>
                    <a:pt x="142770" y="12556"/>
                    <a:pt x="142758" y="12600"/>
                    <a:pt x="142736" y="12644"/>
                  </a:cubicBezTo>
                  <a:cubicBezTo>
                    <a:pt x="142627" y="12589"/>
                    <a:pt x="142517" y="12545"/>
                    <a:pt x="142407" y="12501"/>
                  </a:cubicBezTo>
                  <a:lnTo>
                    <a:pt x="142397" y="12501"/>
                  </a:lnTo>
                  <a:lnTo>
                    <a:pt x="142385" y="12490"/>
                  </a:lnTo>
                  <a:cubicBezTo>
                    <a:pt x="142221" y="12545"/>
                    <a:pt x="142078" y="12633"/>
                    <a:pt x="141914" y="12655"/>
                  </a:cubicBezTo>
                  <a:cubicBezTo>
                    <a:pt x="141833" y="12662"/>
                    <a:pt x="141752" y="12665"/>
                    <a:pt x="141667" y="12665"/>
                  </a:cubicBezTo>
                  <a:cubicBezTo>
                    <a:pt x="141499" y="12665"/>
                    <a:pt x="141321" y="12655"/>
                    <a:pt x="141124" y="12655"/>
                  </a:cubicBezTo>
                  <a:cubicBezTo>
                    <a:pt x="141124" y="12534"/>
                    <a:pt x="141112" y="12370"/>
                    <a:pt x="141102" y="12216"/>
                  </a:cubicBezTo>
                  <a:close/>
                  <a:moveTo>
                    <a:pt x="122638" y="12466"/>
                  </a:moveTo>
                  <a:cubicBezTo>
                    <a:pt x="122644" y="12466"/>
                    <a:pt x="122648" y="12467"/>
                    <a:pt x="122653" y="12468"/>
                  </a:cubicBezTo>
                  <a:cubicBezTo>
                    <a:pt x="122697" y="12468"/>
                    <a:pt x="122741" y="12490"/>
                    <a:pt x="122763" y="12512"/>
                  </a:cubicBezTo>
                  <a:cubicBezTo>
                    <a:pt x="122774" y="12523"/>
                    <a:pt x="122730" y="12556"/>
                    <a:pt x="122631" y="12665"/>
                  </a:cubicBezTo>
                  <a:cubicBezTo>
                    <a:pt x="122598" y="12600"/>
                    <a:pt x="122565" y="12556"/>
                    <a:pt x="122565" y="12512"/>
                  </a:cubicBezTo>
                  <a:cubicBezTo>
                    <a:pt x="122556" y="12493"/>
                    <a:pt x="122604" y="12466"/>
                    <a:pt x="122638" y="12466"/>
                  </a:cubicBezTo>
                  <a:close/>
                  <a:moveTo>
                    <a:pt x="135910" y="12183"/>
                  </a:moveTo>
                  <a:cubicBezTo>
                    <a:pt x="136009" y="12260"/>
                    <a:pt x="136163" y="12336"/>
                    <a:pt x="136185" y="12435"/>
                  </a:cubicBezTo>
                  <a:cubicBezTo>
                    <a:pt x="136225" y="12594"/>
                    <a:pt x="136013" y="12771"/>
                    <a:pt x="135826" y="12771"/>
                  </a:cubicBezTo>
                  <a:cubicBezTo>
                    <a:pt x="135806" y="12771"/>
                    <a:pt x="135787" y="12769"/>
                    <a:pt x="135768" y="12765"/>
                  </a:cubicBezTo>
                  <a:cubicBezTo>
                    <a:pt x="135636" y="12731"/>
                    <a:pt x="135548" y="12622"/>
                    <a:pt x="135351" y="12501"/>
                  </a:cubicBezTo>
                  <a:cubicBezTo>
                    <a:pt x="135581" y="12370"/>
                    <a:pt x="135746" y="12270"/>
                    <a:pt x="135910" y="12183"/>
                  </a:cubicBezTo>
                  <a:close/>
                  <a:moveTo>
                    <a:pt x="118238" y="11703"/>
                  </a:moveTo>
                  <a:cubicBezTo>
                    <a:pt x="118343" y="11703"/>
                    <a:pt x="118532" y="11766"/>
                    <a:pt x="118614" y="11821"/>
                  </a:cubicBezTo>
                  <a:cubicBezTo>
                    <a:pt x="118801" y="11963"/>
                    <a:pt x="118812" y="12139"/>
                    <a:pt x="118636" y="12292"/>
                  </a:cubicBezTo>
                  <a:cubicBezTo>
                    <a:pt x="118450" y="12446"/>
                    <a:pt x="118241" y="12578"/>
                    <a:pt x="117956" y="12787"/>
                  </a:cubicBezTo>
                  <a:cubicBezTo>
                    <a:pt x="117868" y="12677"/>
                    <a:pt x="117758" y="12622"/>
                    <a:pt x="117758" y="12556"/>
                  </a:cubicBezTo>
                  <a:cubicBezTo>
                    <a:pt x="117758" y="12380"/>
                    <a:pt x="117770" y="12216"/>
                    <a:pt x="117835" y="12051"/>
                  </a:cubicBezTo>
                  <a:cubicBezTo>
                    <a:pt x="117901" y="11931"/>
                    <a:pt x="118033" y="11788"/>
                    <a:pt x="118187" y="11711"/>
                  </a:cubicBezTo>
                  <a:cubicBezTo>
                    <a:pt x="118199" y="11706"/>
                    <a:pt x="118217" y="11703"/>
                    <a:pt x="118238" y="11703"/>
                  </a:cubicBezTo>
                  <a:close/>
                  <a:moveTo>
                    <a:pt x="145041" y="7310"/>
                  </a:moveTo>
                  <a:cubicBezTo>
                    <a:pt x="145338" y="7420"/>
                    <a:pt x="145568" y="7507"/>
                    <a:pt x="145865" y="7617"/>
                  </a:cubicBezTo>
                  <a:cubicBezTo>
                    <a:pt x="145546" y="7804"/>
                    <a:pt x="145370" y="8012"/>
                    <a:pt x="145711" y="8243"/>
                  </a:cubicBezTo>
                  <a:cubicBezTo>
                    <a:pt x="145963" y="8419"/>
                    <a:pt x="146226" y="8594"/>
                    <a:pt x="146556" y="8802"/>
                  </a:cubicBezTo>
                  <a:cubicBezTo>
                    <a:pt x="146479" y="8956"/>
                    <a:pt x="146534" y="9154"/>
                    <a:pt x="146940" y="9275"/>
                  </a:cubicBezTo>
                  <a:cubicBezTo>
                    <a:pt x="147050" y="9219"/>
                    <a:pt x="147170" y="9154"/>
                    <a:pt x="147335" y="9077"/>
                  </a:cubicBezTo>
                  <a:cubicBezTo>
                    <a:pt x="147335" y="9143"/>
                    <a:pt x="147357" y="9197"/>
                    <a:pt x="147335" y="9241"/>
                  </a:cubicBezTo>
                  <a:cubicBezTo>
                    <a:pt x="147156" y="9518"/>
                    <a:pt x="147026" y="9614"/>
                    <a:pt x="146738" y="9614"/>
                  </a:cubicBezTo>
                  <a:cubicBezTo>
                    <a:pt x="146637" y="9614"/>
                    <a:pt x="146517" y="9602"/>
                    <a:pt x="146369" y="9582"/>
                  </a:cubicBezTo>
                  <a:cubicBezTo>
                    <a:pt x="146260" y="9560"/>
                    <a:pt x="146139" y="9560"/>
                    <a:pt x="146018" y="9560"/>
                  </a:cubicBezTo>
                  <a:cubicBezTo>
                    <a:pt x="145919" y="9560"/>
                    <a:pt x="145831" y="9571"/>
                    <a:pt x="145645" y="9593"/>
                  </a:cubicBezTo>
                  <a:cubicBezTo>
                    <a:pt x="145645" y="9461"/>
                    <a:pt x="145634" y="9351"/>
                    <a:pt x="145645" y="9241"/>
                  </a:cubicBezTo>
                  <a:cubicBezTo>
                    <a:pt x="145656" y="9022"/>
                    <a:pt x="145733" y="8792"/>
                    <a:pt x="145689" y="8583"/>
                  </a:cubicBezTo>
                  <a:cubicBezTo>
                    <a:pt x="145666" y="8463"/>
                    <a:pt x="145551" y="8399"/>
                    <a:pt x="145400" y="8399"/>
                  </a:cubicBezTo>
                  <a:cubicBezTo>
                    <a:pt x="145330" y="8399"/>
                    <a:pt x="145253" y="8413"/>
                    <a:pt x="145173" y="8441"/>
                  </a:cubicBezTo>
                  <a:cubicBezTo>
                    <a:pt x="145590" y="8902"/>
                    <a:pt x="145502" y="8846"/>
                    <a:pt x="144712" y="9143"/>
                  </a:cubicBezTo>
                  <a:cubicBezTo>
                    <a:pt x="144887" y="9219"/>
                    <a:pt x="145041" y="9285"/>
                    <a:pt x="145206" y="9363"/>
                  </a:cubicBezTo>
                  <a:cubicBezTo>
                    <a:pt x="145151" y="9461"/>
                    <a:pt x="145085" y="9571"/>
                    <a:pt x="145019" y="9692"/>
                  </a:cubicBezTo>
                  <a:cubicBezTo>
                    <a:pt x="144822" y="9680"/>
                    <a:pt x="144635" y="9658"/>
                    <a:pt x="144460" y="9648"/>
                  </a:cubicBezTo>
                  <a:cubicBezTo>
                    <a:pt x="144065" y="10032"/>
                    <a:pt x="144207" y="10394"/>
                    <a:pt x="144394" y="10767"/>
                  </a:cubicBezTo>
                  <a:lnTo>
                    <a:pt x="144405" y="10767"/>
                  </a:lnTo>
                  <a:cubicBezTo>
                    <a:pt x="144405" y="10767"/>
                    <a:pt x="144405" y="10778"/>
                    <a:pt x="144394" y="10778"/>
                  </a:cubicBezTo>
                  <a:cubicBezTo>
                    <a:pt x="144427" y="10899"/>
                    <a:pt x="144460" y="11031"/>
                    <a:pt x="144514" y="11250"/>
                  </a:cubicBezTo>
                  <a:cubicBezTo>
                    <a:pt x="144844" y="11009"/>
                    <a:pt x="145074" y="10833"/>
                    <a:pt x="145316" y="10658"/>
                  </a:cubicBezTo>
                  <a:cubicBezTo>
                    <a:pt x="145360" y="10680"/>
                    <a:pt x="145404" y="10690"/>
                    <a:pt x="145448" y="10712"/>
                  </a:cubicBezTo>
                  <a:cubicBezTo>
                    <a:pt x="145294" y="10997"/>
                    <a:pt x="145140" y="11283"/>
                    <a:pt x="144975" y="11579"/>
                  </a:cubicBezTo>
                  <a:cubicBezTo>
                    <a:pt x="144860" y="11589"/>
                    <a:pt x="144778" y="11595"/>
                    <a:pt x="144710" y="11595"/>
                  </a:cubicBezTo>
                  <a:cubicBezTo>
                    <a:pt x="144538" y="11595"/>
                    <a:pt x="144458" y="11553"/>
                    <a:pt x="144175" y="11404"/>
                  </a:cubicBezTo>
                  <a:cubicBezTo>
                    <a:pt x="143626" y="11579"/>
                    <a:pt x="143472" y="11766"/>
                    <a:pt x="143571" y="12128"/>
                  </a:cubicBezTo>
                  <a:cubicBezTo>
                    <a:pt x="143592" y="12226"/>
                    <a:pt x="143592" y="12326"/>
                    <a:pt x="143604" y="12414"/>
                  </a:cubicBezTo>
                  <a:lnTo>
                    <a:pt x="143626" y="12414"/>
                  </a:lnTo>
                  <a:lnTo>
                    <a:pt x="143614" y="12424"/>
                  </a:lnTo>
                  <a:cubicBezTo>
                    <a:pt x="143790" y="12457"/>
                    <a:pt x="144087" y="12479"/>
                    <a:pt x="144097" y="12523"/>
                  </a:cubicBezTo>
                  <a:cubicBezTo>
                    <a:pt x="144131" y="12775"/>
                    <a:pt x="143856" y="12797"/>
                    <a:pt x="143494" y="12809"/>
                  </a:cubicBezTo>
                  <a:cubicBezTo>
                    <a:pt x="143538" y="12665"/>
                    <a:pt x="143582" y="12545"/>
                    <a:pt x="143614" y="12424"/>
                  </a:cubicBezTo>
                  <a:lnTo>
                    <a:pt x="143604" y="12424"/>
                  </a:lnTo>
                  <a:lnTo>
                    <a:pt x="143604" y="12414"/>
                  </a:lnTo>
                  <a:cubicBezTo>
                    <a:pt x="143319" y="12358"/>
                    <a:pt x="143044" y="12292"/>
                    <a:pt x="142758" y="12238"/>
                  </a:cubicBezTo>
                  <a:cubicBezTo>
                    <a:pt x="142385" y="12161"/>
                    <a:pt x="142012" y="12073"/>
                    <a:pt x="141661" y="11996"/>
                  </a:cubicBezTo>
                  <a:cubicBezTo>
                    <a:pt x="141595" y="11492"/>
                    <a:pt x="141694" y="11382"/>
                    <a:pt x="142407" y="11151"/>
                  </a:cubicBezTo>
                  <a:lnTo>
                    <a:pt x="142407" y="11151"/>
                  </a:lnTo>
                  <a:cubicBezTo>
                    <a:pt x="142331" y="11360"/>
                    <a:pt x="142265" y="11524"/>
                    <a:pt x="142199" y="11700"/>
                  </a:cubicBezTo>
                  <a:cubicBezTo>
                    <a:pt x="142232" y="11722"/>
                    <a:pt x="142275" y="11744"/>
                    <a:pt x="142309" y="11766"/>
                  </a:cubicBezTo>
                  <a:cubicBezTo>
                    <a:pt x="142901" y="11327"/>
                    <a:pt x="143922" y="11349"/>
                    <a:pt x="144394" y="10778"/>
                  </a:cubicBezTo>
                  <a:lnTo>
                    <a:pt x="144394" y="10767"/>
                  </a:lnTo>
                  <a:cubicBezTo>
                    <a:pt x="144163" y="10723"/>
                    <a:pt x="143933" y="10690"/>
                    <a:pt x="143626" y="10636"/>
                  </a:cubicBezTo>
                  <a:cubicBezTo>
                    <a:pt x="144053" y="10306"/>
                    <a:pt x="143450" y="9812"/>
                    <a:pt x="144153" y="9505"/>
                  </a:cubicBezTo>
                  <a:cubicBezTo>
                    <a:pt x="143922" y="9461"/>
                    <a:pt x="143736" y="9461"/>
                    <a:pt x="143636" y="9395"/>
                  </a:cubicBezTo>
                  <a:cubicBezTo>
                    <a:pt x="143373" y="9222"/>
                    <a:pt x="143268" y="9146"/>
                    <a:pt x="143122" y="9146"/>
                  </a:cubicBezTo>
                  <a:cubicBezTo>
                    <a:pt x="143019" y="9146"/>
                    <a:pt x="142896" y="9184"/>
                    <a:pt x="142682" y="9253"/>
                  </a:cubicBezTo>
                  <a:cubicBezTo>
                    <a:pt x="142506" y="9099"/>
                    <a:pt x="142341" y="8967"/>
                    <a:pt x="142144" y="8802"/>
                  </a:cubicBezTo>
                  <a:cubicBezTo>
                    <a:pt x="142287" y="8780"/>
                    <a:pt x="142429" y="8758"/>
                    <a:pt x="142550" y="8726"/>
                  </a:cubicBezTo>
                  <a:cubicBezTo>
                    <a:pt x="142704" y="8693"/>
                    <a:pt x="142880" y="8660"/>
                    <a:pt x="142989" y="8594"/>
                  </a:cubicBezTo>
                  <a:cubicBezTo>
                    <a:pt x="143692" y="8111"/>
                    <a:pt x="143692" y="8111"/>
                    <a:pt x="144580" y="7902"/>
                  </a:cubicBezTo>
                  <a:cubicBezTo>
                    <a:pt x="144734" y="7705"/>
                    <a:pt x="144877" y="7519"/>
                    <a:pt x="145041" y="7310"/>
                  </a:cubicBezTo>
                  <a:close/>
                  <a:moveTo>
                    <a:pt x="137951" y="10284"/>
                  </a:moveTo>
                  <a:cubicBezTo>
                    <a:pt x="138281" y="10580"/>
                    <a:pt x="138577" y="10855"/>
                    <a:pt x="138907" y="11162"/>
                  </a:cubicBezTo>
                  <a:cubicBezTo>
                    <a:pt x="139115" y="11097"/>
                    <a:pt x="139324" y="11041"/>
                    <a:pt x="139554" y="10975"/>
                  </a:cubicBezTo>
                  <a:lnTo>
                    <a:pt x="139554" y="10975"/>
                  </a:lnTo>
                  <a:cubicBezTo>
                    <a:pt x="139532" y="11382"/>
                    <a:pt x="140465" y="11228"/>
                    <a:pt x="140432" y="11667"/>
                  </a:cubicBezTo>
                  <a:cubicBezTo>
                    <a:pt x="140311" y="11689"/>
                    <a:pt x="140190" y="11700"/>
                    <a:pt x="140059" y="11722"/>
                  </a:cubicBezTo>
                  <a:cubicBezTo>
                    <a:pt x="140092" y="11865"/>
                    <a:pt x="140114" y="12007"/>
                    <a:pt x="140136" y="12128"/>
                  </a:cubicBezTo>
                  <a:cubicBezTo>
                    <a:pt x="140454" y="12161"/>
                    <a:pt x="140772" y="12183"/>
                    <a:pt x="141080" y="12216"/>
                  </a:cubicBezTo>
                  <a:cubicBezTo>
                    <a:pt x="141090" y="12216"/>
                    <a:pt x="141090" y="12205"/>
                    <a:pt x="141102" y="12205"/>
                  </a:cubicBezTo>
                  <a:lnTo>
                    <a:pt x="141102" y="12216"/>
                  </a:lnTo>
                  <a:lnTo>
                    <a:pt x="141080" y="12216"/>
                  </a:lnTo>
                  <a:cubicBezTo>
                    <a:pt x="140915" y="12304"/>
                    <a:pt x="140750" y="12402"/>
                    <a:pt x="140563" y="12512"/>
                  </a:cubicBezTo>
                  <a:cubicBezTo>
                    <a:pt x="140421" y="12490"/>
                    <a:pt x="140256" y="12468"/>
                    <a:pt x="140081" y="12457"/>
                  </a:cubicBezTo>
                  <a:cubicBezTo>
                    <a:pt x="140030" y="12453"/>
                    <a:pt x="139979" y="12451"/>
                    <a:pt x="139931" y="12451"/>
                  </a:cubicBezTo>
                  <a:cubicBezTo>
                    <a:pt x="139729" y="12451"/>
                    <a:pt x="139557" y="12496"/>
                    <a:pt x="139477" y="12655"/>
                  </a:cubicBezTo>
                  <a:cubicBezTo>
                    <a:pt x="139397" y="12823"/>
                    <a:pt x="139238" y="12870"/>
                    <a:pt x="139018" y="12870"/>
                  </a:cubicBezTo>
                  <a:cubicBezTo>
                    <a:pt x="138966" y="12870"/>
                    <a:pt x="138910" y="12867"/>
                    <a:pt x="138851" y="12863"/>
                  </a:cubicBezTo>
                  <a:cubicBezTo>
                    <a:pt x="138895" y="12765"/>
                    <a:pt x="138929" y="12677"/>
                    <a:pt x="138973" y="12589"/>
                  </a:cubicBezTo>
                  <a:cubicBezTo>
                    <a:pt x="138709" y="12556"/>
                    <a:pt x="138446" y="12523"/>
                    <a:pt x="138127" y="12479"/>
                  </a:cubicBezTo>
                  <a:cubicBezTo>
                    <a:pt x="138412" y="12270"/>
                    <a:pt x="138654" y="12095"/>
                    <a:pt x="138885" y="11931"/>
                  </a:cubicBezTo>
                  <a:cubicBezTo>
                    <a:pt x="138764" y="11733"/>
                    <a:pt x="138621" y="11579"/>
                    <a:pt x="138544" y="11404"/>
                  </a:cubicBezTo>
                  <a:cubicBezTo>
                    <a:pt x="138390" y="11019"/>
                    <a:pt x="138171" y="10701"/>
                    <a:pt x="137568" y="10592"/>
                  </a:cubicBezTo>
                  <a:cubicBezTo>
                    <a:pt x="137534" y="10580"/>
                    <a:pt x="137534" y="10536"/>
                    <a:pt x="137491" y="10460"/>
                  </a:cubicBezTo>
                  <a:cubicBezTo>
                    <a:pt x="137644" y="10405"/>
                    <a:pt x="137798" y="10339"/>
                    <a:pt x="137951" y="10284"/>
                  </a:cubicBezTo>
                  <a:close/>
                  <a:moveTo>
                    <a:pt x="107431" y="12929"/>
                  </a:moveTo>
                  <a:cubicBezTo>
                    <a:pt x="107464" y="12929"/>
                    <a:pt x="107497" y="12962"/>
                    <a:pt x="107519" y="12984"/>
                  </a:cubicBezTo>
                  <a:lnTo>
                    <a:pt x="107453" y="13050"/>
                  </a:lnTo>
                  <a:cubicBezTo>
                    <a:pt x="107420" y="13028"/>
                    <a:pt x="107376" y="13006"/>
                    <a:pt x="107344" y="12984"/>
                  </a:cubicBezTo>
                  <a:cubicBezTo>
                    <a:pt x="107366" y="12962"/>
                    <a:pt x="107398" y="12929"/>
                    <a:pt x="107431" y="12929"/>
                  </a:cubicBezTo>
                  <a:close/>
                  <a:moveTo>
                    <a:pt x="118570" y="12622"/>
                  </a:moveTo>
                  <a:lnTo>
                    <a:pt x="118570" y="12622"/>
                  </a:lnTo>
                  <a:cubicBezTo>
                    <a:pt x="118735" y="12841"/>
                    <a:pt x="118735" y="12841"/>
                    <a:pt x="118592" y="13061"/>
                  </a:cubicBezTo>
                  <a:cubicBezTo>
                    <a:pt x="118439" y="12852"/>
                    <a:pt x="118439" y="12852"/>
                    <a:pt x="118570" y="12622"/>
                  </a:cubicBezTo>
                  <a:close/>
                  <a:moveTo>
                    <a:pt x="164532" y="12874"/>
                  </a:moveTo>
                  <a:cubicBezTo>
                    <a:pt x="164587" y="12885"/>
                    <a:pt x="164642" y="12907"/>
                    <a:pt x="164686" y="12918"/>
                  </a:cubicBezTo>
                  <a:cubicBezTo>
                    <a:pt x="164642" y="12973"/>
                    <a:pt x="164598" y="13039"/>
                    <a:pt x="164554" y="13094"/>
                  </a:cubicBezTo>
                  <a:cubicBezTo>
                    <a:pt x="164522" y="13083"/>
                    <a:pt x="164488" y="13083"/>
                    <a:pt x="164456" y="13072"/>
                  </a:cubicBezTo>
                  <a:cubicBezTo>
                    <a:pt x="164488" y="13006"/>
                    <a:pt x="164510" y="12940"/>
                    <a:pt x="164532" y="12874"/>
                  </a:cubicBezTo>
                  <a:close/>
                  <a:moveTo>
                    <a:pt x="119721" y="13019"/>
                  </a:moveTo>
                  <a:cubicBezTo>
                    <a:pt x="119770" y="13019"/>
                    <a:pt x="119847" y="13031"/>
                    <a:pt x="119975" y="13039"/>
                  </a:cubicBezTo>
                  <a:cubicBezTo>
                    <a:pt x="119799" y="13116"/>
                    <a:pt x="119723" y="13148"/>
                    <a:pt x="119635" y="13192"/>
                  </a:cubicBezTo>
                  <a:cubicBezTo>
                    <a:pt x="119613" y="13182"/>
                    <a:pt x="119580" y="13160"/>
                    <a:pt x="119558" y="13148"/>
                  </a:cubicBezTo>
                  <a:cubicBezTo>
                    <a:pt x="119591" y="13104"/>
                    <a:pt x="119613" y="13050"/>
                    <a:pt x="119668" y="13028"/>
                  </a:cubicBezTo>
                  <a:cubicBezTo>
                    <a:pt x="119681" y="13021"/>
                    <a:pt x="119698" y="13019"/>
                    <a:pt x="119721" y="13019"/>
                  </a:cubicBezTo>
                  <a:close/>
                  <a:moveTo>
                    <a:pt x="166914" y="13094"/>
                  </a:moveTo>
                  <a:cubicBezTo>
                    <a:pt x="166968" y="13116"/>
                    <a:pt x="167012" y="13126"/>
                    <a:pt x="167056" y="13148"/>
                  </a:cubicBezTo>
                  <a:cubicBezTo>
                    <a:pt x="167024" y="13170"/>
                    <a:pt x="167002" y="13204"/>
                    <a:pt x="166958" y="13214"/>
                  </a:cubicBezTo>
                  <a:cubicBezTo>
                    <a:pt x="166936" y="13214"/>
                    <a:pt x="166892" y="13192"/>
                    <a:pt x="166859" y="13170"/>
                  </a:cubicBezTo>
                  <a:cubicBezTo>
                    <a:pt x="166881" y="13148"/>
                    <a:pt x="166892" y="13116"/>
                    <a:pt x="166914" y="13094"/>
                  </a:cubicBezTo>
                  <a:close/>
                  <a:moveTo>
                    <a:pt x="145865" y="13160"/>
                  </a:moveTo>
                  <a:lnTo>
                    <a:pt x="145865" y="13160"/>
                  </a:lnTo>
                  <a:cubicBezTo>
                    <a:pt x="145810" y="13300"/>
                    <a:pt x="145794" y="13341"/>
                    <a:pt x="145680" y="13341"/>
                  </a:cubicBezTo>
                  <a:cubicBezTo>
                    <a:pt x="145633" y="13341"/>
                    <a:pt x="145570" y="13334"/>
                    <a:pt x="145480" y="13324"/>
                  </a:cubicBezTo>
                  <a:cubicBezTo>
                    <a:pt x="145480" y="13313"/>
                    <a:pt x="145480" y="13291"/>
                    <a:pt x="145492" y="13280"/>
                  </a:cubicBezTo>
                  <a:cubicBezTo>
                    <a:pt x="145612" y="13236"/>
                    <a:pt x="145733" y="13204"/>
                    <a:pt x="145865" y="13160"/>
                  </a:cubicBezTo>
                  <a:close/>
                  <a:moveTo>
                    <a:pt x="171688" y="13390"/>
                  </a:moveTo>
                  <a:cubicBezTo>
                    <a:pt x="171690" y="13390"/>
                    <a:pt x="171692" y="13391"/>
                    <a:pt x="171694" y="13391"/>
                  </a:cubicBezTo>
                  <a:lnTo>
                    <a:pt x="171694" y="13391"/>
                  </a:lnTo>
                  <a:cubicBezTo>
                    <a:pt x="171692" y="13390"/>
                    <a:pt x="171690" y="13390"/>
                    <a:pt x="171688" y="13390"/>
                  </a:cubicBezTo>
                  <a:close/>
                  <a:moveTo>
                    <a:pt x="150057" y="13236"/>
                  </a:moveTo>
                  <a:cubicBezTo>
                    <a:pt x="150123" y="13291"/>
                    <a:pt x="150177" y="13357"/>
                    <a:pt x="150233" y="13412"/>
                  </a:cubicBezTo>
                  <a:cubicBezTo>
                    <a:pt x="150177" y="13434"/>
                    <a:pt x="150123" y="13445"/>
                    <a:pt x="150079" y="13467"/>
                  </a:cubicBezTo>
                  <a:cubicBezTo>
                    <a:pt x="150046" y="13401"/>
                    <a:pt x="150002" y="13335"/>
                    <a:pt x="149969" y="13270"/>
                  </a:cubicBezTo>
                  <a:cubicBezTo>
                    <a:pt x="150002" y="13258"/>
                    <a:pt x="150035" y="13248"/>
                    <a:pt x="150057" y="13236"/>
                  </a:cubicBezTo>
                  <a:close/>
                  <a:moveTo>
                    <a:pt x="137666" y="12713"/>
                  </a:moveTo>
                  <a:cubicBezTo>
                    <a:pt x="137742" y="12713"/>
                    <a:pt x="137831" y="12737"/>
                    <a:pt x="137941" y="12797"/>
                  </a:cubicBezTo>
                  <a:cubicBezTo>
                    <a:pt x="137941" y="12797"/>
                    <a:pt x="137941" y="12797"/>
                    <a:pt x="137941" y="12797"/>
                  </a:cubicBezTo>
                  <a:lnTo>
                    <a:pt x="137941" y="12797"/>
                  </a:lnTo>
                  <a:cubicBezTo>
                    <a:pt x="137941" y="12797"/>
                    <a:pt x="137951" y="12797"/>
                    <a:pt x="137951" y="12809"/>
                  </a:cubicBezTo>
                  <a:cubicBezTo>
                    <a:pt x="138042" y="12789"/>
                    <a:pt x="138124" y="12777"/>
                    <a:pt x="138194" y="12777"/>
                  </a:cubicBezTo>
                  <a:cubicBezTo>
                    <a:pt x="138396" y="12777"/>
                    <a:pt x="138509" y="12869"/>
                    <a:pt x="138500" y="13104"/>
                  </a:cubicBezTo>
                  <a:cubicBezTo>
                    <a:pt x="138182" y="13094"/>
                    <a:pt x="138117" y="12907"/>
                    <a:pt x="137951" y="12809"/>
                  </a:cubicBezTo>
                  <a:lnTo>
                    <a:pt x="137941" y="12797"/>
                  </a:lnTo>
                  <a:lnTo>
                    <a:pt x="137941" y="12797"/>
                  </a:lnTo>
                  <a:cubicBezTo>
                    <a:pt x="137930" y="12979"/>
                    <a:pt x="137961" y="13171"/>
                    <a:pt x="137569" y="13171"/>
                  </a:cubicBezTo>
                  <a:cubicBezTo>
                    <a:pt x="137558" y="13171"/>
                    <a:pt x="137546" y="13171"/>
                    <a:pt x="137534" y="13170"/>
                  </a:cubicBezTo>
                  <a:cubicBezTo>
                    <a:pt x="137469" y="13170"/>
                    <a:pt x="137370" y="13226"/>
                    <a:pt x="137315" y="13280"/>
                  </a:cubicBezTo>
                  <a:cubicBezTo>
                    <a:pt x="137150" y="13468"/>
                    <a:pt x="136918" y="13517"/>
                    <a:pt x="136663" y="13517"/>
                  </a:cubicBezTo>
                  <a:cubicBezTo>
                    <a:pt x="136561" y="13517"/>
                    <a:pt x="136455" y="13509"/>
                    <a:pt x="136349" y="13500"/>
                  </a:cubicBezTo>
                  <a:cubicBezTo>
                    <a:pt x="136086" y="13061"/>
                    <a:pt x="136086" y="13061"/>
                    <a:pt x="136712" y="12797"/>
                  </a:cubicBezTo>
                  <a:cubicBezTo>
                    <a:pt x="136810" y="12885"/>
                    <a:pt x="136898" y="12973"/>
                    <a:pt x="136986" y="13061"/>
                  </a:cubicBezTo>
                  <a:cubicBezTo>
                    <a:pt x="137280" y="13043"/>
                    <a:pt x="137383" y="12713"/>
                    <a:pt x="137666" y="12713"/>
                  </a:cubicBezTo>
                  <a:close/>
                  <a:moveTo>
                    <a:pt x="123432" y="13412"/>
                  </a:moveTo>
                  <a:cubicBezTo>
                    <a:pt x="123454" y="13445"/>
                    <a:pt x="123476" y="13467"/>
                    <a:pt x="123498" y="13500"/>
                  </a:cubicBezTo>
                  <a:cubicBezTo>
                    <a:pt x="123377" y="13555"/>
                    <a:pt x="123245" y="13599"/>
                    <a:pt x="123125" y="13653"/>
                  </a:cubicBezTo>
                  <a:cubicBezTo>
                    <a:pt x="123081" y="13609"/>
                    <a:pt x="123048" y="13565"/>
                    <a:pt x="123015" y="13522"/>
                  </a:cubicBezTo>
                  <a:cubicBezTo>
                    <a:pt x="123147" y="13489"/>
                    <a:pt x="123289" y="13445"/>
                    <a:pt x="123432" y="13412"/>
                  </a:cubicBezTo>
                  <a:close/>
                  <a:moveTo>
                    <a:pt x="118735" y="13445"/>
                  </a:moveTo>
                  <a:cubicBezTo>
                    <a:pt x="118801" y="13456"/>
                    <a:pt x="118856" y="13467"/>
                    <a:pt x="118921" y="13467"/>
                  </a:cubicBezTo>
                  <a:cubicBezTo>
                    <a:pt x="118878" y="13577"/>
                    <a:pt x="118834" y="13675"/>
                    <a:pt x="118779" y="13774"/>
                  </a:cubicBezTo>
                  <a:cubicBezTo>
                    <a:pt x="118757" y="13763"/>
                    <a:pt x="118724" y="13763"/>
                    <a:pt x="118691" y="13763"/>
                  </a:cubicBezTo>
                  <a:cubicBezTo>
                    <a:pt x="118702" y="13653"/>
                    <a:pt x="118724" y="13555"/>
                    <a:pt x="118735" y="13445"/>
                  </a:cubicBezTo>
                  <a:close/>
                  <a:moveTo>
                    <a:pt x="139368" y="13445"/>
                  </a:moveTo>
                  <a:cubicBezTo>
                    <a:pt x="139434" y="13555"/>
                    <a:pt x="139510" y="13621"/>
                    <a:pt x="139488" y="13665"/>
                  </a:cubicBezTo>
                  <a:cubicBezTo>
                    <a:pt x="139466" y="13719"/>
                    <a:pt x="139356" y="13741"/>
                    <a:pt x="139280" y="13785"/>
                  </a:cubicBezTo>
                  <a:cubicBezTo>
                    <a:pt x="139236" y="13730"/>
                    <a:pt x="139148" y="13675"/>
                    <a:pt x="139159" y="13631"/>
                  </a:cubicBezTo>
                  <a:cubicBezTo>
                    <a:pt x="139170" y="13577"/>
                    <a:pt x="139258" y="13533"/>
                    <a:pt x="139368" y="13445"/>
                  </a:cubicBezTo>
                  <a:close/>
                  <a:moveTo>
                    <a:pt x="171677" y="13401"/>
                  </a:moveTo>
                  <a:lnTo>
                    <a:pt x="171677" y="13401"/>
                  </a:lnTo>
                  <a:cubicBezTo>
                    <a:pt x="171743" y="13631"/>
                    <a:pt x="171534" y="13752"/>
                    <a:pt x="171271" y="13862"/>
                  </a:cubicBezTo>
                  <a:cubicBezTo>
                    <a:pt x="171271" y="13500"/>
                    <a:pt x="171271" y="13489"/>
                    <a:pt x="171677" y="13401"/>
                  </a:cubicBezTo>
                  <a:close/>
                  <a:moveTo>
                    <a:pt x="140801" y="13063"/>
                  </a:moveTo>
                  <a:cubicBezTo>
                    <a:pt x="140935" y="13063"/>
                    <a:pt x="141089" y="13094"/>
                    <a:pt x="141222" y="13094"/>
                  </a:cubicBezTo>
                  <a:cubicBezTo>
                    <a:pt x="141398" y="13324"/>
                    <a:pt x="141453" y="13533"/>
                    <a:pt x="141255" y="13741"/>
                  </a:cubicBezTo>
                  <a:cubicBezTo>
                    <a:pt x="141168" y="13834"/>
                    <a:pt x="141046" y="13884"/>
                    <a:pt x="140928" y="13884"/>
                  </a:cubicBezTo>
                  <a:cubicBezTo>
                    <a:pt x="140824" y="13884"/>
                    <a:pt x="140723" y="13845"/>
                    <a:pt x="140651" y="13763"/>
                  </a:cubicBezTo>
                  <a:cubicBezTo>
                    <a:pt x="140542" y="13621"/>
                    <a:pt x="140443" y="13434"/>
                    <a:pt x="140476" y="13280"/>
                  </a:cubicBezTo>
                  <a:cubicBezTo>
                    <a:pt x="140517" y="13104"/>
                    <a:pt x="140646" y="13063"/>
                    <a:pt x="140801" y="13063"/>
                  </a:cubicBezTo>
                  <a:close/>
                  <a:moveTo>
                    <a:pt x="117319" y="13774"/>
                  </a:moveTo>
                  <a:lnTo>
                    <a:pt x="117484" y="13840"/>
                  </a:lnTo>
                  <a:cubicBezTo>
                    <a:pt x="117407" y="13928"/>
                    <a:pt x="117341" y="14016"/>
                    <a:pt x="117265" y="14104"/>
                  </a:cubicBezTo>
                  <a:cubicBezTo>
                    <a:pt x="117209" y="14082"/>
                    <a:pt x="117165" y="14060"/>
                    <a:pt x="117111" y="14038"/>
                  </a:cubicBezTo>
                  <a:cubicBezTo>
                    <a:pt x="117177" y="13950"/>
                    <a:pt x="117253" y="13862"/>
                    <a:pt x="117319" y="13774"/>
                  </a:cubicBezTo>
                  <a:close/>
                  <a:moveTo>
                    <a:pt x="161218" y="13291"/>
                  </a:moveTo>
                  <a:cubicBezTo>
                    <a:pt x="161339" y="13609"/>
                    <a:pt x="161349" y="13621"/>
                    <a:pt x="161624" y="13709"/>
                  </a:cubicBezTo>
                  <a:cubicBezTo>
                    <a:pt x="161415" y="13851"/>
                    <a:pt x="161196" y="14004"/>
                    <a:pt x="160988" y="14148"/>
                  </a:cubicBezTo>
                  <a:lnTo>
                    <a:pt x="160998" y="14158"/>
                  </a:lnTo>
                  <a:cubicBezTo>
                    <a:pt x="160988" y="14169"/>
                    <a:pt x="160976" y="14169"/>
                    <a:pt x="160966" y="14169"/>
                  </a:cubicBezTo>
                  <a:cubicBezTo>
                    <a:pt x="160966" y="14169"/>
                    <a:pt x="160976" y="14158"/>
                    <a:pt x="160988" y="14158"/>
                  </a:cubicBezTo>
                  <a:cubicBezTo>
                    <a:pt x="160724" y="14004"/>
                    <a:pt x="160450" y="13862"/>
                    <a:pt x="160110" y="13665"/>
                  </a:cubicBezTo>
                  <a:cubicBezTo>
                    <a:pt x="160559" y="13522"/>
                    <a:pt x="160889" y="13401"/>
                    <a:pt x="161218" y="13291"/>
                  </a:cubicBezTo>
                  <a:close/>
                  <a:moveTo>
                    <a:pt x="135625" y="13862"/>
                  </a:moveTo>
                  <a:lnTo>
                    <a:pt x="135625" y="13862"/>
                  </a:lnTo>
                  <a:cubicBezTo>
                    <a:pt x="136305" y="14048"/>
                    <a:pt x="136317" y="14060"/>
                    <a:pt x="135834" y="14301"/>
                  </a:cubicBezTo>
                  <a:cubicBezTo>
                    <a:pt x="135757" y="14148"/>
                    <a:pt x="135691" y="14004"/>
                    <a:pt x="135625" y="13862"/>
                  </a:cubicBezTo>
                  <a:close/>
                  <a:moveTo>
                    <a:pt x="160966" y="14169"/>
                  </a:moveTo>
                  <a:lnTo>
                    <a:pt x="160966" y="14169"/>
                  </a:lnTo>
                  <a:cubicBezTo>
                    <a:pt x="160900" y="14224"/>
                    <a:pt x="160845" y="14268"/>
                    <a:pt x="160790" y="14323"/>
                  </a:cubicBezTo>
                  <a:cubicBezTo>
                    <a:pt x="160768" y="14301"/>
                    <a:pt x="160735" y="14279"/>
                    <a:pt x="160713" y="14257"/>
                  </a:cubicBezTo>
                  <a:cubicBezTo>
                    <a:pt x="160790" y="14224"/>
                    <a:pt x="160878" y="14202"/>
                    <a:pt x="160966" y="14169"/>
                  </a:cubicBezTo>
                  <a:close/>
                  <a:moveTo>
                    <a:pt x="123071" y="13954"/>
                  </a:moveTo>
                  <a:cubicBezTo>
                    <a:pt x="123086" y="13954"/>
                    <a:pt x="123101" y="13956"/>
                    <a:pt x="123114" y="13960"/>
                  </a:cubicBezTo>
                  <a:cubicBezTo>
                    <a:pt x="123257" y="14004"/>
                    <a:pt x="123245" y="14048"/>
                    <a:pt x="123114" y="14345"/>
                  </a:cubicBezTo>
                  <a:cubicBezTo>
                    <a:pt x="123103" y="14339"/>
                    <a:pt x="123089" y="14339"/>
                    <a:pt x="123077" y="14339"/>
                  </a:cubicBezTo>
                  <a:cubicBezTo>
                    <a:pt x="123065" y="14339"/>
                    <a:pt x="123054" y="14339"/>
                    <a:pt x="123048" y="14334"/>
                  </a:cubicBezTo>
                  <a:cubicBezTo>
                    <a:pt x="122982" y="14224"/>
                    <a:pt x="122916" y="14104"/>
                    <a:pt x="122850" y="13994"/>
                  </a:cubicBezTo>
                  <a:cubicBezTo>
                    <a:pt x="122921" y="13985"/>
                    <a:pt x="123006" y="13954"/>
                    <a:pt x="123071" y="13954"/>
                  </a:cubicBezTo>
                  <a:close/>
                  <a:moveTo>
                    <a:pt x="128360" y="14312"/>
                  </a:moveTo>
                  <a:cubicBezTo>
                    <a:pt x="128382" y="14334"/>
                    <a:pt x="128415" y="14356"/>
                    <a:pt x="128415" y="14378"/>
                  </a:cubicBezTo>
                  <a:cubicBezTo>
                    <a:pt x="128415" y="14411"/>
                    <a:pt x="128382" y="14433"/>
                    <a:pt x="128360" y="14455"/>
                  </a:cubicBezTo>
                  <a:cubicBezTo>
                    <a:pt x="128327" y="14433"/>
                    <a:pt x="128283" y="14399"/>
                    <a:pt x="128272" y="14378"/>
                  </a:cubicBezTo>
                  <a:cubicBezTo>
                    <a:pt x="128272" y="14356"/>
                    <a:pt x="128327" y="14334"/>
                    <a:pt x="128360" y="14312"/>
                  </a:cubicBezTo>
                  <a:close/>
                  <a:moveTo>
                    <a:pt x="173553" y="14169"/>
                  </a:moveTo>
                  <a:cubicBezTo>
                    <a:pt x="173663" y="14301"/>
                    <a:pt x="173795" y="14389"/>
                    <a:pt x="173773" y="14455"/>
                  </a:cubicBezTo>
                  <a:cubicBezTo>
                    <a:pt x="173751" y="14521"/>
                    <a:pt x="173587" y="14565"/>
                    <a:pt x="173465" y="14597"/>
                  </a:cubicBezTo>
                  <a:cubicBezTo>
                    <a:pt x="173433" y="14597"/>
                    <a:pt x="173290" y="14477"/>
                    <a:pt x="173312" y="14421"/>
                  </a:cubicBezTo>
                  <a:cubicBezTo>
                    <a:pt x="173323" y="14356"/>
                    <a:pt x="173433" y="14290"/>
                    <a:pt x="173553" y="14169"/>
                  </a:cubicBezTo>
                  <a:close/>
                  <a:moveTo>
                    <a:pt x="172577" y="14553"/>
                  </a:moveTo>
                  <a:lnTo>
                    <a:pt x="172577" y="14553"/>
                  </a:lnTo>
                  <a:cubicBezTo>
                    <a:pt x="172415" y="14642"/>
                    <a:pt x="172333" y="14686"/>
                    <a:pt x="172276" y="14686"/>
                  </a:cubicBezTo>
                  <a:cubicBezTo>
                    <a:pt x="172222" y="14686"/>
                    <a:pt x="172192" y="14645"/>
                    <a:pt x="172138" y="14565"/>
                  </a:cubicBezTo>
                  <a:cubicBezTo>
                    <a:pt x="172270" y="14565"/>
                    <a:pt x="172401" y="14565"/>
                    <a:pt x="172577" y="14553"/>
                  </a:cubicBezTo>
                  <a:close/>
                  <a:moveTo>
                    <a:pt x="129946" y="13372"/>
                  </a:moveTo>
                  <a:cubicBezTo>
                    <a:pt x="130032" y="13372"/>
                    <a:pt x="130121" y="13380"/>
                    <a:pt x="130215" y="13401"/>
                  </a:cubicBezTo>
                  <a:cubicBezTo>
                    <a:pt x="130149" y="13467"/>
                    <a:pt x="130127" y="13500"/>
                    <a:pt x="130094" y="13511"/>
                  </a:cubicBezTo>
                  <a:cubicBezTo>
                    <a:pt x="129128" y="13719"/>
                    <a:pt x="129128" y="13730"/>
                    <a:pt x="129271" y="14378"/>
                  </a:cubicBezTo>
                  <a:cubicBezTo>
                    <a:pt x="129303" y="14565"/>
                    <a:pt x="129227" y="14762"/>
                    <a:pt x="129216" y="14948"/>
                  </a:cubicBezTo>
                  <a:cubicBezTo>
                    <a:pt x="129150" y="14938"/>
                    <a:pt x="129084" y="14938"/>
                    <a:pt x="129030" y="14938"/>
                  </a:cubicBezTo>
                  <a:cubicBezTo>
                    <a:pt x="128799" y="14641"/>
                    <a:pt x="128777" y="14323"/>
                    <a:pt x="128964" y="13555"/>
                  </a:cubicBezTo>
                  <a:cubicBezTo>
                    <a:pt x="129284" y="13528"/>
                    <a:pt x="129582" y="13372"/>
                    <a:pt x="129946" y="13372"/>
                  </a:cubicBezTo>
                  <a:close/>
                  <a:moveTo>
                    <a:pt x="142375" y="14312"/>
                  </a:moveTo>
                  <a:lnTo>
                    <a:pt x="142375" y="14312"/>
                  </a:lnTo>
                  <a:cubicBezTo>
                    <a:pt x="142331" y="14575"/>
                    <a:pt x="142309" y="14762"/>
                    <a:pt x="142265" y="15014"/>
                  </a:cubicBezTo>
                  <a:cubicBezTo>
                    <a:pt x="141837" y="14652"/>
                    <a:pt x="141837" y="14641"/>
                    <a:pt x="142375" y="14312"/>
                  </a:cubicBezTo>
                  <a:close/>
                  <a:moveTo>
                    <a:pt x="165026" y="4654"/>
                  </a:moveTo>
                  <a:cubicBezTo>
                    <a:pt x="165015" y="4665"/>
                    <a:pt x="165004" y="4676"/>
                    <a:pt x="164993" y="4676"/>
                  </a:cubicBezTo>
                  <a:lnTo>
                    <a:pt x="164993" y="4687"/>
                  </a:lnTo>
                  <a:cubicBezTo>
                    <a:pt x="165015" y="4775"/>
                    <a:pt x="165037" y="4873"/>
                    <a:pt x="165081" y="5005"/>
                  </a:cubicBezTo>
                  <a:cubicBezTo>
                    <a:pt x="164774" y="5027"/>
                    <a:pt x="164500" y="5049"/>
                    <a:pt x="164126" y="5082"/>
                  </a:cubicBezTo>
                  <a:cubicBezTo>
                    <a:pt x="164258" y="5203"/>
                    <a:pt x="164368" y="5269"/>
                    <a:pt x="164412" y="5346"/>
                  </a:cubicBezTo>
                  <a:cubicBezTo>
                    <a:pt x="164488" y="5499"/>
                    <a:pt x="164664" y="5729"/>
                    <a:pt x="164565" y="5817"/>
                  </a:cubicBezTo>
                  <a:cubicBezTo>
                    <a:pt x="164225" y="6136"/>
                    <a:pt x="164456" y="6509"/>
                    <a:pt x="164148" y="6893"/>
                  </a:cubicBezTo>
                  <a:cubicBezTo>
                    <a:pt x="164392" y="6928"/>
                    <a:pt x="164621" y="6997"/>
                    <a:pt x="164772" y="6997"/>
                  </a:cubicBezTo>
                  <a:cubicBezTo>
                    <a:pt x="164811" y="6997"/>
                    <a:pt x="164845" y="6992"/>
                    <a:pt x="164873" y="6981"/>
                  </a:cubicBezTo>
                  <a:cubicBezTo>
                    <a:pt x="165246" y="6805"/>
                    <a:pt x="164829" y="6629"/>
                    <a:pt x="164774" y="6421"/>
                  </a:cubicBezTo>
                  <a:cubicBezTo>
                    <a:pt x="165015" y="6344"/>
                    <a:pt x="165246" y="6268"/>
                    <a:pt x="165487" y="6202"/>
                  </a:cubicBezTo>
                  <a:cubicBezTo>
                    <a:pt x="165717" y="6344"/>
                    <a:pt x="165948" y="6487"/>
                    <a:pt x="166091" y="6585"/>
                  </a:cubicBezTo>
                  <a:cubicBezTo>
                    <a:pt x="166607" y="6421"/>
                    <a:pt x="167034" y="6290"/>
                    <a:pt x="167451" y="6158"/>
                  </a:cubicBezTo>
                  <a:cubicBezTo>
                    <a:pt x="167495" y="6180"/>
                    <a:pt x="167529" y="6212"/>
                    <a:pt x="167561" y="6234"/>
                  </a:cubicBezTo>
                  <a:cubicBezTo>
                    <a:pt x="167397" y="6498"/>
                    <a:pt x="167221" y="6761"/>
                    <a:pt x="167034" y="7046"/>
                  </a:cubicBezTo>
                  <a:cubicBezTo>
                    <a:pt x="166716" y="7024"/>
                    <a:pt x="166398" y="7014"/>
                    <a:pt x="166080" y="6992"/>
                  </a:cubicBezTo>
                  <a:lnTo>
                    <a:pt x="166047" y="7090"/>
                  </a:lnTo>
                  <a:cubicBezTo>
                    <a:pt x="166278" y="7168"/>
                    <a:pt x="166508" y="7233"/>
                    <a:pt x="166782" y="7321"/>
                  </a:cubicBezTo>
                  <a:cubicBezTo>
                    <a:pt x="166749" y="7398"/>
                    <a:pt x="166705" y="7485"/>
                    <a:pt x="166651" y="7617"/>
                  </a:cubicBezTo>
                  <a:cubicBezTo>
                    <a:pt x="166377" y="7380"/>
                    <a:pt x="166156" y="7276"/>
                    <a:pt x="165976" y="7276"/>
                  </a:cubicBezTo>
                  <a:cubicBezTo>
                    <a:pt x="165716" y="7276"/>
                    <a:pt x="165540" y="7493"/>
                    <a:pt x="165410" y="7837"/>
                  </a:cubicBezTo>
                  <a:cubicBezTo>
                    <a:pt x="165343" y="7827"/>
                    <a:pt x="165280" y="7822"/>
                    <a:pt x="165219" y="7822"/>
                  </a:cubicBezTo>
                  <a:cubicBezTo>
                    <a:pt x="164882" y="7822"/>
                    <a:pt x="164635" y="7967"/>
                    <a:pt x="164412" y="8144"/>
                  </a:cubicBezTo>
                  <a:lnTo>
                    <a:pt x="164422" y="8155"/>
                  </a:lnTo>
                  <a:cubicBezTo>
                    <a:pt x="164412" y="8144"/>
                    <a:pt x="164400" y="8144"/>
                    <a:pt x="164390" y="8144"/>
                  </a:cubicBezTo>
                  <a:cubicBezTo>
                    <a:pt x="164159" y="8243"/>
                    <a:pt x="163929" y="8341"/>
                    <a:pt x="163644" y="8463"/>
                  </a:cubicBezTo>
                  <a:lnTo>
                    <a:pt x="163644" y="7990"/>
                  </a:lnTo>
                  <a:cubicBezTo>
                    <a:pt x="163918" y="8046"/>
                    <a:pt x="164159" y="8100"/>
                    <a:pt x="164390" y="8144"/>
                  </a:cubicBezTo>
                  <a:lnTo>
                    <a:pt x="164412" y="8144"/>
                  </a:lnTo>
                  <a:cubicBezTo>
                    <a:pt x="164313" y="7990"/>
                    <a:pt x="164203" y="7837"/>
                    <a:pt x="164105" y="7694"/>
                  </a:cubicBezTo>
                  <a:cubicBezTo>
                    <a:pt x="163862" y="7641"/>
                    <a:pt x="163688" y="7612"/>
                    <a:pt x="163549" y="7612"/>
                  </a:cubicBezTo>
                  <a:cubicBezTo>
                    <a:pt x="163284" y="7612"/>
                    <a:pt x="163141" y="7717"/>
                    <a:pt x="162875" y="7968"/>
                  </a:cubicBezTo>
                  <a:cubicBezTo>
                    <a:pt x="162700" y="8133"/>
                    <a:pt x="162458" y="8265"/>
                    <a:pt x="162195" y="8451"/>
                  </a:cubicBezTo>
                  <a:cubicBezTo>
                    <a:pt x="162392" y="8671"/>
                    <a:pt x="162853" y="8682"/>
                    <a:pt x="163193" y="8792"/>
                  </a:cubicBezTo>
                  <a:cubicBezTo>
                    <a:pt x="163600" y="8934"/>
                    <a:pt x="163742" y="9088"/>
                    <a:pt x="163775" y="9373"/>
                  </a:cubicBezTo>
                  <a:cubicBezTo>
                    <a:pt x="163808" y="9746"/>
                    <a:pt x="163885" y="10109"/>
                    <a:pt x="164005" y="10471"/>
                  </a:cubicBezTo>
                  <a:cubicBezTo>
                    <a:pt x="164076" y="10666"/>
                    <a:pt x="164278" y="10747"/>
                    <a:pt x="164673" y="10747"/>
                  </a:cubicBezTo>
                  <a:cubicBezTo>
                    <a:pt x="164765" y="10747"/>
                    <a:pt x="164868" y="10742"/>
                    <a:pt x="164983" y="10734"/>
                  </a:cubicBezTo>
                  <a:lnTo>
                    <a:pt x="164983" y="10734"/>
                  </a:lnTo>
                  <a:cubicBezTo>
                    <a:pt x="164905" y="10866"/>
                    <a:pt x="164851" y="10987"/>
                    <a:pt x="164763" y="11162"/>
                  </a:cubicBezTo>
                  <a:cubicBezTo>
                    <a:pt x="165004" y="11173"/>
                    <a:pt x="165213" y="11195"/>
                    <a:pt x="165443" y="11206"/>
                  </a:cubicBezTo>
                  <a:cubicBezTo>
                    <a:pt x="165348" y="11448"/>
                    <a:pt x="165335" y="11691"/>
                    <a:pt x="165915" y="11691"/>
                  </a:cubicBezTo>
                  <a:cubicBezTo>
                    <a:pt x="165940" y="11691"/>
                    <a:pt x="165965" y="11690"/>
                    <a:pt x="165992" y="11689"/>
                  </a:cubicBezTo>
                  <a:lnTo>
                    <a:pt x="165992" y="11689"/>
                  </a:lnTo>
                  <a:cubicBezTo>
                    <a:pt x="165586" y="11953"/>
                    <a:pt x="166354" y="12194"/>
                    <a:pt x="165817" y="12414"/>
                  </a:cubicBezTo>
                  <a:cubicBezTo>
                    <a:pt x="166003" y="12523"/>
                    <a:pt x="166168" y="12622"/>
                    <a:pt x="166321" y="12721"/>
                  </a:cubicBezTo>
                  <a:lnTo>
                    <a:pt x="166332" y="12721"/>
                  </a:lnTo>
                  <a:cubicBezTo>
                    <a:pt x="166376" y="12512"/>
                    <a:pt x="166431" y="12304"/>
                    <a:pt x="166475" y="12106"/>
                  </a:cubicBezTo>
                  <a:cubicBezTo>
                    <a:pt x="166837" y="12128"/>
                    <a:pt x="167188" y="12139"/>
                    <a:pt x="167529" y="12161"/>
                  </a:cubicBezTo>
                  <a:cubicBezTo>
                    <a:pt x="167477" y="12638"/>
                    <a:pt x="167425" y="12766"/>
                    <a:pt x="167020" y="12766"/>
                  </a:cubicBezTo>
                  <a:cubicBezTo>
                    <a:pt x="166913" y="12766"/>
                    <a:pt x="166781" y="12757"/>
                    <a:pt x="166617" y="12743"/>
                  </a:cubicBezTo>
                  <a:cubicBezTo>
                    <a:pt x="166519" y="12731"/>
                    <a:pt x="166431" y="12731"/>
                    <a:pt x="166332" y="12721"/>
                  </a:cubicBezTo>
                  <a:lnTo>
                    <a:pt x="166332" y="12731"/>
                  </a:lnTo>
                  <a:lnTo>
                    <a:pt x="166321" y="12721"/>
                  </a:lnTo>
                  <a:cubicBezTo>
                    <a:pt x="165992" y="12787"/>
                    <a:pt x="165673" y="12852"/>
                    <a:pt x="165290" y="12929"/>
                  </a:cubicBezTo>
                  <a:cubicBezTo>
                    <a:pt x="165246" y="13138"/>
                    <a:pt x="165191" y="13379"/>
                    <a:pt x="165136" y="13621"/>
                  </a:cubicBezTo>
                  <a:lnTo>
                    <a:pt x="164993" y="13621"/>
                  </a:lnTo>
                  <a:cubicBezTo>
                    <a:pt x="164971" y="13324"/>
                    <a:pt x="165026" y="13006"/>
                    <a:pt x="164905" y="12731"/>
                  </a:cubicBezTo>
                  <a:cubicBezTo>
                    <a:pt x="164774" y="12468"/>
                    <a:pt x="164466" y="12226"/>
                    <a:pt x="164115" y="11843"/>
                  </a:cubicBezTo>
                  <a:cubicBezTo>
                    <a:pt x="163973" y="12007"/>
                    <a:pt x="163885" y="12117"/>
                    <a:pt x="163808" y="12216"/>
                  </a:cubicBezTo>
                  <a:cubicBezTo>
                    <a:pt x="163808" y="12216"/>
                    <a:pt x="163819" y="12216"/>
                    <a:pt x="163819" y="12205"/>
                  </a:cubicBezTo>
                  <a:lnTo>
                    <a:pt x="163819" y="12226"/>
                  </a:lnTo>
                  <a:cubicBezTo>
                    <a:pt x="163808" y="12226"/>
                    <a:pt x="163808" y="12216"/>
                    <a:pt x="163808" y="12216"/>
                  </a:cubicBezTo>
                  <a:cubicBezTo>
                    <a:pt x="163500" y="12292"/>
                    <a:pt x="163193" y="12370"/>
                    <a:pt x="162886" y="12457"/>
                  </a:cubicBezTo>
                  <a:cubicBezTo>
                    <a:pt x="162766" y="12336"/>
                    <a:pt x="162678" y="12260"/>
                    <a:pt x="162579" y="12172"/>
                  </a:cubicBezTo>
                  <a:cubicBezTo>
                    <a:pt x="162524" y="12216"/>
                    <a:pt x="162480" y="12260"/>
                    <a:pt x="162447" y="12292"/>
                  </a:cubicBezTo>
                  <a:cubicBezTo>
                    <a:pt x="162436" y="12304"/>
                    <a:pt x="162425" y="12336"/>
                    <a:pt x="162436" y="12348"/>
                  </a:cubicBezTo>
                  <a:cubicBezTo>
                    <a:pt x="162612" y="12534"/>
                    <a:pt x="162853" y="12721"/>
                    <a:pt x="162952" y="12929"/>
                  </a:cubicBezTo>
                  <a:cubicBezTo>
                    <a:pt x="163051" y="13138"/>
                    <a:pt x="162788" y="13368"/>
                    <a:pt x="163051" y="13609"/>
                  </a:cubicBezTo>
                  <a:cubicBezTo>
                    <a:pt x="163183" y="13730"/>
                    <a:pt x="163139" y="13950"/>
                    <a:pt x="163183" y="14158"/>
                  </a:cubicBezTo>
                  <a:cubicBezTo>
                    <a:pt x="163457" y="14224"/>
                    <a:pt x="163764" y="14312"/>
                    <a:pt x="164115" y="14399"/>
                  </a:cubicBezTo>
                  <a:cubicBezTo>
                    <a:pt x="164013" y="14480"/>
                    <a:pt x="163920" y="14507"/>
                    <a:pt x="163833" y="14507"/>
                  </a:cubicBezTo>
                  <a:cubicBezTo>
                    <a:pt x="163660" y="14507"/>
                    <a:pt x="163512" y="14399"/>
                    <a:pt x="163358" y="14399"/>
                  </a:cubicBezTo>
                  <a:cubicBezTo>
                    <a:pt x="163161" y="14762"/>
                    <a:pt x="162634" y="14850"/>
                    <a:pt x="162205" y="14992"/>
                  </a:cubicBezTo>
                  <a:cubicBezTo>
                    <a:pt x="162097" y="15031"/>
                    <a:pt x="161971" y="15048"/>
                    <a:pt x="161837" y="15048"/>
                  </a:cubicBezTo>
                  <a:cubicBezTo>
                    <a:pt x="161552" y="15048"/>
                    <a:pt x="161228" y="14969"/>
                    <a:pt x="160944" y="14850"/>
                  </a:cubicBezTo>
                  <a:cubicBezTo>
                    <a:pt x="161108" y="14597"/>
                    <a:pt x="161383" y="14421"/>
                    <a:pt x="161712" y="14268"/>
                  </a:cubicBezTo>
                  <a:cubicBezTo>
                    <a:pt x="161942" y="13972"/>
                    <a:pt x="162173" y="13675"/>
                    <a:pt x="162458" y="13313"/>
                  </a:cubicBezTo>
                  <a:lnTo>
                    <a:pt x="161690" y="13313"/>
                  </a:lnTo>
                  <a:cubicBezTo>
                    <a:pt x="161503" y="13094"/>
                    <a:pt x="161602" y="12907"/>
                    <a:pt x="161766" y="12731"/>
                  </a:cubicBezTo>
                  <a:cubicBezTo>
                    <a:pt x="161898" y="12578"/>
                    <a:pt x="162074" y="12446"/>
                    <a:pt x="161844" y="12282"/>
                  </a:cubicBezTo>
                  <a:cubicBezTo>
                    <a:pt x="161770" y="12229"/>
                    <a:pt x="161705" y="12209"/>
                    <a:pt x="161647" y="12209"/>
                  </a:cubicBezTo>
                  <a:cubicBezTo>
                    <a:pt x="161490" y="12209"/>
                    <a:pt x="161379" y="12354"/>
                    <a:pt x="161251" y="12370"/>
                  </a:cubicBezTo>
                  <a:cubicBezTo>
                    <a:pt x="160998" y="12248"/>
                    <a:pt x="160768" y="12128"/>
                    <a:pt x="160549" y="12018"/>
                  </a:cubicBezTo>
                  <a:lnTo>
                    <a:pt x="160537" y="12007"/>
                  </a:lnTo>
                  <a:cubicBezTo>
                    <a:pt x="160505" y="12139"/>
                    <a:pt x="160471" y="12260"/>
                    <a:pt x="160439" y="12380"/>
                  </a:cubicBezTo>
                  <a:cubicBezTo>
                    <a:pt x="160164" y="12128"/>
                    <a:pt x="159615" y="11996"/>
                    <a:pt x="159813" y="11601"/>
                  </a:cubicBezTo>
                  <a:lnTo>
                    <a:pt x="159813" y="11601"/>
                  </a:lnTo>
                  <a:lnTo>
                    <a:pt x="159791" y="11612"/>
                  </a:lnTo>
                  <a:cubicBezTo>
                    <a:pt x="159671" y="11678"/>
                    <a:pt x="159528" y="11722"/>
                    <a:pt x="159451" y="11809"/>
                  </a:cubicBezTo>
                  <a:cubicBezTo>
                    <a:pt x="159342" y="11953"/>
                    <a:pt x="159276" y="12117"/>
                    <a:pt x="159198" y="12260"/>
                  </a:cubicBezTo>
                  <a:cubicBezTo>
                    <a:pt x="159139" y="12264"/>
                    <a:pt x="159081" y="12266"/>
                    <a:pt x="159025" y="12266"/>
                  </a:cubicBezTo>
                  <a:cubicBezTo>
                    <a:pt x="158346" y="12266"/>
                    <a:pt x="157897" y="11975"/>
                    <a:pt x="157421" y="11711"/>
                  </a:cubicBezTo>
                  <a:cubicBezTo>
                    <a:pt x="157574" y="11645"/>
                    <a:pt x="157728" y="11579"/>
                    <a:pt x="157991" y="11470"/>
                  </a:cubicBezTo>
                  <a:cubicBezTo>
                    <a:pt x="157761" y="11360"/>
                    <a:pt x="157596" y="11283"/>
                    <a:pt x="157432" y="11195"/>
                  </a:cubicBezTo>
                  <a:lnTo>
                    <a:pt x="157432" y="11206"/>
                  </a:lnTo>
                  <a:cubicBezTo>
                    <a:pt x="157421" y="11206"/>
                    <a:pt x="157421" y="11195"/>
                    <a:pt x="157410" y="11195"/>
                  </a:cubicBezTo>
                  <a:cubicBezTo>
                    <a:pt x="157234" y="11448"/>
                    <a:pt x="157047" y="11700"/>
                    <a:pt x="156861" y="11963"/>
                  </a:cubicBezTo>
                  <a:cubicBezTo>
                    <a:pt x="156642" y="11865"/>
                    <a:pt x="156652" y="11700"/>
                    <a:pt x="156686" y="11514"/>
                  </a:cubicBezTo>
                  <a:cubicBezTo>
                    <a:pt x="156708" y="11360"/>
                    <a:pt x="156664" y="11195"/>
                    <a:pt x="156642" y="11009"/>
                  </a:cubicBezTo>
                  <a:lnTo>
                    <a:pt x="156982" y="11009"/>
                  </a:lnTo>
                  <a:lnTo>
                    <a:pt x="156971" y="10997"/>
                  </a:lnTo>
                  <a:cubicBezTo>
                    <a:pt x="156927" y="10943"/>
                    <a:pt x="156883" y="10866"/>
                    <a:pt x="156817" y="10844"/>
                  </a:cubicBezTo>
                  <a:cubicBezTo>
                    <a:pt x="156400" y="10701"/>
                    <a:pt x="156455" y="10492"/>
                    <a:pt x="156608" y="10262"/>
                  </a:cubicBezTo>
                  <a:cubicBezTo>
                    <a:pt x="156664" y="10163"/>
                    <a:pt x="156708" y="10043"/>
                    <a:pt x="156686" y="9944"/>
                  </a:cubicBezTo>
                  <a:cubicBezTo>
                    <a:pt x="156599" y="9540"/>
                    <a:pt x="156841" y="9304"/>
                    <a:pt x="157345" y="9304"/>
                  </a:cubicBezTo>
                  <a:cubicBezTo>
                    <a:pt x="157416" y="9304"/>
                    <a:pt x="157493" y="9309"/>
                    <a:pt x="157574" y="9319"/>
                  </a:cubicBezTo>
                  <a:cubicBezTo>
                    <a:pt x="157673" y="9329"/>
                    <a:pt x="157761" y="9373"/>
                    <a:pt x="157849" y="9395"/>
                  </a:cubicBezTo>
                  <a:cubicBezTo>
                    <a:pt x="157991" y="9297"/>
                    <a:pt x="158112" y="9187"/>
                    <a:pt x="158277" y="9099"/>
                  </a:cubicBezTo>
                  <a:cubicBezTo>
                    <a:pt x="158420" y="9022"/>
                    <a:pt x="158617" y="8989"/>
                    <a:pt x="158771" y="8912"/>
                  </a:cubicBezTo>
                  <a:cubicBezTo>
                    <a:pt x="158919" y="8853"/>
                    <a:pt x="159231" y="8813"/>
                    <a:pt x="159514" y="8813"/>
                  </a:cubicBezTo>
                  <a:cubicBezTo>
                    <a:pt x="159754" y="8813"/>
                    <a:pt x="159974" y="8842"/>
                    <a:pt x="160054" y="8912"/>
                  </a:cubicBezTo>
                  <a:cubicBezTo>
                    <a:pt x="160190" y="9030"/>
                    <a:pt x="160311" y="9073"/>
                    <a:pt x="160426" y="9073"/>
                  </a:cubicBezTo>
                  <a:cubicBezTo>
                    <a:pt x="160590" y="9073"/>
                    <a:pt x="160743" y="8985"/>
                    <a:pt x="160910" y="8902"/>
                  </a:cubicBezTo>
                  <a:cubicBezTo>
                    <a:pt x="161163" y="8770"/>
                    <a:pt x="161415" y="8627"/>
                    <a:pt x="161745" y="8463"/>
                  </a:cubicBezTo>
                  <a:cubicBezTo>
                    <a:pt x="161547" y="8331"/>
                    <a:pt x="161339" y="8199"/>
                    <a:pt x="161119" y="8056"/>
                  </a:cubicBezTo>
                  <a:cubicBezTo>
                    <a:pt x="161108" y="8133"/>
                    <a:pt x="161119" y="8243"/>
                    <a:pt x="161054" y="8276"/>
                  </a:cubicBezTo>
                  <a:cubicBezTo>
                    <a:pt x="160757" y="8407"/>
                    <a:pt x="160549" y="8561"/>
                    <a:pt x="160746" y="8824"/>
                  </a:cubicBezTo>
                  <a:cubicBezTo>
                    <a:pt x="160644" y="8824"/>
                    <a:pt x="160595" y="8829"/>
                    <a:pt x="160570" y="8829"/>
                  </a:cubicBezTo>
                  <a:cubicBezTo>
                    <a:pt x="160558" y="8829"/>
                    <a:pt x="160552" y="8828"/>
                    <a:pt x="160549" y="8824"/>
                  </a:cubicBezTo>
                  <a:cubicBezTo>
                    <a:pt x="160216" y="8576"/>
                    <a:pt x="159959" y="8455"/>
                    <a:pt x="159658" y="8455"/>
                  </a:cubicBezTo>
                  <a:cubicBezTo>
                    <a:pt x="159414" y="8455"/>
                    <a:pt x="159140" y="8535"/>
                    <a:pt x="158771" y="8693"/>
                  </a:cubicBezTo>
                  <a:cubicBezTo>
                    <a:pt x="158556" y="8783"/>
                    <a:pt x="158379" y="8831"/>
                    <a:pt x="158214" y="8831"/>
                  </a:cubicBezTo>
                  <a:cubicBezTo>
                    <a:pt x="157999" y="8831"/>
                    <a:pt x="157804" y="8751"/>
                    <a:pt x="157574" y="8583"/>
                  </a:cubicBezTo>
                  <a:cubicBezTo>
                    <a:pt x="157750" y="8385"/>
                    <a:pt x="157925" y="8188"/>
                    <a:pt x="158134" y="7958"/>
                  </a:cubicBezTo>
                  <a:cubicBezTo>
                    <a:pt x="158310" y="8002"/>
                    <a:pt x="158551" y="8024"/>
                    <a:pt x="158694" y="8122"/>
                  </a:cubicBezTo>
                  <a:cubicBezTo>
                    <a:pt x="158827" y="8208"/>
                    <a:pt x="158958" y="8237"/>
                    <a:pt x="159088" y="8237"/>
                  </a:cubicBezTo>
                  <a:cubicBezTo>
                    <a:pt x="159290" y="8237"/>
                    <a:pt x="159488" y="8167"/>
                    <a:pt x="159681" y="8133"/>
                  </a:cubicBezTo>
                  <a:cubicBezTo>
                    <a:pt x="159912" y="8100"/>
                    <a:pt x="159945" y="7924"/>
                    <a:pt x="159791" y="7815"/>
                  </a:cubicBezTo>
                  <a:cubicBezTo>
                    <a:pt x="159685" y="7739"/>
                    <a:pt x="159557" y="7700"/>
                    <a:pt x="159408" y="7700"/>
                  </a:cubicBezTo>
                  <a:cubicBezTo>
                    <a:pt x="159235" y="7700"/>
                    <a:pt x="159034" y="7752"/>
                    <a:pt x="158803" y="7859"/>
                  </a:cubicBezTo>
                  <a:cubicBezTo>
                    <a:pt x="158486" y="7683"/>
                    <a:pt x="158145" y="7485"/>
                    <a:pt x="157816" y="7299"/>
                  </a:cubicBezTo>
                  <a:cubicBezTo>
                    <a:pt x="158277" y="7046"/>
                    <a:pt x="158705" y="6805"/>
                    <a:pt x="159111" y="6564"/>
                  </a:cubicBezTo>
                  <a:cubicBezTo>
                    <a:pt x="159176" y="6531"/>
                    <a:pt x="159210" y="6443"/>
                    <a:pt x="159210" y="6388"/>
                  </a:cubicBezTo>
                  <a:cubicBezTo>
                    <a:pt x="159155" y="5916"/>
                    <a:pt x="159725" y="5817"/>
                    <a:pt x="160142" y="5631"/>
                  </a:cubicBezTo>
                  <a:cubicBezTo>
                    <a:pt x="160185" y="5610"/>
                    <a:pt x="160254" y="5598"/>
                    <a:pt x="160322" y="5598"/>
                  </a:cubicBezTo>
                  <a:cubicBezTo>
                    <a:pt x="160359" y="5598"/>
                    <a:pt x="160396" y="5601"/>
                    <a:pt x="160428" y="5609"/>
                  </a:cubicBezTo>
                  <a:cubicBezTo>
                    <a:pt x="160954" y="5708"/>
                    <a:pt x="161493" y="5829"/>
                    <a:pt x="162019" y="5938"/>
                  </a:cubicBezTo>
                  <a:cubicBezTo>
                    <a:pt x="161964" y="6212"/>
                    <a:pt x="161910" y="6476"/>
                    <a:pt x="161854" y="6739"/>
                  </a:cubicBezTo>
                  <a:cubicBezTo>
                    <a:pt x="161822" y="6937"/>
                    <a:pt x="161910" y="7058"/>
                    <a:pt x="162239" y="7080"/>
                  </a:cubicBezTo>
                  <a:cubicBezTo>
                    <a:pt x="162546" y="7102"/>
                    <a:pt x="162853" y="7156"/>
                    <a:pt x="163183" y="7200"/>
                  </a:cubicBezTo>
                  <a:cubicBezTo>
                    <a:pt x="163468" y="6959"/>
                    <a:pt x="163270" y="6827"/>
                    <a:pt x="162930" y="6729"/>
                  </a:cubicBezTo>
                  <a:cubicBezTo>
                    <a:pt x="162974" y="6629"/>
                    <a:pt x="163018" y="6542"/>
                    <a:pt x="163073" y="6410"/>
                  </a:cubicBezTo>
                  <a:cubicBezTo>
                    <a:pt x="162798" y="6388"/>
                    <a:pt x="162557" y="6377"/>
                    <a:pt x="162195" y="6344"/>
                  </a:cubicBezTo>
                  <a:cubicBezTo>
                    <a:pt x="162612" y="6103"/>
                    <a:pt x="162732" y="5795"/>
                    <a:pt x="163183" y="5664"/>
                  </a:cubicBezTo>
                  <a:cubicBezTo>
                    <a:pt x="163808" y="5488"/>
                    <a:pt x="163841" y="5290"/>
                    <a:pt x="163303" y="4907"/>
                  </a:cubicBezTo>
                  <a:cubicBezTo>
                    <a:pt x="163656" y="4863"/>
                    <a:pt x="163935" y="4699"/>
                    <a:pt x="164278" y="4699"/>
                  </a:cubicBezTo>
                  <a:cubicBezTo>
                    <a:pt x="164371" y="4699"/>
                    <a:pt x="164470" y="4711"/>
                    <a:pt x="164576" y="4742"/>
                  </a:cubicBezTo>
                  <a:cubicBezTo>
                    <a:pt x="164597" y="4748"/>
                    <a:pt x="164621" y="4751"/>
                    <a:pt x="164646" y="4751"/>
                  </a:cubicBezTo>
                  <a:cubicBezTo>
                    <a:pt x="164750" y="4751"/>
                    <a:pt x="164879" y="4705"/>
                    <a:pt x="164993" y="4687"/>
                  </a:cubicBezTo>
                  <a:lnTo>
                    <a:pt x="164983" y="4676"/>
                  </a:lnTo>
                  <a:cubicBezTo>
                    <a:pt x="164993" y="4665"/>
                    <a:pt x="165015" y="4665"/>
                    <a:pt x="165026" y="4654"/>
                  </a:cubicBezTo>
                  <a:close/>
                  <a:moveTo>
                    <a:pt x="145250" y="14872"/>
                  </a:moveTo>
                  <a:cubicBezTo>
                    <a:pt x="145272" y="14904"/>
                    <a:pt x="145326" y="14960"/>
                    <a:pt x="145316" y="14982"/>
                  </a:cubicBezTo>
                  <a:cubicBezTo>
                    <a:pt x="145294" y="15025"/>
                    <a:pt x="145217" y="15036"/>
                    <a:pt x="145162" y="15058"/>
                  </a:cubicBezTo>
                  <a:cubicBezTo>
                    <a:pt x="145129" y="15025"/>
                    <a:pt x="145107" y="14992"/>
                    <a:pt x="145063" y="14938"/>
                  </a:cubicBezTo>
                  <a:cubicBezTo>
                    <a:pt x="145140" y="14904"/>
                    <a:pt x="145195" y="14894"/>
                    <a:pt x="145250" y="14872"/>
                  </a:cubicBezTo>
                  <a:close/>
                  <a:moveTo>
                    <a:pt x="121819" y="14872"/>
                  </a:moveTo>
                  <a:cubicBezTo>
                    <a:pt x="121984" y="14894"/>
                    <a:pt x="122159" y="14926"/>
                    <a:pt x="122335" y="14960"/>
                  </a:cubicBezTo>
                  <a:cubicBezTo>
                    <a:pt x="122324" y="14992"/>
                    <a:pt x="122313" y="15036"/>
                    <a:pt x="122302" y="15069"/>
                  </a:cubicBezTo>
                  <a:cubicBezTo>
                    <a:pt x="122126" y="15036"/>
                    <a:pt x="121950" y="15004"/>
                    <a:pt x="121775" y="14982"/>
                  </a:cubicBezTo>
                  <a:cubicBezTo>
                    <a:pt x="121786" y="14938"/>
                    <a:pt x="121797" y="14904"/>
                    <a:pt x="121819" y="14872"/>
                  </a:cubicBezTo>
                  <a:close/>
                  <a:moveTo>
                    <a:pt x="133529" y="14894"/>
                  </a:moveTo>
                  <a:cubicBezTo>
                    <a:pt x="133562" y="14916"/>
                    <a:pt x="133595" y="14938"/>
                    <a:pt x="133627" y="14948"/>
                  </a:cubicBezTo>
                  <a:cubicBezTo>
                    <a:pt x="133551" y="15004"/>
                    <a:pt x="133474" y="15047"/>
                    <a:pt x="133408" y="15091"/>
                  </a:cubicBezTo>
                  <a:cubicBezTo>
                    <a:pt x="133397" y="15036"/>
                    <a:pt x="133386" y="14982"/>
                    <a:pt x="133408" y="14938"/>
                  </a:cubicBezTo>
                  <a:cubicBezTo>
                    <a:pt x="133408" y="14916"/>
                    <a:pt x="133485" y="14904"/>
                    <a:pt x="133529" y="14894"/>
                  </a:cubicBezTo>
                  <a:close/>
                  <a:moveTo>
                    <a:pt x="163544" y="14982"/>
                  </a:moveTo>
                  <a:lnTo>
                    <a:pt x="163578" y="15113"/>
                  </a:lnTo>
                  <a:lnTo>
                    <a:pt x="163007" y="15113"/>
                  </a:lnTo>
                  <a:cubicBezTo>
                    <a:pt x="162996" y="15080"/>
                    <a:pt x="162996" y="15047"/>
                    <a:pt x="162996" y="15025"/>
                  </a:cubicBezTo>
                  <a:cubicBezTo>
                    <a:pt x="163183" y="15004"/>
                    <a:pt x="163358" y="14992"/>
                    <a:pt x="163544" y="14982"/>
                  </a:cubicBezTo>
                  <a:close/>
                  <a:moveTo>
                    <a:pt x="157695" y="12424"/>
                  </a:moveTo>
                  <a:cubicBezTo>
                    <a:pt x="157861" y="12563"/>
                    <a:pt x="157934" y="12717"/>
                    <a:pt x="158142" y="12717"/>
                  </a:cubicBezTo>
                  <a:cubicBezTo>
                    <a:pt x="158182" y="12717"/>
                    <a:pt x="158226" y="12711"/>
                    <a:pt x="158277" y="12699"/>
                  </a:cubicBezTo>
                  <a:cubicBezTo>
                    <a:pt x="158443" y="12656"/>
                    <a:pt x="158606" y="12627"/>
                    <a:pt x="158758" y="12627"/>
                  </a:cubicBezTo>
                  <a:cubicBezTo>
                    <a:pt x="159037" y="12627"/>
                    <a:pt x="159276" y="12725"/>
                    <a:pt x="159418" y="13017"/>
                  </a:cubicBezTo>
                  <a:cubicBezTo>
                    <a:pt x="159637" y="12907"/>
                    <a:pt x="159802" y="12819"/>
                    <a:pt x="159978" y="12731"/>
                  </a:cubicBezTo>
                  <a:lnTo>
                    <a:pt x="159978" y="12731"/>
                  </a:lnTo>
                  <a:cubicBezTo>
                    <a:pt x="160110" y="13039"/>
                    <a:pt x="159703" y="13104"/>
                    <a:pt x="159517" y="13313"/>
                  </a:cubicBezTo>
                  <a:cubicBezTo>
                    <a:pt x="159725" y="13577"/>
                    <a:pt x="160066" y="13818"/>
                    <a:pt x="160066" y="14191"/>
                  </a:cubicBezTo>
                  <a:cubicBezTo>
                    <a:pt x="160066" y="14334"/>
                    <a:pt x="160493" y="14465"/>
                    <a:pt x="160790" y="14641"/>
                  </a:cubicBezTo>
                  <a:cubicBezTo>
                    <a:pt x="160263" y="14817"/>
                    <a:pt x="159759" y="14992"/>
                    <a:pt x="159133" y="15201"/>
                  </a:cubicBezTo>
                  <a:cubicBezTo>
                    <a:pt x="159067" y="15190"/>
                    <a:pt x="158837" y="15124"/>
                    <a:pt x="158606" y="15091"/>
                  </a:cubicBezTo>
                  <a:cubicBezTo>
                    <a:pt x="158200" y="15047"/>
                    <a:pt x="158123" y="14904"/>
                    <a:pt x="158298" y="14674"/>
                  </a:cubicBezTo>
                  <a:cubicBezTo>
                    <a:pt x="158178" y="14443"/>
                    <a:pt x="158057" y="14213"/>
                    <a:pt x="157893" y="13884"/>
                  </a:cubicBezTo>
                  <a:cubicBezTo>
                    <a:pt x="157574" y="14312"/>
                    <a:pt x="157530" y="14685"/>
                    <a:pt x="157552" y="15058"/>
                  </a:cubicBezTo>
                  <a:cubicBezTo>
                    <a:pt x="157484" y="15060"/>
                    <a:pt x="157424" y="15061"/>
                    <a:pt x="157372" y="15061"/>
                  </a:cubicBezTo>
                  <a:cubicBezTo>
                    <a:pt x="157043" y="15061"/>
                    <a:pt x="157013" y="15007"/>
                    <a:pt x="156795" y="14608"/>
                  </a:cubicBezTo>
                  <a:cubicBezTo>
                    <a:pt x="156927" y="14565"/>
                    <a:pt x="157069" y="14509"/>
                    <a:pt x="157147" y="14487"/>
                  </a:cubicBezTo>
                  <a:cubicBezTo>
                    <a:pt x="156960" y="14026"/>
                    <a:pt x="156795" y="13599"/>
                    <a:pt x="156598" y="13104"/>
                  </a:cubicBezTo>
                  <a:lnTo>
                    <a:pt x="156598" y="13104"/>
                  </a:lnTo>
                  <a:cubicBezTo>
                    <a:pt x="156883" y="13138"/>
                    <a:pt x="157037" y="13160"/>
                    <a:pt x="157212" y="13182"/>
                  </a:cubicBezTo>
                  <a:cubicBezTo>
                    <a:pt x="157366" y="12940"/>
                    <a:pt x="157508" y="12709"/>
                    <a:pt x="157695" y="12424"/>
                  </a:cubicBezTo>
                  <a:close/>
                  <a:moveTo>
                    <a:pt x="144580" y="12962"/>
                  </a:moveTo>
                  <a:lnTo>
                    <a:pt x="144580" y="12962"/>
                  </a:lnTo>
                  <a:cubicBezTo>
                    <a:pt x="144361" y="13533"/>
                    <a:pt x="144899" y="13960"/>
                    <a:pt x="144987" y="14477"/>
                  </a:cubicBezTo>
                  <a:cubicBezTo>
                    <a:pt x="144911" y="14486"/>
                    <a:pt x="144828" y="14512"/>
                    <a:pt x="144757" y="14512"/>
                  </a:cubicBezTo>
                  <a:cubicBezTo>
                    <a:pt x="144746" y="14512"/>
                    <a:pt x="144734" y="14511"/>
                    <a:pt x="144723" y="14509"/>
                  </a:cubicBezTo>
                  <a:cubicBezTo>
                    <a:pt x="144692" y="14507"/>
                    <a:pt x="144661" y="14506"/>
                    <a:pt x="144630" y="14506"/>
                  </a:cubicBezTo>
                  <a:cubicBezTo>
                    <a:pt x="144324" y="14506"/>
                    <a:pt x="144094" y="14607"/>
                    <a:pt x="144065" y="14817"/>
                  </a:cubicBezTo>
                  <a:cubicBezTo>
                    <a:pt x="144053" y="14916"/>
                    <a:pt x="144328" y="15036"/>
                    <a:pt x="144504" y="15168"/>
                  </a:cubicBezTo>
                  <a:cubicBezTo>
                    <a:pt x="144430" y="15200"/>
                    <a:pt x="144363" y="15213"/>
                    <a:pt x="144302" y="15213"/>
                  </a:cubicBezTo>
                  <a:cubicBezTo>
                    <a:pt x="144153" y="15213"/>
                    <a:pt x="144032" y="15136"/>
                    <a:pt x="143900" y="15058"/>
                  </a:cubicBezTo>
                  <a:cubicBezTo>
                    <a:pt x="143719" y="14952"/>
                    <a:pt x="143508" y="14784"/>
                    <a:pt x="143325" y="14784"/>
                  </a:cubicBezTo>
                  <a:cubicBezTo>
                    <a:pt x="143319" y="14784"/>
                    <a:pt x="143313" y="14784"/>
                    <a:pt x="143307" y="14784"/>
                  </a:cubicBezTo>
                  <a:cubicBezTo>
                    <a:pt x="143295" y="14784"/>
                    <a:pt x="143283" y="14785"/>
                    <a:pt x="143271" y="14785"/>
                  </a:cubicBezTo>
                  <a:cubicBezTo>
                    <a:pt x="142924" y="14785"/>
                    <a:pt x="142931" y="14635"/>
                    <a:pt x="142846" y="14455"/>
                  </a:cubicBezTo>
                  <a:cubicBezTo>
                    <a:pt x="143187" y="14246"/>
                    <a:pt x="143428" y="13982"/>
                    <a:pt x="143439" y="13631"/>
                  </a:cubicBezTo>
                  <a:cubicBezTo>
                    <a:pt x="143439" y="13533"/>
                    <a:pt x="143604" y="13390"/>
                    <a:pt x="143736" y="13313"/>
                  </a:cubicBezTo>
                  <a:cubicBezTo>
                    <a:pt x="143988" y="13182"/>
                    <a:pt x="144273" y="13094"/>
                    <a:pt x="144580" y="12962"/>
                  </a:cubicBezTo>
                  <a:close/>
                  <a:moveTo>
                    <a:pt x="160220" y="15080"/>
                  </a:moveTo>
                  <a:cubicBezTo>
                    <a:pt x="160307" y="15146"/>
                    <a:pt x="160351" y="15190"/>
                    <a:pt x="160406" y="15234"/>
                  </a:cubicBezTo>
                  <a:cubicBezTo>
                    <a:pt x="160351" y="15256"/>
                    <a:pt x="160296" y="15299"/>
                    <a:pt x="160252" y="15299"/>
                  </a:cubicBezTo>
                  <a:cubicBezTo>
                    <a:pt x="160198" y="15289"/>
                    <a:pt x="160132" y="15245"/>
                    <a:pt x="160110" y="15212"/>
                  </a:cubicBezTo>
                  <a:cubicBezTo>
                    <a:pt x="160098" y="15190"/>
                    <a:pt x="160164" y="15146"/>
                    <a:pt x="160220" y="15080"/>
                  </a:cubicBezTo>
                  <a:close/>
                  <a:moveTo>
                    <a:pt x="140904" y="14696"/>
                  </a:moveTo>
                  <a:lnTo>
                    <a:pt x="140904" y="14696"/>
                  </a:lnTo>
                  <a:cubicBezTo>
                    <a:pt x="141431" y="14795"/>
                    <a:pt x="141441" y="15080"/>
                    <a:pt x="141705" y="15212"/>
                  </a:cubicBezTo>
                  <a:cubicBezTo>
                    <a:pt x="141639" y="15256"/>
                    <a:pt x="141585" y="15289"/>
                    <a:pt x="141529" y="15321"/>
                  </a:cubicBezTo>
                  <a:lnTo>
                    <a:pt x="140904" y="14696"/>
                  </a:lnTo>
                  <a:close/>
                  <a:moveTo>
                    <a:pt x="104271" y="15377"/>
                  </a:moveTo>
                  <a:cubicBezTo>
                    <a:pt x="104303" y="15399"/>
                    <a:pt x="104347" y="15431"/>
                    <a:pt x="104337" y="15453"/>
                  </a:cubicBezTo>
                  <a:cubicBezTo>
                    <a:pt x="104337" y="15475"/>
                    <a:pt x="104281" y="15497"/>
                    <a:pt x="104259" y="15519"/>
                  </a:cubicBezTo>
                  <a:cubicBezTo>
                    <a:pt x="104227" y="15497"/>
                    <a:pt x="104183" y="15486"/>
                    <a:pt x="104150" y="15464"/>
                  </a:cubicBezTo>
                  <a:cubicBezTo>
                    <a:pt x="104193" y="15431"/>
                    <a:pt x="104237" y="15409"/>
                    <a:pt x="104271" y="15377"/>
                  </a:cubicBezTo>
                  <a:close/>
                  <a:moveTo>
                    <a:pt x="121347" y="15069"/>
                  </a:moveTo>
                  <a:lnTo>
                    <a:pt x="121347" y="15069"/>
                  </a:lnTo>
                  <a:cubicBezTo>
                    <a:pt x="121545" y="15399"/>
                    <a:pt x="121281" y="15475"/>
                    <a:pt x="120886" y="15563"/>
                  </a:cubicBezTo>
                  <a:cubicBezTo>
                    <a:pt x="120777" y="15212"/>
                    <a:pt x="121072" y="15168"/>
                    <a:pt x="121347" y="15069"/>
                  </a:cubicBezTo>
                  <a:close/>
                  <a:moveTo>
                    <a:pt x="143571" y="15168"/>
                  </a:moveTo>
                  <a:cubicBezTo>
                    <a:pt x="143648" y="15299"/>
                    <a:pt x="143714" y="15421"/>
                    <a:pt x="143790" y="15541"/>
                  </a:cubicBezTo>
                  <a:cubicBezTo>
                    <a:pt x="143746" y="15552"/>
                    <a:pt x="143692" y="15563"/>
                    <a:pt x="143648" y="15585"/>
                  </a:cubicBezTo>
                  <a:cubicBezTo>
                    <a:pt x="143582" y="15453"/>
                    <a:pt x="143505" y="15333"/>
                    <a:pt x="143439" y="15212"/>
                  </a:cubicBezTo>
                  <a:cubicBezTo>
                    <a:pt x="143483" y="15201"/>
                    <a:pt x="143527" y="15190"/>
                    <a:pt x="143571" y="15168"/>
                  </a:cubicBezTo>
                  <a:close/>
                  <a:moveTo>
                    <a:pt x="144526" y="15486"/>
                  </a:moveTo>
                  <a:cubicBezTo>
                    <a:pt x="144536" y="15486"/>
                    <a:pt x="144570" y="15508"/>
                    <a:pt x="144558" y="15519"/>
                  </a:cubicBezTo>
                  <a:cubicBezTo>
                    <a:pt x="144548" y="15541"/>
                    <a:pt x="144526" y="15563"/>
                    <a:pt x="144514" y="15585"/>
                  </a:cubicBezTo>
                  <a:cubicBezTo>
                    <a:pt x="144482" y="15563"/>
                    <a:pt x="144460" y="15541"/>
                    <a:pt x="144438" y="15530"/>
                  </a:cubicBezTo>
                  <a:cubicBezTo>
                    <a:pt x="144470" y="15508"/>
                    <a:pt x="144492" y="15497"/>
                    <a:pt x="144526" y="15486"/>
                  </a:cubicBezTo>
                  <a:close/>
                  <a:moveTo>
                    <a:pt x="145700" y="15475"/>
                  </a:moveTo>
                  <a:cubicBezTo>
                    <a:pt x="145733" y="15475"/>
                    <a:pt x="145777" y="15497"/>
                    <a:pt x="145809" y="15508"/>
                  </a:cubicBezTo>
                  <a:cubicBezTo>
                    <a:pt x="145787" y="15541"/>
                    <a:pt x="145755" y="15574"/>
                    <a:pt x="145733" y="15607"/>
                  </a:cubicBezTo>
                  <a:cubicBezTo>
                    <a:pt x="145700" y="15585"/>
                    <a:pt x="145667" y="15563"/>
                    <a:pt x="145645" y="15541"/>
                  </a:cubicBezTo>
                  <a:cubicBezTo>
                    <a:pt x="145656" y="15519"/>
                    <a:pt x="145678" y="15475"/>
                    <a:pt x="145700" y="15475"/>
                  </a:cubicBezTo>
                  <a:close/>
                  <a:moveTo>
                    <a:pt x="154" y="15091"/>
                  </a:moveTo>
                  <a:cubicBezTo>
                    <a:pt x="341" y="15102"/>
                    <a:pt x="538" y="15113"/>
                    <a:pt x="780" y="15113"/>
                  </a:cubicBezTo>
                  <a:cubicBezTo>
                    <a:pt x="626" y="15299"/>
                    <a:pt x="516" y="15443"/>
                    <a:pt x="373" y="15618"/>
                  </a:cubicBezTo>
                  <a:cubicBezTo>
                    <a:pt x="285" y="15421"/>
                    <a:pt x="220" y="15256"/>
                    <a:pt x="154" y="15091"/>
                  </a:cubicBezTo>
                  <a:close/>
                  <a:moveTo>
                    <a:pt x="158501" y="15440"/>
                  </a:moveTo>
                  <a:cubicBezTo>
                    <a:pt x="158563" y="15440"/>
                    <a:pt x="158667" y="15461"/>
                    <a:pt x="158837" y="15497"/>
                  </a:cubicBezTo>
                  <a:cubicBezTo>
                    <a:pt x="158650" y="15541"/>
                    <a:pt x="158540" y="15574"/>
                    <a:pt x="158430" y="15596"/>
                  </a:cubicBezTo>
                  <a:cubicBezTo>
                    <a:pt x="158430" y="15607"/>
                    <a:pt x="158442" y="15607"/>
                    <a:pt x="158442" y="15618"/>
                  </a:cubicBezTo>
                  <a:lnTo>
                    <a:pt x="158398" y="15618"/>
                  </a:lnTo>
                  <a:cubicBezTo>
                    <a:pt x="158408" y="15618"/>
                    <a:pt x="158408" y="15607"/>
                    <a:pt x="158420" y="15596"/>
                  </a:cubicBezTo>
                  <a:lnTo>
                    <a:pt x="158430" y="15596"/>
                  </a:lnTo>
                  <a:cubicBezTo>
                    <a:pt x="158411" y="15485"/>
                    <a:pt x="158411" y="15440"/>
                    <a:pt x="158501" y="15440"/>
                  </a:cubicBezTo>
                  <a:close/>
                  <a:moveTo>
                    <a:pt x="138466" y="14368"/>
                  </a:moveTo>
                  <a:cubicBezTo>
                    <a:pt x="138486" y="14368"/>
                    <a:pt x="138501" y="14371"/>
                    <a:pt x="138512" y="14378"/>
                  </a:cubicBezTo>
                  <a:cubicBezTo>
                    <a:pt x="139038" y="14630"/>
                    <a:pt x="139049" y="14707"/>
                    <a:pt x="138665" y="15047"/>
                  </a:cubicBezTo>
                  <a:cubicBezTo>
                    <a:pt x="138577" y="15124"/>
                    <a:pt x="138534" y="15245"/>
                    <a:pt x="138478" y="15343"/>
                  </a:cubicBezTo>
                  <a:cubicBezTo>
                    <a:pt x="138358" y="15618"/>
                    <a:pt x="138270" y="15651"/>
                    <a:pt x="137666" y="15651"/>
                  </a:cubicBezTo>
                  <a:cubicBezTo>
                    <a:pt x="137765" y="15212"/>
                    <a:pt x="138281" y="15014"/>
                    <a:pt x="138643" y="14729"/>
                  </a:cubicBezTo>
                  <a:cubicBezTo>
                    <a:pt x="138522" y="14619"/>
                    <a:pt x="138412" y="14521"/>
                    <a:pt x="138281" y="14389"/>
                  </a:cubicBezTo>
                  <a:cubicBezTo>
                    <a:pt x="138357" y="14381"/>
                    <a:pt x="138422" y="14368"/>
                    <a:pt x="138466" y="14368"/>
                  </a:cubicBezTo>
                  <a:close/>
                  <a:moveTo>
                    <a:pt x="159747" y="15311"/>
                  </a:moveTo>
                  <a:lnTo>
                    <a:pt x="159747" y="15311"/>
                  </a:lnTo>
                  <a:cubicBezTo>
                    <a:pt x="159857" y="15409"/>
                    <a:pt x="159956" y="15508"/>
                    <a:pt x="160098" y="15651"/>
                  </a:cubicBezTo>
                  <a:cubicBezTo>
                    <a:pt x="159978" y="15684"/>
                    <a:pt x="159901" y="15738"/>
                    <a:pt x="159824" y="15738"/>
                  </a:cubicBezTo>
                  <a:cubicBezTo>
                    <a:pt x="159561" y="15706"/>
                    <a:pt x="159484" y="15585"/>
                    <a:pt x="159747" y="15311"/>
                  </a:cubicBezTo>
                  <a:close/>
                  <a:moveTo>
                    <a:pt x="164609" y="13928"/>
                  </a:moveTo>
                  <a:cubicBezTo>
                    <a:pt x="164829" y="14092"/>
                    <a:pt x="165202" y="14126"/>
                    <a:pt x="165180" y="14421"/>
                  </a:cubicBezTo>
                  <a:cubicBezTo>
                    <a:pt x="165169" y="14521"/>
                    <a:pt x="165454" y="14619"/>
                    <a:pt x="165619" y="14729"/>
                  </a:cubicBezTo>
                  <a:cubicBezTo>
                    <a:pt x="165761" y="14641"/>
                    <a:pt x="165849" y="14575"/>
                    <a:pt x="165959" y="14509"/>
                  </a:cubicBezTo>
                  <a:lnTo>
                    <a:pt x="165959" y="14509"/>
                  </a:lnTo>
                  <a:cubicBezTo>
                    <a:pt x="166288" y="14882"/>
                    <a:pt x="165553" y="15267"/>
                    <a:pt x="166047" y="15629"/>
                  </a:cubicBezTo>
                  <a:cubicBezTo>
                    <a:pt x="165849" y="15673"/>
                    <a:pt x="165630" y="15728"/>
                    <a:pt x="165268" y="15804"/>
                  </a:cubicBezTo>
                  <a:lnTo>
                    <a:pt x="165268" y="14926"/>
                  </a:lnTo>
                  <a:cubicBezTo>
                    <a:pt x="165011" y="14953"/>
                    <a:pt x="164779" y="15055"/>
                    <a:pt x="164564" y="15055"/>
                  </a:cubicBezTo>
                  <a:cubicBezTo>
                    <a:pt x="164430" y="15055"/>
                    <a:pt x="164303" y="15016"/>
                    <a:pt x="164181" y="14894"/>
                  </a:cubicBezTo>
                  <a:cubicBezTo>
                    <a:pt x="164400" y="14608"/>
                    <a:pt x="164839" y="14345"/>
                    <a:pt x="164609" y="13928"/>
                  </a:cubicBezTo>
                  <a:close/>
                  <a:moveTo>
                    <a:pt x="169932" y="14004"/>
                  </a:moveTo>
                  <a:cubicBezTo>
                    <a:pt x="170119" y="14235"/>
                    <a:pt x="170119" y="14235"/>
                    <a:pt x="169833" y="14597"/>
                  </a:cubicBezTo>
                  <a:cubicBezTo>
                    <a:pt x="170041" y="14586"/>
                    <a:pt x="170250" y="14565"/>
                    <a:pt x="170590" y="14531"/>
                  </a:cubicBezTo>
                  <a:lnTo>
                    <a:pt x="170590" y="14531"/>
                  </a:lnTo>
                  <a:cubicBezTo>
                    <a:pt x="170448" y="14718"/>
                    <a:pt x="170393" y="14817"/>
                    <a:pt x="170294" y="14904"/>
                  </a:cubicBezTo>
                  <a:cubicBezTo>
                    <a:pt x="170163" y="15014"/>
                    <a:pt x="169987" y="15113"/>
                    <a:pt x="169855" y="15234"/>
                  </a:cubicBezTo>
                  <a:cubicBezTo>
                    <a:pt x="169592" y="15486"/>
                    <a:pt x="169339" y="15684"/>
                    <a:pt x="168802" y="15695"/>
                  </a:cubicBezTo>
                  <a:cubicBezTo>
                    <a:pt x="168544" y="15703"/>
                    <a:pt x="168292" y="15812"/>
                    <a:pt x="168023" y="15812"/>
                  </a:cubicBezTo>
                  <a:cubicBezTo>
                    <a:pt x="167937" y="15812"/>
                    <a:pt x="167849" y="15801"/>
                    <a:pt x="167759" y="15772"/>
                  </a:cubicBezTo>
                  <a:cubicBezTo>
                    <a:pt x="167573" y="15716"/>
                    <a:pt x="167397" y="15640"/>
                    <a:pt x="167265" y="15585"/>
                  </a:cubicBezTo>
                  <a:cubicBezTo>
                    <a:pt x="167210" y="15355"/>
                    <a:pt x="167880" y="15299"/>
                    <a:pt x="167407" y="15047"/>
                  </a:cubicBezTo>
                  <a:lnTo>
                    <a:pt x="167407" y="15047"/>
                  </a:lnTo>
                  <a:cubicBezTo>
                    <a:pt x="167463" y="15069"/>
                    <a:pt x="167573" y="15069"/>
                    <a:pt x="167583" y="15102"/>
                  </a:cubicBezTo>
                  <a:cubicBezTo>
                    <a:pt x="167836" y="15486"/>
                    <a:pt x="168385" y="15421"/>
                    <a:pt x="168834" y="15475"/>
                  </a:cubicBezTo>
                  <a:cubicBezTo>
                    <a:pt x="168862" y="15479"/>
                    <a:pt x="168890" y="15481"/>
                    <a:pt x="168918" y="15481"/>
                  </a:cubicBezTo>
                  <a:cubicBezTo>
                    <a:pt x="169177" y="15481"/>
                    <a:pt x="169385" y="15302"/>
                    <a:pt x="169405" y="15113"/>
                  </a:cubicBezTo>
                  <a:cubicBezTo>
                    <a:pt x="169438" y="14872"/>
                    <a:pt x="169197" y="14828"/>
                    <a:pt x="168933" y="14817"/>
                  </a:cubicBezTo>
                  <a:cubicBezTo>
                    <a:pt x="168724" y="14806"/>
                    <a:pt x="168505" y="14795"/>
                    <a:pt x="168285" y="14784"/>
                  </a:cubicBezTo>
                  <a:lnTo>
                    <a:pt x="168285" y="14795"/>
                  </a:lnTo>
                  <a:lnTo>
                    <a:pt x="168275" y="14784"/>
                  </a:lnTo>
                  <a:cubicBezTo>
                    <a:pt x="168209" y="14828"/>
                    <a:pt x="168143" y="14882"/>
                    <a:pt x="168033" y="14970"/>
                  </a:cubicBezTo>
                  <a:cubicBezTo>
                    <a:pt x="167990" y="14860"/>
                    <a:pt x="167956" y="14773"/>
                    <a:pt x="167880" y="14608"/>
                  </a:cubicBezTo>
                  <a:lnTo>
                    <a:pt x="167880" y="14608"/>
                  </a:lnTo>
                  <a:cubicBezTo>
                    <a:pt x="168088" y="14696"/>
                    <a:pt x="168187" y="14740"/>
                    <a:pt x="168275" y="14784"/>
                  </a:cubicBezTo>
                  <a:lnTo>
                    <a:pt x="168285" y="14784"/>
                  </a:lnTo>
                  <a:cubicBezTo>
                    <a:pt x="168455" y="14510"/>
                    <a:pt x="168594" y="14383"/>
                    <a:pt x="168805" y="14383"/>
                  </a:cubicBezTo>
                  <a:cubicBezTo>
                    <a:pt x="168949" y="14383"/>
                    <a:pt x="169128" y="14442"/>
                    <a:pt x="169372" y="14553"/>
                  </a:cubicBezTo>
                  <a:cubicBezTo>
                    <a:pt x="169548" y="14378"/>
                    <a:pt x="169734" y="14202"/>
                    <a:pt x="169932" y="14004"/>
                  </a:cubicBezTo>
                  <a:close/>
                  <a:moveTo>
                    <a:pt x="142923" y="15486"/>
                  </a:moveTo>
                  <a:lnTo>
                    <a:pt x="142923" y="15486"/>
                  </a:lnTo>
                  <a:cubicBezTo>
                    <a:pt x="142945" y="15585"/>
                    <a:pt x="142978" y="15695"/>
                    <a:pt x="143022" y="15848"/>
                  </a:cubicBezTo>
                  <a:cubicBezTo>
                    <a:pt x="142638" y="15760"/>
                    <a:pt x="142605" y="15640"/>
                    <a:pt x="142923" y="15486"/>
                  </a:cubicBezTo>
                  <a:close/>
                  <a:moveTo>
                    <a:pt x="158398" y="15618"/>
                  </a:moveTo>
                  <a:lnTo>
                    <a:pt x="158398" y="15618"/>
                  </a:lnTo>
                  <a:cubicBezTo>
                    <a:pt x="158298" y="15716"/>
                    <a:pt x="158200" y="15804"/>
                    <a:pt x="158090" y="15892"/>
                  </a:cubicBezTo>
                  <a:cubicBezTo>
                    <a:pt x="158047" y="15695"/>
                    <a:pt x="158211" y="15651"/>
                    <a:pt x="158398" y="15618"/>
                  </a:cubicBezTo>
                  <a:close/>
                  <a:moveTo>
                    <a:pt x="157629" y="15563"/>
                  </a:moveTo>
                  <a:cubicBezTo>
                    <a:pt x="157535" y="15832"/>
                    <a:pt x="157499" y="15936"/>
                    <a:pt x="157381" y="15936"/>
                  </a:cubicBezTo>
                  <a:cubicBezTo>
                    <a:pt x="157307" y="15936"/>
                    <a:pt x="157200" y="15894"/>
                    <a:pt x="157025" y="15826"/>
                  </a:cubicBezTo>
                  <a:cubicBezTo>
                    <a:pt x="157201" y="15750"/>
                    <a:pt x="157355" y="15684"/>
                    <a:pt x="157629" y="15563"/>
                  </a:cubicBezTo>
                  <a:close/>
                  <a:moveTo>
                    <a:pt x="136964" y="15245"/>
                  </a:moveTo>
                  <a:cubicBezTo>
                    <a:pt x="136986" y="15486"/>
                    <a:pt x="137008" y="15684"/>
                    <a:pt x="137041" y="15980"/>
                  </a:cubicBezTo>
                  <a:cubicBezTo>
                    <a:pt x="136710" y="15844"/>
                    <a:pt x="136402" y="15819"/>
                    <a:pt x="136108" y="15819"/>
                  </a:cubicBezTo>
                  <a:cubicBezTo>
                    <a:pt x="135938" y="15819"/>
                    <a:pt x="135773" y="15827"/>
                    <a:pt x="135610" y="15827"/>
                  </a:cubicBezTo>
                  <a:cubicBezTo>
                    <a:pt x="135578" y="15827"/>
                    <a:pt x="135547" y="15827"/>
                    <a:pt x="135515" y="15826"/>
                  </a:cubicBezTo>
                  <a:cubicBezTo>
                    <a:pt x="135373" y="15826"/>
                    <a:pt x="135252" y="15728"/>
                    <a:pt x="135098" y="15662"/>
                  </a:cubicBezTo>
                  <a:cubicBezTo>
                    <a:pt x="135559" y="15168"/>
                    <a:pt x="136217" y="15267"/>
                    <a:pt x="136964" y="15245"/>
                  </a:cubicBezTo>
                  <a:close/>
                  <a:moveTo>
                    <a:pt x="162579" y="15860"/>
                  </a:moveTo>
                  <a:cubicBezTo>
                    <a:pt x="162623" y="15860"/>
                    <a:pt x="162678" y="15903"/>
                    <a:pt x="162722" y="15925"/>
                  </a:cubicBezTo>
                  <a:cubicBezTo>
                    <a:pt x="162688" y="15947"/>
                    <a:pt x="162656" y="15980"/>
                    <a:pt x="162612" y="15980"/>
                  </a:cubicBezTo>
                  <a:cubicBezTo>
                    <a:pt x="162601" y="15982"/>
                    <a:pt x="162590" y="15983"/>
                    <a:pt x="162579" y="15983"/>
                  </a:cubicBezTo>
                  <a:cubicBezTo>
                    <a:pt x="162533" y="15983"/>
                    <a:pt x="162478" y="15967"/>
                    <a:pt x="162381" y="15958"/>
                  </a:cubicBezTo>
                  <a:cubicBezTo>
                    <a:pt x="162480" y="15903"/>
                    <a:pt x="162535" y="15860"/>
                    <a:pt x="162579" y="15860"/>
                  </a:cubicBezTo>
                  <a:close/>
                  <a:moveTo>
                    <a:pt x="158853" y="15806"/>
                  </a:moveTo>
                  <a:cubicBezTo>
                    <a:pt x="158959" y="15806"/>
                    <a:pt x="159052" y="15885"/>
                    <a:pt x="159254" y="16057"/>
                  </a:cubicBezTo>
                  <a:cubicBezTo>
                    <a:pt x="159177" y="16087"/>
                    <a:pt x="159108" y="16099"/>
                    <a:pt x="159043" y="16099"/>
                  </a:cubicBezTo>
                  <a:cubicBezTo>
                    <a:pt x="158847" y="16099"/>
                    <a:pt x="158688" y="15994"/>
                    <a:pt x="158474" y="15969"/>
                  </a:cubicBezTo>
                  <a:cubicBezTo>
                    <a:pt x="158661" y="15863"/>
                    <a:pt x="158762" y="15806"/>
                    <a:pt x="158853" y="15806"/>
                  </a:cubicBezTo>
                  <a:close/>
                  <a:moveTo>
                    <a:pt x="141837" y="15969"/>
                  </a:moveTo>
                  <a:cubicBezTo>
                    <a:pt x="141946" y="16002"/>
                    <a:pt x="142045" y="16046"/>
                    <a:pt x="142155" y="16079"/>
                  </a:cubicBezTo>
                  <a:cubicBezTo>
                    <a:pt x="142133" y="16101"/>
                    <a:pt x="142111" y="16133"/>
                    <a:pt x="142100" y="16155"/>
                  </a:cubicBezTo>
                  <a:cubicBezTo>
                    <a:pt x="141990" y="16112"/>
                    <a:pt x="141892" y="16079"/>
                    <a:pt x="141782" y="16046"/>
                  </a:cubicBezTo>
                  <a:cubicBezTo>
                    <a:pt x="141804" y="16013"/>
                    <a:pt x="141815" y="15991"/>
                    <a:pt x="141837" y="15969"/>
                  </a:cubicBezTo>
                  <a:close/>
                  <a:moveTo>
                    <a:pt x="112512" y="15816"/>
                  </a:moveTo>
                  <a:lnTo>
                    <a:pt x="112512" y="15816"/>
                  </a:lnTo>
                  <a:cubicBezTo>
                    <a:pt x="112546" y="15980"/>
                    <a:pt x="112600" y="16123"/>
                    <a:pt x="112326" y="16189"/>
                  </a:cubicBezTo>
                  <a:cubicBezTo>
                    <a:pt x="112129" y="15991"/>
                    <a:pt x="112271" y="15903"/>
                    <a:pt x="112512" y="15816"/>
                  </a:cubicBezTo>
                  <a:close/>
                  <a:moveTo>
                    <a:pt x="143790" y="16090"/>
                  </a:moveTo>
                  <a:cubicBezTo>
                    <a:pt x="143790" y="16112"/>
                    <a:pt x="143801" y="16133"/>
                    <a:pt x="143801" y="16155"/>
                  </a:cubicBezTo>
                  <a:cubicBezTo>
                    <a:pt x="143680" y="16167"/>
                    <a:pt x="143560" y="16177"/>
                    <a:pt x="143450" y="16189"/>
                  </a:cubicBezTo>
                  <a:cubicBezTo>
                    <a:pt x="143450" y="16155"/>
                    <a:pt x="143439" y="16133"/>
                    <a:pt x="143439" y="16101"/>
                  </a:cubicBezTo>
                  <a:cubicBezTo>
                    <a:pt x="143560" y="16101"/>
                    <a:pt x="143670" y="16090"/>
                    <a:pt x="143790" y="16090"/>
                  </a:cubicBezTo>
                  <a:close/>
                  <a:moveTo>
                    <a:pt x="142956" y="16068"/>
                  </a:moveTo>
                  <a:cubicBezTo>
                    <a:pt x="142967" y="16090"/>
                    <a:pt x="143011" y="16123"/>
                    <a:pt x="143000" y="16145"/>
                  </a:cubicBezTo>
                  <a:cubicBezTo>
                    <a:pt x="142989" y="16167"/>
                    <a:pt x="142945" y="16189"/>
                    <a:pt x="142912" y="16211"/>
                  </a:cubicBezTo>
                  <a:cubicBezTo>
                    <a:pt x="142890" y="16177"/>
                    <a:pt x="142858" y="16145"/>
                    <a:pt x="142846" y="16112"/>
                  </a:cubicBezTo>
                  <a:cubicBezTo>
                    <a:pt x="142846" y="16101"/>
                    <a:pt x="142912" y="16090"/>
                    <a:pt x="142956" y="16068"/>
                  </a:cubicBezTo>
                  <a:close/>
                  <a:moveTo>
                    <a:pt x="168472" y="16046"/>
                  </a:moveTo>
                  <a:cubicBezTo>
                    <a:pt x="168516" y="16057"/>
                    <a:pt x="168582" y="16068"/>
                    <a:pt x="168582" y="16090"/>
                  </a:cubicBezTo>
                  <a:cubicBezTo>
                    <a:pt x="168593" y="16123"/>
                    <a:pt x="168571" y="16167"/>
                    <a:pt x="168560" y="16221"/>
                  </a:cubicBezTo>
                  <a:cubicBezTo>
                    <a:pt x="168505" y="16199"/>
                    <a:pt x="168429" y="16177"/>
                    <a:pt x="168429" y="16167"/>
                  </a:cubicBezTo>
                  <a:cubicBezTo>
                    <a:pt x="168429" y="16123"/>
                    <a:pt x="168461" y="16079"/>
                    <a:pt x="168472" y="16046"/>
                  </a:cubicBezTo>
                  <a:close/>
                  <a:moveTo>
                    <a:pt x="120316" y="15882"/>
                  </a:moveTo>
                  <a:cubicBezTo>
                    <a:pt x="120360" y="15936"/>
                    <a:pt x="120436" y="15980"/>
                    <a:pt x="120436" y="16035"/>
                  </a:cubicBezTo>
                  <a:cubicBezTo>
                    <a:pt x="120447" y="16101"/>
                    <a:pt x="120392" y="16167"/>
                    <a:pt x="120360" y="16233"/>
                  </a:cubicBezTo>
                  <a:cubicBezTo>
                    <a:pt x="120304" y="16199"/>
                    <a:pt x="120238" y="16177"/>
                    <a:pt x="120184" y="16155"/>
                  </a:cubicBezTo>
                  <a:cubicBezTo>
                    <a:pt x="120162" y="16101"/>
                    <a:pt x="120096" y="16035"/>
                    <a:pt x="120118" y="15991"/>
                  </a:cubicBezTo>
                  <a:cubicBezTo>
                    <a:pt x="120151" y="15947"/>
                    <a:pt x="120250" y="15914"/>
                    <a:pt x="120316" y="15882"/>
                  </a:cubicBezTo>
                  <a:close/>
                  <a:moveTo>
                    <a:pt x="140246" y="15750"/>
                  </a:moveTo>
                  <a:lnTo>
                    <a:pt x="140246" y="15750"/>
                  </a:lnTo>
                  <a:cubicBezTo>
                    <a:pt x="140124" y="15969"/>
                    <a:pt x="140048" y="16112"/>
                    <a:pt x="139960" y="16287"/>
                  </a:cubicBezTo>
                  <a:cubicBezTo>
                    <a:pt x="139631" y="15925"/>
                    <a:pt x="139631" y="15925"/>
                    <a:pt x="140246" y="15750"/>
                  </a:cubicBezTo>
                  <a:close/>
                  <a:moveTo>
                    <a:pt x="663" y="16176"/>
                  </a:moveTo>
                  <a:cubicBezTo>
                    <a:pt x="679" y="16176"/>
                    <a:pt x="718" y="16213"/>
                    <a:pt x="758" y="16233"/>
                  </a:cubicBezTo>
                  <a:cubicBezTo>
                    <a:pt x="702" y="16265"/>
                    <a:pt x="659" y="16299"/>
                    <a:pt x="615" y="16320"/>
                  </a:cubicBezTo>
                  <a:cubicBezTo>
                    <a:pt x="593" y="16299"/>
                    <a:pt x="549" y="16265"/>
                    <a:pt x="560" y="16243"/>
                  </a:cubicBezTo>
                  <a:cubicBezTo>
                    <a:pt x="571" y="16221"/>
                    <a:pt x="615" y="16189"/>
                    <a:pt x="659" y="16177"/>
                  </a:cubicBezTo>
                  <a:cubicBezTo>
                    <a:pt x="660" y="16176"/>
                    <a:pt x="661" y="16176"/>
                    <a:pt x="663" y="16176"/>
                  </a:cubicBezTo>
                  <a:close/>
                  <a:moveTo>
                    <a:pt x="169965" y="16090"/>
                  </a:moveTo>
                  <a:cubicBezTo>
                    <a:pt x="169997" y="16101"/>
                    <a:pt x="170041" y="16123"/>
                    <a:pt x="170075" y="16133"/>
                  </a:cubicBezTo>
                  <a:cubicBezTo>
                    <a:pt x="169997" y="16233"/>
                    <a:pt x="169921" y="16320"/>
                    <a:pt x="169844" y="16408"/>
                  </a:cubicBezTo>
                  <a:lnTo>
                    <a:pt x="169712" y="16342"/>
                  </a:lnTo>
                  <a:cubicBezTo>
                    <a:pt x="169800" y="16265"/>
                    <a:pt x="169877" y="16177"/>
                    <a:pt x="169965" y="16090"/>
                  </a:cubicBezTo>
                  <a:close/>
                  <a:moveTo>
                    <a:pt x="166256" y="16123"/>
                  </a:moveTo>
                  <a:cubicBezTo>
                    <a:pt x="166475" y="16255"/>
                    <a:pt x="166541" y="16397"/>
                    <a:pt x="166310" y="16507"/>
                  </a:cubicBezTo>
                  <a:cubicBezTo>
                    <a:pt x="166299" y="16511"/>
                    <a:pt x="166285" y="16513"/>
                    <a:pt x="166270" y="16513"/>
                  </a:cubicBezTo>
                  <a:cubicBezTo>
                    <a:pt x="166167" y="16513"/>
                    <a:pt x="165983" y="16425"/>
                    <a:pt x="165849" y="16386"/>
                  </a:cubicBezTo>
                  <a:lnTo>
                    <a:pt x="165882" y="16255"/>
                  </a:lnTo>
                  <a:cubicBezTo>
                    <a:pt x="166014" y="16211"/>
                    <a:pt x="166134" y="16167"/>
                    <a:pt x="166256" y="16123"/>
                  </a:cubicBezTo>
                  <a:close/>
                  <a:moveTo>
                    <a:pt x="135724" y="16463"/>
                  </a:moveTo>
                  <a:lnTo>
                    <a:pt x="135724" y="16463"/>
                  </a:lnTo>
                  <a:cubicBezTo>
                    <a:pt x="135713" y="16496"/>
                    <a:pt x="135713" y="16518"/>
                    <a:pt x="135702" y="16551"/>
                  </a:cubicBezTo>
                  <a:lnTo>
                    <a:pt x="135636" y="16551"/>
                  </a:lnTo>
                  <a:cubicBezTo>
                    <a:pt x="135625" y="16529"/>
                    <a:pt x="135614" y="16496"/>
                    <a:pt x="135603" y="16474"/>
                  </a:cubicBezTo>
                  <a:cubicBezTo>
                    <a:pt x="135647" y="16474"/>
                    <a:pt x="135680" y="16474"/>
                    <a:pt x="135724" y="16463"/>
                  </a:cubicBezTo>
                  <a:close/>
                  <a:moveTo>
                    <a:pt x="122401" y="16551"/>
                  </a:moveTo>
                  <a:cubicBezTo>
                    <a:pt x="122423" y="16584"/>
                    <a:pt x="122467" y="16616"/>
                    <a:pt x="122467" y="16660"/>
                  </a:cubicBezTo>
                  <a:cubicBezTo>
                    <a:pt x="122467" y="16672"/>
                    <a:pt x="122401" y="16694"/>
                    <a:pt x="122367" y="16704"/>
                  </a:cubicBezTo>
                  <a:cubicBezTo>
                    <a:pt x="122357" y="16682"/>
                    <a:pt x="122335" y="16650"/>
                    <a:pt x="122324" y="16628"/>
                  </a:cubicBezTo>
                  <a:lnTo>
                    <a:pt x="122401" y="16551"/>
                  </a:lnTo>
                  <a:close/>
                  <a:moveTo>
                    <a:pt x="147974" y="16614"/>
                  </a:moveTo>
                  <a:cubicBezTo>
                    <a:pt x="147981" y="16614"/>
                    <a:pt x="147988" y="16614"/>
                    <a:pt x="147994" y="16616"/>
                  </a:cubicBezTo>
                  <a:cubicBezTo>
                    <a:pt x="148026" y="16616"/>
                    <a:pt x="148070" y="16650"/>
                    <a:pt x="148082" y="16672"/>
                  </a:cubicBezTo>
                  <a:cubicBezTo>
                    <a:pt x="148092" y="16682"/>
                    <a:pt x="148038" y="16716"/>
                    <a:pt x="147994" y="16748"/>
                  </a:cubicBezTo>
                  <a:cubicBezTo>
                    <a:pt x="147950" y="16716"/>
                    <a:pt x="147916" y="16682"/>
                    <a:pt x="147884" y="16638"/>
                  </a:cubicBezTo>
                  <a:cubicBezTo>
                    <a:pt x="147910" y="16630"/>
                    <a:pt x="147944" y="16614"/>
                    <a:pt x="147974" y="16614"/>
                  </a:cubicBezTo>
                  <a:close/>
                  <a:moveTo>
                    <a:pt x="143758" y="16551"/>
                  </a:moveTo>
                  <a:cubicBezTo>
                    <a:pt x="143779" y="16628"/>
                    <a:pt x="143790" y="16704"/>
                    <a:pt x="143812" y="16781"/>
                  </a:cubicBezTo>
                  <a:cubicBezTo>
                    <a:pt x="143768" y="16781"/>
                    <a:pt x="143724" y="16781"/>
                    <a:pt x="143680" y="16792"/>
                  </a:cubicBezTo>
                  <a:cubicBezTo>
                    <a:pt x="143670" y="16716"/>
                    <a:pt x="143648" y="16638"/>
                    <a:pt x="143636" y="16562"/>
                  </a:cubicBezTo>
                  <a:cubicBezTo>
                    <a:pt x="143680" y="16562"/>
                    <a:pt x="143714" y="16551"/>
                    <a:pt x="143758" y="16551"/>
                  </a:cubicBezTo>
                  <a:close/>
                  <a:moveTo>
                    <a:pt x="131498" y="16233"/>
                  </a:moveTo>
                  <a:lnTo>
                    <a:pt x="131498" y="16233"/>
                  </a:lnTo>
                  <a:cubicBezTo>
                    <a:pt x="131740" y="16452"/>
                    <a:pt x="131751" y="16650"/>
                    <a:pt x="131411" y="16869"/>
                  </a:cubicBezTo>
                  <a:cubicBezTo>
                    <a:pt x="131059" y="16496"/>
                    <a:pt x="131059" y="16496"/>
                    <a:pt x="131498" y="16233"/>
                  </a:cubicBezTo>
                  <a:close/>
                  <a:moveTo>
                    <a:pt x="156576" y="16375"/>
                  </a:moveTo>
                  <a:lnTo>
                    <a:pt x="156576" y="16375"/>
                  </a:lnTo>
                  <a:cubicBezTo>
                    <a:pt x="156521" y="16584"/>
                    <a:pt x="156477" y="16748"/>
                    <a:pt x="156411" y="17001"/>
                  </a:cubicBezTo>
                  <a:cubicBezTo>
                    <a:pt x="156126" y="16660"/>
                    <a:pt x="156126" y="16660"/>
                    <a:pt x="156576" y="16375"/>
                  </a:cubicBezTo>
                  <a:close/>
                  <a:moveTo>
                    <a:pt x="168044" y="16738"/>
                  </a:moveTo>
                  <a:cubicBezTo>
                    <a:pt x="168132" y="16748"/>
                    <a:pt x="168209" y="16759"/>
                    <a:pt x="168297" y="16770"/>
                  </a:cubicBezTo>
                  <a:cubicBezTo>
                    <a:pt x="168253" y="16858"/>
                    <a:pt x="168220" y="16946"/>
                    <a:pt x="168176" y="17033"/>
                  </a:cubicBezTo>
                  <a:cubicBezTo>
                    <a:pt x="168176" y="17036"/>
                    <a:pt x="168171" y="17037"/>
                    <a:pt x="168164" y="17037"/>
                  </a:cubicBezTo>
                  <a:cubicBezTo>
                    <a:pt x="168133" y="17037"/>
                    <a:pt x="168055" y="17021"/>
                    <a:pt x="168055" y="17011"/>
                  </a:cubicBezTo>
                  <a:cubicBezTo>
                    <a:pt x="168044" y="16924"/>
                    <a:pt x="168044" y="16836"/>
                    <a:pt x="168044" y="16738"/>
                  </a:cubicBezTo>
                  <a:close/>
                  <a:moveTo>
                    <a:pt x="138775" y="16902"/>
                  </a:moveTo>
                  <a:cubicBezTo>
                    <a:pt x="138819" y="16957"/>
                    <a:pt x="138873" y="17011"/>
                    <a:pt x="138929" y="17055"/>
                  </a:cubicBezTo>
                  <a:cubicBezTo>
                    <a:pt x="138841" y="17023"/>
                    <a:pt x="138764" y="16990"/>
                    <a:pt x="138687" y="16957"/>
                  </a:cubicBezTo>
                  <a:cubicBezTo>
                    <a:pt x="138720" y="16935"/>
                    <a:pt x="138742" y="16924"/>
                    <a:pt x="138775" y="16902"/>
                  </a:cubicBezTo>
                  <a:close/>
                  <a:moveTo>
                    <a:pt x="121731" y="16594"/>
                  </a:moveTo>
                  <a:lnTo>
                    <a:pt x="121731" y="16594"/>
                  </a:lnTo>
                  <a:cubicBezTo>
                    <a:pt x="121972" y="16738"/>
                    <a:pt x="121885" y="16891"/>
                    <a:pt x="121742" y="17089"/>
                  </a:cubicBezTo>
                  <a:cubicBezTo>
                    <a:pt x="121281" y="16803"/>
                    <a:pt x="121281" y="16803"/>
                    <a:pt x="121731" y="16594"/>
                  </a:cubicBezTo>
                  <a:close/>
                  <a:moveTo>
                    <a:pt x="138929" y="17055"/>
                  </a:moveTo>
                  <a:cubicBezTo>
                    <a:pt x="138939" y="17067"/>
                    <a:pt x="138961" y="17077"/>
                    <a:pt x="138983" y="17089"/>
                  </a:cubicBezTo>
                  <a:lnTo>
                    <a:pt x="138983" y="17099"/>
                  </a:lnTo>
                  <a:lnTo>
                    <a:pt x="138961" y="17099"/>
                  </a:lnTo>
                  <a:cubicBezTo>
                    <a:pt x="138951" y="17089"/>
                    <a:pt x="138939" y="17077"/>
                    <a:pt x="138929" y="17055"/>
                  </a:cubicBezTo>
                  <a:close/>
                  <a:moveTo>
                    <a:pt x="124101" y="16968"/>
                  </a:moveTo>
                  <a:cubicBezTo>
                    <a:pt x="124123" y="17011"/>
                    <a:pt x="124157" y="17045"/>
                    <a:pt x="124157" y="17077"/>
                  </a:cubicBezTo>
                  <a:cubicBezTo>
                    <a:pt x="124157" y="17096"/>
                    <a:pt x="124108" y="17124"/>
                    <a:pt x="124073" y="17124"/>
                  </a:cubicBezTo>
                  <a:cubicBezTo>
                    <a:pt x="124068" y="17124"/>
                    <a:pt x="124062" y="17123"/>
                    <a:pt x="124058" y="17121"/>
                  </a:cubicBezTo>
                  <a:cubicBezTo>
                    <a:pt x="123992" y="17121"/>
                    <a:pt x="123937" y="17099"/>
                    <a:pt x="123784" y="17067"/>
                  </a:cubicBezTo>
                  <a:cubicBezTo>
                    <a:pt x="123992" y="17001"/>
                    <a:pt x="124047" y="16990"/>
                    <a:pt x="124101" y="16968"/>
                  </a:cubicBezTo>
                  <a:close/>
                  <a:moveTo>
                    <a:pt x="169997" y="16957"/>
                  </a:moveTo>
                  <a:cubicBezTo>
                    <a:pt x="170053" y="17011"/>
                    <a:pt x="170119" y="17067"/>
                    <a:pt x="170097" y="17089"/>
                  </a:cubicBezTo>
                  <a:cubicBezTo>
                    <a:pt x="170075" y="17121"/>
                    <a:pt x="169997" y="17133"/>
                    <a:pt x="169943" y="17155"/>
                  </a:cubicBezTo>
                  <a:cubicBezTo>
                    <a:pt x="169921" y="17155"/>
                    <a:pt x="169855" y="17099"/>
                    <a:pt x="169866" y="17077"/>
                  </a:cubicBezTo>
                  <a:cubicBezTo>
                    <a:pt x="169888" y="17045"/>
                    <a:pt x="169932" y="17011"/>
                    <a:pt x="169997" y="16957"/>
                  </a:cubicBezTo>
                  <a:close/>
                  <a:moveTo>
                    <a:pt x="132342" y="17011"/>
                  </a:moveTo>
                  <a:cubicBezTo>
                    <a:pt x="132425" y="17011"/>
                    <a:pt x="132540" y="17071"/>
                    <a:pt x="132761" y="17187"/>
                  </a:cubicBezTo>
                  <a:cubicBezTo>
                    <a:pt x="132486" y="17209"/>
                    <a:pt x="132311" y="17220"/>
                    <a:pt x="132091" y="17231"/>
                  </a:cubicBezTo>
                  <a:cubicBezTo>
                    <a:pt x="132200" y="17082"/>
                    <a:pt x="132252" y="17011"/>
                    <a:pt x="132342" y="17011"/>
                  </a:cubicBezTo>
                  <a:close/>
                  <a:moveTo>
                    <a:pt x="172594" y="17056"/>
                  </a:moveTo>
                  <a:cubicBezTo>
                    <a:pt x="172795" y="17056"/>
                    <a:pt x="172911" y="17131"/>
                    <a:pt x="173016" y="17319"/>
                  </a:cubicBezTo>
                  <a:cubicBezTo>
                    <a:pt x="172741" y="17231"/>
                    <a:pt x="172577" y="17187"/>
                    <a:pt x="172258" y="17099"/>
                  </a:cubicBezTo>
                  <a:cubicBezTo>
                    <a:pt x="172393" y="17072"/>
                    <a:pt x="172502" y="17056"/>
                    <a:pt x="172594" y="17056"/>
                  </a:cubicBezTo>
                  <a:close/>
                  <a:moveTo>
                    <a:pt x="363" y="16759"/>
                  </a:moveTo>
                  <a:cubicBezTo>
                    <a:pt x="834" y="17001"/>
                    <a:pt x="834" y="17001"/>
                    <a:pt x="560" y="17330"/>
                  </a:cubicBezTo>
                  <a:lnTo>
                    <a:pt x="560" y="17352"/>
                  </a:lnTo>
                  <a:lnTo>
                    <a:pt x="549" y="17341"/>
                  </a:lnTo>
                  <a:cubicBezTo>
                    <a:pt x="549" y="17330"/>
                    <a:pt x="560" y="17330"/>
                    <a:pt x="560" y="17330"/>
                  </a:cubicBezTo>
                  <a:cubicBezTo>
                    <a:pt x="505" y="17165"/>
                    <a:pt x="439" y="17001"/>
                    <a:pt x="363" y="16759"/>
                  </a:cubicBezTo>
                  <a:close/>
                  <a:moveTo>
                    <a:pt x="157366" y="16682"/>
                  </a:moveTo>
                  <a:cubicBezTo>
                    <a:pt x="157530" y="16880"/>
                    <a:pt x="157684" y="17089"/>
                    <a:pt x="157915" y="17374"/>
                  </a:cubicBezTo>
                  <a:cubicBezTo>
                    <a:pt x="157421" y="17220"/>
                    <a:pt x="157344" y="16968"/>
                    <a:pt x="157201" y="16748"/>
                  </a:cubicBezTo>
                  <a:lnTo>
                    <a:pt x="157366" y="16682"/>
                  </a:lnTo>
                  <a:close/>
                  <a:moveTo>
                    <a:pt x="141892" y="17055"/>
                  </a:moveTo>
                  <a:cubicBezTo>
                    <a:pt x="142002" y="17143"/>
                    <a:pt x="142078" y="17209"/>
                    <a:pt x="142144" y="17264"/>
                  </a:cubicBezTo>
                  <a:cubicBezTo>
                    <a:pt x="142067" y="17308"/>
                    <a:pt x="141990" y="17374"/>
                    <a:pt x="141902" y="17385"/>
                  </a:cubicBezTo>
                  <a:cubicBezTo>
                    <a:pt x="141899" y="17385"/>
                    <a:pt x="141895" y="17386"/>
                    <a:pt x="141890" y="17386"/>
                  </a:cubicBezTo>
                  <a:cubicBezTo>
                    <a:pt x="141829" y="17386"/>
                    <a:pt x="141705" y="17317"/>
                    <a:pt x="141705" y="17286"/>
                  </a:cubicBezTo>
                  <a:cubicBezTo>
                    <a:pt x="141727" y="17220"/>
                    <a:pt x="141804" y="17165"/>
                    <a:pt x="141892" y="17055"/>
                  </a:cubicBezTo>
                  <a:close/>
                  <a:moveTo>
                    <a:pt x="136702" y="17262"/>
                  </a:moveTo>
                  <a:cubicBezTo>
                    <a:pt x="136706" y="17262"/>
                    <a:pt x="136709" y="17263"/>
                    <a:pt x="136712" y="17264"/>
                  </a:cubicBezTo>
                  <a:cubicBezTo>
                    <a:pt x="136766" y="17275"/>
                    <a:pt x="136800" y="17308"/>
                    <a:pt x="136876" y="17352"/>
                  </a:cubicBezTo>
                  <a:cubicBezTo>
                    <a:pt x="136797" y="17381"/>
                    <a:pt x="136736" y="17420"/>
                    <a:pt x="136693" y="17420"/>
                  </a:cubicBezTo>
                  <a:cubicBezTo>
                    <a:pt x="136688" y="17420"/>
                    <a:pt x="136683" y="17419"/>
                    <a:pt x="136678" y="17418"/>
                  </a:cubicBezTo>
                  <a:cubicBezTo>
                    <a:pt x="136646" y="17407"/>
                    <a:pt x="136613" y="17341"/>
                    <a:pt x="136613" y="17308"/>
                  </a:cubicBezTo>
                  <a:cubicBezTo>
                    <a:pt x="136603" y="17298"/>
                    <a:pt x="136671" y="17262"/>
                    <a:pt x="136702" y="17262"/>
                  </a:cubicBezTo>
                  <a:close/>
                  <a:moveTo>
                    <a:pt x="160637" y="16396"/>
                  </a:moveTo>
                  <a:cubicBezTo>
                    <a:pt x="160844" y="16396"/>
                    <a:pt x="161081" y="16441"/>
                    <a:pt x="161363" y="16441"/>
                  </a:cubicBezTo>
                  <a:cubicBezTo>
                    <a:pt x="161380" y="16441"/>
                    <a:pt x="161398" y="16441"/>
                    <a:pt x="161415" y="16441"/>
                  </a:cubicBezTo>
                  <a:lnTo>
                    <a:pt x="161415" y="16441"/>
                  </a:lnTo>
                  <a:cubicBezTo>
                    <a:pt x="160691" y="16777"/>
                    <a:pt x="160819" y="17539"/>
                    <a:pt x="159707" y="17539"/>
                  </a:cubicBezTo>
                  <a:cubicBezTo>
                    <a:pt x="159691" y="17539"/>
                    <a:pt x="159675" y="17539"/>
                    <a:pt x="159659" y="17538"/>
                  </a:cubicBezTo>
                  <a:cubicBezTo>
                    <a:pt x="160329" y="17121"/>
                    <a:pt x="160351" y="17055"/>
                    <a:pt x="160164" y="16551"/>
                  </a:cubicBezTo>
                  <a:cubicBezTo>
                    <a:pt x="160306" y="16429"/>
                    <a:pt x="160460" y="16396"/>
                    <a:pt x="160637" y="16396"/>
                  </a:cubicBezTo>
                  <a:close/>
                  <a:moveTo>
                    <a:pt x="170502" y="17382"/>
                  </a:moveTo>
                  <a:cubicBezTo>
                    <a:pt x="170517" y="17382"/>
                    <a:pt x="170532" y="17383"/>
                    <a:pt x="170546" y="17385"/>
                  </a:cubicBezTo>
                  <a:cubicBezTo>
                    <a:pt x="170590" y="17396"/>
                    <a:pt x="170602" y="17472"/>
                    <a:pt x="170634" y="17516"/>
                  </a:cubicBezTo>
                  <a:cubicBezTo>
                    <a:pt x="170546" y="17528"/>
                    <a:pt x="170470" y="17550"/>
                    <a:pt x="170382" y="17550"/>
                  </a:cubicBezTo>
                  <a:cubicBezTo>
                    <a:pt x="170349" y="17538"/>
                    <a:pt x="170316" y="17472"/>
                    <a:pt x="170250" y="17407"/>
                  </a:cubicBezTo>
                  <a:cubicBezTo>
                    <a:pt x="170358" y="17398"/>
                    <a:pt x="170436" y="17382"/>
                    <a:pt x="170502" y="17382"/>
                  </a:cubicBezTo>
                  <a:close/>
                  <a:moveTo>
                    <a:pt x="173597" y="16957"/>
                  </a:moveTo>
                  <a:cubicBezTo>
                    <a:pt x="174048" y="17045"/>
                    <a:pt x="174058" y="17045"/>
                    <a:pt x="173982" y="17297"/>
                  </a:cubicBezTo>
                  <a:lnTo>
                    <a:pt x="173982" y="17308"/>
                  </a:lnTo>
                  <a:cubicBezTo>
                    <a:pt x="173982" y="17308"/>
                    <a:pt x="173982" y="17319"/>
                    <a:pt x="173992" y="17330"/>
                  </a:cubicBezTo>
                  <a:cubicBezTo>
                    <a:pt x="174053" y="17311"/>
                    <a:pt x="174100" y="17303"/>
                    <a:pt x="174137" y="17303"/>
                  </a:cubicBezTo>
                  <a:cubicBezTo>
                    <a:pt x="174297" y="17303"/>
                    <a:pt x="174281" y="17452"/>
                    <a:pt x="174387" y="17550"/>
                  </a:cubicBezTo>
                  <a:cubicBezTo>
                    <a:pt x="174070" y="17550"/>
                    <a:pt x="174004" y="17450"/>
                    <a:pt x="173992" y="17330"/>
                  </a:cubicBezTo>
                  <a:lnTo>
                    <a:pt x="173970" y="17330"/>
                  </a:lnTo>
                  <a:cubicBezTo>
                    <a:pt x="173970" y="17319"/>
                    <a:pt x="173970" y="17308"/>
                    <a:pt x="173982" y="17297"/>
                  </a:cubicBezTo>
                  <a:cubicBezTo>
                    <a:pt x="173883" y="17209"/>
                    <a:pt x="173773" y="17121"/>
                    <a:pt x="173597" y="16957"/>
                  </a:cubicBezTo>
                  <a:close/>
                  <a:moveTo>
                    <a:pt x="122631" y="17220"/>
                  </a:moveTo>
                  <a:lnTo>
                    <a:pt x="122631" y="17220"/>
                  </a:lnTo>
                  <a:cubicBezTo>
                    <a:pt x="122982" y="17407"/>
                    <a:pt x="122993" y="17538"/>
                    <a:pt x="122533" y="17648"/>
                  </a:cubicBezTo>
                  <a:cubicBezTo>
                    <a:pt x="122565" y="17516"/>
                    <a:pt x="122587" y="17385"/>
                    <a:pt x="122631" y="17220"/>
                  </a:cubicBezTo>
                  <a:close/>
                  <a:moveTo>
                    <a:pt x="157245" y="17516"/>
                  </a:moveTo>
                  <a:cubicBezTo>
                    <a:pt x="157267" y="17538"/>
                    <a:pt x="157311" y="17572"/>
                    <a:pt x="157300" y="17582"/>
                  </a:cubicBezTo>
                  <a:cubicBezTo>
                    <a:pt x="157278" y="17616"/>
                    <a:pt x="157234" y="17626"/>
                    <a:pt x="157190" y="17648"/>
                  </a:cubicBezTo>
                  <a:cubicBezTo>
                    <a:pt x="157179" y="17616"/>
                    <a:pt x="157157" y="17594"/>
                    <a:pt x="157135" y="17572"/>
                  </a:cubicBezTo>
                  <a:cubicBezTo>
                    <a:pt x="157179" y="17550"/>
                    <a:pt x="157212" y="17528"/>
                    <a:pt x="157245" y="17516"/>
                  </a:cubicBezTo>
                  <a:close/>
                  <a:moveTo>
                    <a:pt x="121072" y="17626"/>
                  </a:moveTo>
                  <a:cubicBezTo>
                    <a:pt x="121084" y="17626"/>
                    <a:pt x="121106" y="17659"/>
                    <a:pt x="121106" y="17659"/>
                  </a:cubicBezTo>
                  <a:cubicBezTo>
                    <a:pt x="121084" y="17681"/>
                    <a:pt x="121062" y="17703"/>
                    <a:pt x="121029" y="17725"/>
                  </a:cubicBezTo>
                  <a:cubicBezTo>
                    <a:pt x="121018" y="17703"/>
                    <a:pt x="120996" y="17681"/>
                    <a:pt x="120974" y="17659"/>
                  </a:cubicBezTo>
                  <a:lnTo>
                    <a:pt x="121072" y="17626"/>
                  </a:lnTo>
                  <a:close/>
                  <a:moveTo>
                    <a:pt x="138983" y="17099"/>
                  </a:moveTo>
                  <a:cubicBezTo>
                    <a:pt x="139302" y="17133"/>
                    <a:pt x="139609" y="17177"/>
                    <a:pt x="139971" y="17209"/>
                  </a:cubicBezTo>
                  <a:cubicBezTo>
                    <a:pt x="139719" y="17429"/>
                    <a:pt x="139532" y="17582"/>
                    <a:pt x="139346" y="17747"/>
                  </a:cubicBezTo>
                  <a:lnTo>
                    <a:pt x="139356" y="17747"/>
                  </a:lnTo>
                  <a:lnTo>
                    <a:pt x="139356" y="17758"/>
                  </a:lnTo>
                  <a:lnTo>
                    <a:pt x="139334" y="17758"/>
                  </a:lnTo>
                  <a:cubicBezTo>
                    <a:pt x="139334" y="17747"/>
                    <a:pt x="139346" y="17747"/>
                    <a:pt x="139346" y="17747"/>
                  </a:cubicBezTo>
                  <a:cubicBezTo>
                    <a:pt x="139236" y="17725"/>
                    <a:pt x="139049" y="17714"/>
                    <a:pt x="139049" y="17681"/>
                  </a:cubicBezTo>
                  <a:cubicBezTo>
                    <a:pt x="139005" y="17494"/>
                    <a:pt x="138995" y="17297"/>
                    <a:pt x="138983" y="17099"/>
                  </a:cubicBezTo>
                  <a:close/>
                  <a:moveTo>
                    <a:pt x="152087" y="16990"/>
                  </a:moveTo>
                  <a:cubicBezTo>
                    <a:pt x="152745" y="17462"/>
                    <a:pt x="152745" y="17462"/>
                    <a:pt x="152372" y="17769"/>
                  </a:cubicBezTo>
                  <a:cubicBezTo>
                    <a:pt x="151901" y="17396"/>
                    <a:pt x="151780" y="17330"/>
                    <a:pt x="151275" y="17253"/>
                  </a:cubicBezTo>
                  <a:cubicBezTo>
                    <a:pt x="151637" y="17143"/>
                    <a:pt x="151867" y="17055"/>
                    <a:pt x="152087" y="16990"/>
                  </a:cubicBezTo>
                  <a:close/>
                  <a:moveTo>
                    <a:pt x="171176" y="17592"/>
                  </a:moveTo>
                  <a:cubicBezTo>
                    <a:pt x="171182" y="17592"/>
                    <a:pt x="171188" y="17592"/>
                    <a:pt x="171194" y="17594"/>
                  </a:cubicBezTo>
                  <a:cubicBezTo>
                    <a:pt x="171249" y="17604"/>
                    <a:pt x="171314" y="17637"/>
                    <a:pt x="171348" y="17670"/>
                  </a:cubicBezTo>
                  <a:cubicBezTo>
                    <a:pt x="171358" y="17692"/>
                    <a:pt x="171271" y="17769"/>
                    <a:pt x="171238" y="17769"/>
                  </a:cubicBezTo>
                  <a:cubicBezTo>
                    <a:pt x="171161" y="17758"/>
                    <a:pt x="171095" y="17714"/>
                    <a:pt x="170963" y="17670"/>
                  </a:cubicBezTo>
                  <a:cubicBezTo>
                    <a:pt x="171071" y="17631"/>
                    <a:pt x="171126" y="17592"/>
                    <a:pt x="171176" y="17592"/>
                  </a:cubicBezTo>
                  <a:close/>
                  <a:moveTo>
                    <a:pt x="159418" y="17659"/>
                  </a:moveTo>
                  <a:cubicBezTo>
                    <a:pt x="159157" y="17680"/>
                    <a:pt x="158892" y="17769"/>
                    <a:pt x="158587" y="17769"/>
                  </a:cubicBezTo>
                  <a:cubicBezTo>
                    <a:pt x="158417" y="17769"/>
                    <a:pt x="158235" y="17742"/>
                    <a:pt x="158035" y="17659"/>
                  </a:cubicBezTo>
                  <a:close/>
                  <a:moveTo>
                    <a:pt x="560" y="17352"/>
                  </a:moveTo>
                  <a:lnTo>
                    <a:pt x="560" y="17352"/>
                  </a:lnTo>
                  <a:cubicBezTo>
                    <a:pt x="889" y="17637"/>
                    <a:pt x="878" y="17725"/>
                    <a:pt x="417" y="17835"/>
                  </a:cubicBezTo>
                  <a:cubicBezTo>
                    <a:pt x="461" y="17659"/>
                    <a:pt x="516" y="17506"/>
                    <a:pt x="560" y="17352"/>
                  </a:cubicBezTo>
                  <a:close/>
                  <a:moveTo>
                    <a:pt x="151615" y="17659"/>
                  </a:moveTo>
                  <a:cubicBezTo>
                    <a:pt x="151681" y="17791"/>
                    <a:pt x="151736" y="17835"/>
                    <a:pt x="151714" y="17857"/>
                  </a:cubicBezTo>
                  <a:cubicBezTo>
                    <a:pt x="151703" y="17901"/>
                    <a:pt x="151626" y="17923"/>
                    <a:pt x="151582" y="17945"/>
                  </a:cubicBezTo>
                  <a:cubicBezTo>
                    <a:pt x="151550" y="17911"/>
                    <a:pt x="151484" y="17879"/>
                    <a:pt x="151484" y="17835"/>
                  </a:cubicBezTo>
                  <a:cubicBezTo>
                    <a:pt x="151494" y="17791"/>
                    <a:pt x="151538" y="17758"/>
                    <a:pt x="151615" y="17659"/>
                  </a:cubicBezTo>
                  <a:close/>
                  <a:moveTo>
                    <a:pt x="173751" y="17802"/>
                  </a:moveTo>
                  <a:cubicBezTo>
                    <a:pt x="173773" y="17824"/>
                    <a:pt x="173817" y="17867"/>
                    <a:pt x="173806" y="17879"/>
                  </a:cubicBezTo>
                  <a:cubicBezTo>
                    <a:pt x="173773" y="17911"/>
                    <a:pt x="173718" y="17933"/>
                    <a:pt x="173674" y="17967"/>
                  </a:cubicBezTo>
                  <a:cubicBezTo>
                    <a:pt x="173631" y="17933"/>
                    <a:pt x="173597" y="17923"/>
                    <a:pt x="173575" y="17901"/>
                  </a:cubicBezTo>
                  <a:cubicBezTo>
                    <a:pt x="173631" y="17867"/>
                    <a:pt x="173696" y="17835"/>
                    <a:pt x="173751" y="17802"/>
                  </a:cubicBezTo>
                  <a:close/>
                  <a:moveTo>
                    <a:pt x="160950" y="17790"/>
                  </a:moveTo>
                  <a:cubicBezTo>
                    <a:pt x="160952" y="17790"/>
                    <a:pt x="160953" y="17790"/>
                    <a:pt x="160954" y="17791"/>
                  </a:cubicBezTo>
                  <a:cubicBezTo>
                    <a:pt x="161020" y="17824"/>
                    <a:pt x="161054" y="17879"/>
                    <a:pt x="161097" y="17923"/>
                  </a:cubicBezTo>
                  <a:cubicBezTo>
                    <a:pt x="161042" y="17945"/>
                    <a:pt x="160976" y="17977"/>
                    <a:pt x="160922" y="17977"/>
                  </a:cubicBezTo>
                  <a:cubicBezTo>
                    <a:pt x="160867" y="17967"/>
                    <a:pt x="160834" y="17911"/>
                    <a:pt x="160768" y="17867"/>
                  </a:cubicBezTo>
                  <a:cubicBezTo>
                    <a:pt x="160848" y="17838"/>
                    <a:pt x="160928" y="17790"/>
                    <a:pt x="160950" y="17790"/>
                  </a:cubicBezTo>
                  <a:close/>
                  <a:moveTo>
                    <a:pt x="172128" y="17855"/>
                  </a:moveTo>
                  <a:cubicBezTo>
                    <a:pt x="172132" y="17855"/>
                    <a:pt x="172135" y="17855"/>
                    <a:pt x="172138" y="17857"/>
                  </a:cubicBezTo>
                  <a:cubicBezTo>
                    <a:pt x="172170" y="17857"/>
                    <a:pt x="172204" y="17889"/>
                    <a:pt x="172236" y="17911"/>
                  </a:cubicBezTo>
                  <a:cubicBezTo>
                    <a:pt x="172192" y="17933"/>
                    <a:pt x="172160" y="17955"/>
                    <a:pt x="172116" y="17977"/>
                  </a:cubicBezTo>
                  <a:cubicBezTo>
                    <a:pt x="172094" y="17945"/>
                    <a:pt x="172072" y="17923"/>
                    <a:pt x="172050" y="17901"/>
                  </a:cubicBezTo>
                  <a:cubicBezTo>
                    <a:pt x="172078" y="17882"/>
                    <a:pt x="172107" y="17855"/>
                    <a:pt x="172128" y="17855"/>
                  </a:cubicBezTo>
                  <a:close/>
                  <a:moveTo>
                    <a:pt x="139356" y="17758"/>
                  </a:moveTo>
                  <a:lnTo>
                    <a:pt x="139356" y="17758"/>
                  </a:lnTo>
                  <a:cubicBezTo>
                    <a:pt x="139598" y="17780"/>
                    <a:pt x="139851" y="17791"/>
                    <a:pt x="139927" y="18055"/>
                  </a:cubicBezTo>
                  <a:cubicBezTo>
                    <a:pt x="139587" y="18043"/>
                    <a:pt x="139422" y="17945"/>
                    <a:pt x="139356" y="17758"/>
                  </a:cubicBezTo>
                  <a:close/>
                  <a:moveTo>
                    <a:pt x="163534" y="17736"/>
                  </a:moveTo>
                  <a:lnTo>
                    <a:pt x="163534" y="17736"/>
                  </a:lnTo>
                  <a:cubicBezTo>
                    <a:pt x="163490" y="17889"/>
                    <a:pt x="163457" y="18021"/>
                    <a:pt x="163402" y="18208"/>
                  </a:cubicBezTo>
                  <a:cubicBezTo>
                    <a:pt x="162941" y="17967"/>
                    <a:pt x="162941" y="17955"/>
                    <a:pt x="163534" y="17736"/>
                  </a:cubicBezTo>
                  <a:close/>
                  <a:moveTo>
                    <a:pt x="156708" y="18142"/>
                  </a:moveTo>
                  <a:cubicBezTo>
                    <a:pt x="156740" y="18142"/>
                    <a:pt x="156795" y="18153"/>
                    <a:pt x="156817" y="18175"/>
                  </a:cubicBezTo>
                  <a:cubicBezTo>
                    <a:pt x="156839" y="18186"/>
                    <a:pt x="156817" y="18230"/>
                    <a:pt x="156817" y="18252"/>
                  </a:cubicBezTo>
                  <a:cubicBezTo>
                    <a:pt x="156762" y="18241"/>
                    <a:pt x="156708" y="18230"/>
                    <a:pt x="156642" y="18219"/>
                  </a:cubicBezTo>
                  <a:cubicBezTo>
                    <a:pt x="156664" y="18186"/>
                    <a:pt x="156686" y="18142"/>
                    <a:pt x="156708" y="18142"/>
                  </a:cubicBezTo>
                  <a:close/>
                  <a:moveTo>
                    <a:pt x="158332" y="18175"/>
                  </a:moveTo>
                  <a:cubicBezTo>
                    <a:pt x="158342" y="18197"/>
                    <a:pt x="158354" y="18230"/>
                    <a:pt x="158376" y="18252"/>
                  </a:cubicBezTo>
                  <a:cubicBezTo>
                    <a:pt x="158342" y="18274"/>
                    <a:pt x="158310" y="18285"/>
                    <a:pt x="158277" y="18306"/>
                  </a:cubicBezTo>
                  <a:cubicBezTo>
                    <a:pt x="158255" y="18285"/>
                    <a:pt x="158200" y="18252"/>
                    <a:pt x="158211" y="18241"/>
                  </a:cubicBezTo>
                  <a:cubicBezTo>
                    <a:pt x="158244" y="18219"/>
                    <a:pt x="158288" y="18197"/>
                    <a:pt x="158332" y="18175"/>
                  </a:cubicBezTo>
                  <a:close/>
                  <a:moveTo>
                    <a:pt x="127063" y="17911"/>
                  </a:moveTo>
                  <a:cubicBezTo>
                    <a:pt x="127413" y="17911"/>
                    <a:pt x="127612" y="18183"/>
                    <a:pt x="127559" y="18592"/>
                  </a:cubicBezTo>
                  <a:cubicBezTo>
                    <a:pt x="127284" y="18472"/>
                    <a:pt x="127043" y="18372"/>
                    <a:pt x="126769" y="18252"/>
                  </a:cubicBezTo>
                  <a:cubicBezTo>
                    <a:pt x="126878" y="18109"/>
                    <a:pt x="126966" y="17999"/>
                    <a:pt x="127043" y="17911"/>
                  </a:cubicBezTo>
                  <a:cubicBezTo>
                    <a:pt x="127049" y="17911"/>
                    <a:pt x="127056" y="17911"/>
                    <a:pt x="127063" y="17911"/>
                  </a:cubicBezTo>
                  <a:close/>
                  <a:moveTo>
                    <a:pt x="153421" y="17494"/>
                  </a:moveTo>
                  <a:cubicBezTo>
                    <a:pt x="153540" y="17494"/>
                    <a:pt x="153640" y="17555"/>
                    <a:pt x="153755" y="17681"/>
                  </a:cubicBezTo>
                  <a:cubicBezTo>
                    <a:pt x="153864" y="17799"/>
                    <a:pt x="153943" y="17917"/>
                    <a:pt x="154166" y="17917"/>
                  </a:cubicBezTo>
                  <a:cubicBezTo>
                    <a:pt x="154212" y="17917"/>
                    <a:pt x="154265" y="17912"/>
                    <a:pt x="154326" y="17901"/>
                  </a:cubicBezTo>
                  <a:lnTo>
                    <a:pt x="154326" y="17901"/>
                  </a:lnTo>
                  <a:cubicBezTo>
                    <a:pt x="154326" y="18055"/>
                    <a:pt x="154370" y="18197"/>
                    <a:pt x="154315" y="18318"/>
                  </a:cubicBezTo>
                  <a:cubicBezTo>
                    <a:pt x="154256" y="18495"/>
                    <a:pt x="154109" y="18619"/>
                    <a:pt x="153834" y="18619"/>
                  </a:cubicBezTo>
                  <a:cubicBezTo>
                    <a:pt x="153802" y="18619"/>
                    <a:pt x="153769" y="18617"/>
                    <a:pt x="153733" y="18614"/>
                  </a:cubicBezTo>
                  <a:cubicBezTo>
                    <a:pt x="153481" y="18581"/>
                    <a:pt x="153218" y="18559"/>
                    <a:pt x="152888" y="18537"/>
                  </a:cubicBezTo>
                  <a:cubicBezTo>
                    <a:pt x="153459" y="18065"/>
                    <a:pt x="153459" y="18065"/>
                    <a:pt x="153031" y="17637"/>
                  </a:cubicBezTo>
                  <a:cubicBezTo>
                    <a:pt x="153192" y="17544"/>
                    <a:pt x="153314" y="17494"/>
                    <a:pt x="153421" y="17494"/>
                  </a:cubicBezTo>
                  <a:close/>
                  <a:moveTo>
                    <a:pt x="138753" y="18153"/>
                  </a:moveTo>
                  <a:lnTo>
                    <a:pt x="138753" y="18153"/>
                  </a:lnTo>
                  <a:cubicBezTo>
                    <a:pt x="138720" y="18318"/>
                    <a:pt x="138698" y="18428"/>
                    <a:pt x="138654" y="18636"/>
                  </a:cubicBezTo>
                  <a:cubicBezTo>
                    <a:pt x="138412" y="18482"/>
                    <a:pt x="138292" y="18406"/>
                    <a:pt x="138105" y="18285"/>
                  </a:cubicBezTo>
                  <a:cubicBezTo>
                    <a:pt x="138336" y="18241"/>
                    <a:pt x="138500" y="18208"/>
                    <a:pt x="138753" y="18153"/>
                  </a:cubicBezTo>
                  <a:close/>
                  <a:moveTo>
                    <a:pt x="143505" y="17297"/>
                  </a:moveTo>
                  <a:cubicBezTo>
                    <a:pt x="143944" y="17440"/>
                    <a:pt x="144295" y="17550"/>
                    <a:pt x="144723" y="17692"/>
                  </a:cubicBezTo>
                  <a:cubicBezTo>
                    <a:pt x="144416" y="17824"/>
                    <a:pt x="144141" y="17945"/>
                    <a:pt x="143812" y="18076"/>
                  </a:cubicBezTo>
                  <a:cubicBezTo>
                    <a:pt x="143867" y="18153"/>
                    <a:pt x="143933" y="18241"/>
                    <a:pt x="144065" y="18416"/>
                  </a:cubicBezTo>
                  <a:cubicBezTo>
                    <a:pt x="143887" y="18352"/>
                    <a:pt x="143741" y="18319"/>
                    <a:pt x="143615" y="18319"/>
                  </a:cubicBezTo>
                  <a:cubicBezTo>
                    <a:pt x="143439" y="18319"/>
                    <a:pt x="143304" y="18385"/>
                    <a:pt x="143175" y="18526"/>
                  </a:cubicBezTo>
                  <a:cubicBezTo>
                    <a:pt x="143078" y="18635"/>
                    <a:pt x="142942" y="18684"/>
                    <a:pt x="142799" y="18684"/>
                  </a:cubicBezTo>
                  <a:cubicBezTo>
                    <a:pt x="142669" y="18684"/>
                    <a:pt x="142534" y="18643"/>
                    <a:pt x="142419" y="18570"/>
                  </a:cubicBezTo>
                  <a:cubicBezTo>
                    <a:pt x="142188" y="18428"/>
                    <a:pt x="142177" y="18197"/>
                    <a:pt x="142463" y="18043"/>
                  </a:cubicBezTo>
                  <a:cubicBezTo>
                    <a:pt x="142671" y="17933"/>
                    <a:pt x="142934" y="17879"/>
                    <a:pt x="143132" y="17813"/>
                  </a:cubicBezTo>
                  <a:cubicBezTo>
                    <a:pt x="143263" y="17626"/>
                    <a:pt x="143384" y="17462"/>
                    <a:pt x="143505" y="17297"/>
                  </a:cubicBezTo>
                  <a:close/>
                  <a:moveTo>
                    <a:pt x="988" y="18428"/>
                  </a:moveTo>
                  <a:lnTo>
                    <a:pt x="988" y="18724"/>
                  </a:lnTo>
                  <a:cubicBezTo>
                    <a:pt x="944" y="18724"/>
                    <a:pt x="889" y="18724"/>
                    <a:pt x="834" y="18735"/>
                  </a:cubicBezTo>
                  <a:cubicBezTo>
                    <a:pt x="824" y="18636"/>
                    <a:pt x="802" y="18537"/>
                    <a:pt x="790" y="18438"/>
                  </a:cubicBezTo>
                  <a:cubicBezTo>
                    <a:pt x="856" y="18438"/>
                    <a:pt x="922" y="18428"/>
                    <a:pt x="988" y="18428"/>
                  </a:cubicBezTo>
                  <a:close/>
                  <a:moveTo>
                    <a:pt x="171573" y="18052"/>
                  </a:moveTo>
                  <a:cubicBezTo>
                    <a:pt x="171723" y="18052"/>
                    <a:pt x="171883" y="18117"/>
                    <a:pt x="172050" y="18175"/>
                  </a:cubicBezTo>
                  <a:cubicBezTo>
                    <a:pt x="172280" y="18263"/>
                    <a:pt x="172544" y="18318"/>
                    <a:pt x="172862" y="18406"/>
                  </a:cubicBezTo>
                  <a:cubicBezTo>
                    <a:pt x="172939" y="18680"/>
                    <a:pt x="172939" y="18680"/>
                    <a:pt x="172368" y="18779"/>
                  </a:cubicBezTo>
                  <a:cubicBezTo>
                    <a:pt x="172006" y="18581"/>
                    <a:pt x="171688" y="18406"/>
                    <a:pt x="171271" y="18175"/>
                  </a:cubicBezTo>
                  <a:cubicBezTo>
                    <a:pt x="171366" y="18084"/>
                    <a:pt x="171467" y="18052"/>
                    <a:pt x="171573" y="18052"/>
                  </a:cubicBezTo>
                  <a:close/>
                  <a:moveTo>
                    <a:pt x="151955" y="18416"/>
                  </a:moveTo>
                  <a:cubicBezTo>
                    <a:pt x="152065" y="18472"/>
                    <a:pt x="152142" y="18493"/>
                    <a:pt x="152142" y="18515"/>
                  </a:cubicBezTo>
                  <a:cubicBezTo>
                    <a:pt x="152153" y="18614"/>
                    <a:pt x="152142" y="18724"/>
                    <a:pt x="152142" y="18823"/>
                  </a:cubicBezTo>
                  <a:cubicBezTo>
                    <a:pt x="152109" y="18833"/>
                    <a:pt x="152076" y="18833"/>
                    <a:pt x="152043" y="18833"/>
                  </a:cubicBezTo>
                  <a:cubicBezTo>
                    <a:pt x="152010" y="18713"/>
                    <a:pt x="151989" y="18603"/>
                    <a:pt x="151955" y="18416"/>
                  </a:cubicBezTo>
                  <a:close/>
                  <a:moveTo>
                    <a:pt x="173970" y="18340"/>
                  </a:moveTo>
                  <a:cubicBezTo>
                    <a:pt x="173938" y="18460"/>
                    <a:pt x="173916" y="18548"/>
                    <a:pt x="173904" y="18636"/>
                  </a:cubicBezTo>
                  <a:lnTo>
                    <a:pt x="173916" y="18636"/>
                  </a:lnTo>
                  <a:cubicBezTo>
                    <a:pt x="174080" y="18581"/>
                    <a:pt x="174234" y="18526"/>
                    <a:pt x="174399" y="18460"/>
                  </a:cubicBezTo>
                  <a:cubicBezTo>
                    <a:pt x="174462" y="18436"/>
                    <a:pt x="174518" y="18424"/>
                    <a:pt x="174567" y="18424"/>
                  </a:cubicBezTo>
                  <a:cubicBezTo>
                    <a:pt x="174698" y="18424"/>
                    <a:pt x="174792" y="18504"/>
                    <a:pt x="174904" y="18647"/>
                  </a:cubicBezTo>
                  <a:cubicBezTo>
                    <a:pt x="174662" y="18757"/>
                    <a:pt x="174421" y="18855"/>
                    <a:pt x="174179" y="18954"/>
                  </a:cubicBezTo>
                  <a:cubicBezTo>
                    <a:pt x="174091" y="18855"/>
                    <a:pt x="174004" y="18745"/>
                    <a:pt x="173916" y="18636"/>
                  </a:cubicBezTo>
                  <a:cubicBezTo>
                    <a:pt x="173904" y="18647"/>
                    <a:pt x="173904" y="18647"/>
                    <a:pt x="173894" y="18647"/>
                  </a:cubicBezTo>
                  <a:cubicBezTo>
                    <a:pt x="173894" y="18647"/>
                    <a:pt x="173894" y="18636"/>
                    <a:pt x="173904" y="18636"/>
                  </a:cubicBezTo>
                  <a:lnTo>
                    <a:pt x="173400" y="18636"/>
                  </a:lnTo>
                  <a:cubicBezTo>
                    <a:pt x="173477" y="18406"/>
                    <a:pt x="173674" y="18362"/>
                    <a:pt x="173970" y="18340"/>
                  </a:cubicBezTo>
                  <a:close/>
                  <a:moveTo>
                    <a:pt x="159423" y="18486"/>
                  </a:moveTo>
                  <a:cubicBezTo>
                    <a:pt x="159501" y="18486"/>
                    <a:pt x="159589" y="18498"/>
                    <a:pt x="159671" y="18515"/>
                  </a:cubicBezTo>
                  <a:cubicBezTo>
                    <a:pt x="159363" y="18767"/>
                    <a:pt x="159023" y="18943"/>
                    <a:pt x="158584" y="19020"/>
                  </a:cubicBezTo>
                  <a:cubicBezTo>
                    <a:pt x="158584" y="19031"/>
                    <a:pt x="158573" y="19031"/>
                    <a:pt x="158573" y="19031"/>
                  </a:cubicBezTo>
                  <a:lnTo>
                    <a:pt x="158573" y="19042"/>
                  </a:lnTo>
                  <a:cubicBezTo>
                    <a:pt x="158562" y="19031"/>
                    <a:pt x="158562" y="19031"/>
                    <a:pt x="158551" y="19031"/>
                  </a:cubicBezTo>
                  <a:cubicBezTo>
                    <a:pt x="158562" y="19031"/>
                    <a:pt x="158573" y="19020"/>
                    <a:pt x="158584" y="19020"/>
                  </a:cubicBezTo>
                  <a:cubicBezTo>
                    <a:pt x="158803" y="18855"/>
                    <a:pt x="159012" y="18669"/>
                    <a:pt x="159254" y="18515"/>
                  </a:cubicBezTo>
                  <a:cubicBezTo>
                    <a:pt x="159295" y="18495"/>
                    <a:pt x="159355" y="18486"/>
                    <a:pt x="159423" y="18486"/>
                  </a:cubicBezTo>
                  <a:close/>
                  <a:moveTo>
                    <a:pt x="170019" y="17758"/>
                  </a:moveTo>
                  <a:lnTo>
                    <a:pt x="170019" y="18779"/>
                  </a:lnTo>
                  <a:cubicBezTo>
                    <a:pt x="169899" y="18724"/>
                    <a:pt x="169789" y="18658"/>
                    <a:pt x="169680" y="18603"/>
                  </a:cubicBezTo>
                  <a:cubicBezTo>
                    <a:pt x="169383" y="18649"/>
                    <a:pt x="169501" y="19055"/>
                    <a:pt x="169123" y="19055"/>
                  </a:cubicBezTo>
                  <a:cubicBezTo>
                    <a:pt x="169053" y="19055"/>
                    <a:pt x="168966" y="19041"/>
                    <a:pt x="168856" y="19009"/>
                  </a:cubicBezTo>
                  <a:cubicBezTo>
                    <a:pt x="169251" y="18581"/>
                    <a:pt x="169197" y="17989"/>
                    <a:pt x="170019" y="17758"/>
                  </a:cubicBezTo>
                  <a:close/>
                  <a:moveTo>
                    <a:pt x="439" y="18877"/>
                  </a:moveTo>
                  <a:cubicBezTo>
                    <a:pt x="494" y="18889"/>
                    <a:pt x="538" y="18889"/>
                    <a:pt x="593" y="18889"/>
                  </a:cubicBezTo>
                  <a:cubicBezTo>
                    <a:pt x="571" y="18943"/>
                    <a:pt x="560" y="18998"/>
                    <a:pt x="538" y="19053"/>
                  </a:cubicBezTo>
                  <a:cubicBezTo>
                    <a:pt x="535" y="19056"/>
                    <a:pt x="527" y="19058"/>
                    <a:pt x="516" y="19058"/>
                  </a:cubicBezTo>
                  <a:cubicBezTo>
                    <a:pt x="490" y="19058"/>
                    <a:pt x="448" y="19050"/>
                    <a:pt x="417" y="19042"/>
                  </a:cubicBezTo>
                  <a:cubicBezTo>
                    <a:pt x="429" y="18987"/>
                    <a:pt x="439" y="18932"/>
                    <a:pt x="439" y="18877"/>
                  </a:cubicBezTo>
                  <a:close/>
                  <a:moveTo>
                    <a:pt x="163051" y="19130"/>
                  </a:moveTo>
                  <a:lnTo>
                    <a:pt x="163117" y="19196"/>
                  </a:lnTo>
                  <a:cubicBezTo>
                    <a:pt x="163051" y="19240"/>
                    <a:pt x="162974" y="19284"/>
                    <a:pt x="162908" y="19328"/>
                  </a:cubicBezTo>
                  <a:cubicBezTo>
                    <a:pt x="162875" y="19306"/>
                    <a:pt x="162853" y="19272"/>
                    <a:pt x="162820" y="19240"/>
                  </a:cubicBezTo>
                  <a:cubicBezTo>
                    <a:pt x="162897" y="19206"/>
                    <a:pt x="162974" y="19174"/>
                    <a:pt x="163051" y="19130"/>
                  </a:cubicBezTo>
                  <a:close/>
                  <a:moveTo>
                    <a:pt x="161199" y="19042"/>
                  </a:moveTo>
                  <a:cubicBezTo>
                    <a:pt x="161506" y="19042"/>
                    <a:pt x="161833" y="19108"/>
                    <a:pt x="162173" y="19163"/>
                  </a:cubicBezTo>
                  <a:cubicBezTo>
                    <a:pt x="161478" y="19360"/>
                    <a:pt x="161079" y="19451"/>
                    <a:pt x="160805" y="19451"/>
                  </a:cubicBezTo>
                  <a:cubicBezTo>
                    <a:pt x="160607" y="19451"/>
                    <a:pt x="160473" y="19404"/>
                    <a:pt x="160340" y="19316"/>
                  </a:cubicBezTo>
                  <a:cubicBezTo>
                    <a:pt x="160603" y="19108"/>
                    <a:pt x="160891" y="19042"/>
                    <a:pt x="161199" y="19042"/>
                  </a:cubicBezTo>
                  <a:close/>
                  <a:moveTo>
                    <a:pt x="142738" y="19241"/>
                  </a:moveTo>
                  <a:cubicBezTo>
                    <a:pt x="142825" y="19241"/>
                    <a:pt x="142923" y="19255"/>
                    <a:pt x="143033" y="19284"/>
                  </a:cubicBezTo>
                  <a:cubicBezTo>
                    <a:pt x="142891" y="19418"/>
                    <a:pt x="142728" y="19456"/>
                    <a:pt x="142559" y="19456"/>
                  </a:cubicBezTo>
                  <a:cubicBezTo>
                    <a:pt x="142480" y="19456"/>
                    <a:pt x="142400" y="19448"/>
                    <a:pt x="142319" y="19437"/>
                  </a:cubicBezTo>
                  <a:cubicBezTo>
                    <a:pt x="142423" y="19304"/>
                    <a:pt x="142557" y="19241"/>
                    <a:pt x="142738" y="19241"/>
                  </a:cubicBezTo>
                  <a:close/>
                  <a:moveTo>
                    <a:pt x="141321" y="19294"/>
                  </a:moveTo>
                  <a:cubicBezTo>
                    <a:pt x="141343" y="19338"/>
                    <a:pt x="141354" y="19371"/>
                    <a:pt x="141376" y="19415"/>
                  </a:cubicBezTo>
                  <a:cubicBezTo>
                    <a:pt x="141288" y="19426"/>
                    <a:pt x="141200" y="19448"/>
                    <a:pt x="141124" y="19459"/>
                  </a:cubicBezTo>
                  <a:cubicBezTo>
                    <a:pt x="141102" y="19459"/>
                    <a:pt x="141068" y="19415"/>
                    <a:pt x="141046" y="19382"/>
                  </a:cubicBezTo>
                  <a:cubicBezTo>
                    <a:pt x="141134" y="19350"/>
                    <a:pt x="141233" y="19328"/>
                    <a:pt x="141321" y="19294"/>
                  </a:cubicBezTo>
                  <a:close/>
                  <a:moveTo>
                    <a:pt x="166936" y="19382"/>
                  </a:moveTo>
                  <a:cubicBezTo>
                    <a:pt x="166968" y="19415"/>
                    <a:pt x="167024" y="19448"/>
                    <a:pt x="167034" y="19492"/>
                  </a:cubicBezTo>
                  <a:cubicBezTo>
                    <a:pt x="167046" y="19514"/>
                    <a:pt x="166980" y="19569"/>
                    <a:pt x="166968" y="19569"/>
                  </a:cubicBezTo>
                  <a:cubicBezTo>
                    <a:pt x="166914" y="19558"/>
                    <a:pt x="166859" y="19525"/>
                    <a:pt x="166782" y="19492"/>
                  </a:cubicBezTo>
                  <a:cubicBezTo>
                    <a:pt x="166848" y="19448"/>
                    <a:pt x="166892" y="19415"/>
                    <a:pt x="166936" y="19382"/>
                  </a:cubicBezTo>
                  <a:close/>
                  <a:moveTo>
                    <a:pt x="171512" y="19470"/>
                  </a:moveTo>
                  <a:cubicBezTo>
                    <a:pt x="171556" y="19503"/>
                    <a:pt x="171600" y="19536"/>
                    <a:pt x="171622" y="19580"/>
                  </a:cubicBezTo>
                  <a:cubicBezTo>
                    <a:pt x="171633" y="19591"/>
                    <a:pt x="171578" y="19613"/>
                    <a:pt x="171556" y="19635"/>
                  </a:cubicBezTo>
                  <a:cubicBezTo>
                    <a:pt x="171512" y="19613"/>
                    <a:pt x="171468" y="19580"/>
                    <a:pt x="171436" y="19547"/>
                  </a:cubicBezTo>
                  <a:cubicBezTo>
                    <a:pt x="171424" y="19536"/>
                    <a:pt x="171479" y="19503"/>
                    <a:pt x="171512" y="19470"/>
                  </a:cubicBezTo>
                  <a:close/>
                  <a:moveTo>
                    <a:pt x="164148" y="19119"/>
                  </a:moveTo>
                  <a:cubicBezTo>
                    <a:pt x="164488" y="19196"/>
                    <a:pt x="164510" y="19350"/>
                    <a:pt x="164466" y="19645"/>
                  </a:cubicBezTo>
                  <a:cubicBezTo>
                    <a:pt x="164203" y="19437"/>
                    <a:pt x="164005" y="19338"/>
                    <a:pt x="164148" y="19119"/>
                  </a:cubicBezTo>
                  <a:close/>
                  <a:moveTo>
                    <a:pt x="159703" y="19492"/>
                  </a:moveTo>
                  <a:cubicBezTo>
                    <a:pt x="159715" y="19492"/>
                    <a:pt x="159737" y="19547"/>
                    <a:pt x="159759" y="19569"/>
                  </a:cubicBezTo>
                  <a:cubicBezTo>
                    <a:pt x="159659" y="19601"/>
                    <a:pt x="159561" y="19623"/>
                    <a:pt x="159473" y="19657"/>
                  </a:cubicBezTo>
                  <a:cubicBezTo>
                    <a:pt x="159451" y="19613"/>
                    <a:pt x="159429" y="19580"/>
                    <a:pt x="159407" y="19536"/>
                  </a:cubicBezTo>
                  <a:cubicBezTo>
                    <a:pt x="159506" y="19525"/>
                    <a:pt x="159605" y="19503"/>
                    <a:pt x="159703" y="19492"/>
                  </a:cubicBezTo>
                  <a:close/>
                  <a:moveTo>
                    <a:pt x="168922" y="19547"/>
                  </a:moveTo>
                  <a:cubicBezTo>
                    <a:pt x="168988" y="19558"/>
                    <a:pt x="169043" y="19580"/>
                    <a:pt x="169098" y="19601"/>
                  </a:cubicBezTo>
                  <a:cubicBezTo>
                    <a:pt x="169098" y="19601"/>
                    <a:pt x="169054" y="19679"/>
                    <a:pt x="169043" y="19679"/>
                  </a:cubicBezTo>
                  <a:cubicBezTo>
                    <a:pt x="168977" y="19679"/>
                    <a:pt x="168922" y="19657"/>
                    <a:pt x="168856" y="19645"/>
                  </a:cubicBezTo>
                  <a:cubicBezTo>
                    <a:pt x="168889" y="19601"/>
                    <a:pt x="168911" y="19547"/>
                    <a:pt x="168922" y="19547"/>
                  </a:cubicBezTo>
                  <a:close/>
                  <a:moveTo>
                    <a:pt x="155003" y="19564"/>
                  </a:moveTo>
                  <a:cubicBezTo>
                    <a:pt x="155110" y="19564"/>
                    <a:pt x="155215" y="19569"/>
                    <a:pt x="155325" y="19569"/>
                  </a:cubicBezTo>
                  <a:lnTo>
                    <a:pt x="155325" y="19701"/>
                  </a:lnTo>
                  <a:cubicBezTo>
                    <a:pt x="155149" y="19701"/>
                    <a:pt x="154962" y="19711"/>
                    <a:pt x="154721" y="19723"/>
                  </a:cubicBezTo>
                  <a:cubicBezTo>
                    <a:pt x="154787" y="19635"/>
                    <a:pt x="154809" y="19569"/>
                    <a:pt x="154842" y="19569"/>
                  </a:cubicBezTo>
                  <a:cubicBezTo>
                    <a:pt x="154897" y="19565"/>
                    <a:pt x="154950" y="19564"/>
                    <a:pt x="155003" y="19564"/>
                  </a:cubicBezTo>
                  <a:close/>
                  <a:moveTo>
                    <a:pt x="158573" y="19042"/>
                  </a:moveTo>
                  <a:lnTo>
                    <a:pt x="158573" y="19042"/>
                  </a:lnTo>
                  <a:cubicBezTo>
                    <a:pt x="158661" y="19086"/>
                    <a:pt x="158759" y="19141"/>
                    <a:pt x="158881" y="19206"/>
                  </a:cubicBezTo>
                  <a:cubicBezTo>
                    <a:pt x="158825" y="19382"/>
                    <a:pt x="158759" y="19569"/>
                    <a:pt x="158694" y="19755"/>
                  </a:cubicBezTo>
                  <a:cubicBezTo>
                    <a:pt x="158529" y="19514"/>
                    <a:pt x="158332" y="19294"/>
                    <a:pt x="158573" y="19042"/>
                  </a:cubicBezTo>
                  <a:close/>
                  <a:moveTo>
                    <a:pt x="126801" y="19459"/>
                  </a:moveTo>
                  <a:cubicBezTo>
                    <a:pt x="127284" y="19514"/>
                    <a:pt x="127284" y="19514"/>
                    <a:pt x="127252" y="19789"/>
                  </a:cubicBezTo>
                  <a:cubicBezTo>
                    <a:pt x="127109" y="19689"/>
                    <a:pt x="126977" y="19591"/>
                    <a:pt x="126801" y="19459"/>
                  </a:cubicBezTo>
                  <a:close/>
                  <a:moveTo>
                    <a:pt x="172493" y="19626"/>
                  </a:moveTo>
                  <a:cubicBezTo>
                    <a:pt x="172658" y="19626"/>
                    <a:pt x="172779" y="19721"/>
                    <a:pt x="172928" y="19799"/>
                  </a:cubicBezTo>
                  <a:cubicBezTo>
                    <a:pt x="172793" y="19824"/>
                    <a:pt x="172708" y="19839"/>
                    <a:pt x="172640" y="19839"/>
                  </a:cubicBezTo>
                  <a:cubicBezTo>
                    <a:pt x="172524" y="19839"/>
                    <a:pt x="172455" y="19795"/>
                    <a:pt x="172270" y="19679"/>
                  </a:cubicBezTo>
                  <a:cubicBezTo>
                    <a:pt x="172354" y="19641"/>
                    <a:pt x="172427" y="19626"/>
                    <a:pt x="172493" y="19626"/>
                  </a:cubicBezTo>
                  <a:close/>
                  <a:moveTo>
                    <a:pt x="152855" y="19371"/>
                  </a:moveTo>
                  <a:cubicBezTo>
                    <a:pt x="153284" y="19404"/>
                    <a:pt x="153591" y="19591"/>
                    <a:pt x="153942" y="19723"/>
                  </a:cubicBezTo>
                  <a:lnTo>
                    <a:pt x="153876" y="19854"/>
                  </a:lnTo>
                  <a:cubicBezTo>
                    <a:pt x="153514" y="19723"/>
                    <a:pt x="153152" y="19601"/>
                    <a:pt x="152789" y="19470"/>
                  </a:cubicBezTo>
                  <a:lnTo>
                    <a:pt x="152855" y="19371"/>
                  </a:lnTo>
                  <a:close/>
                  <a:moveTo>
                    <a:pt x="138438" y="19518"/>
                  </a:moveTo>
                  <a:cubicBezTo>
                    <a:pt x="138665" y="19518"/>
                    <a:pt x="138796" y="19561"/>
                    <a:pt x="138819" y="19723"/>
                  </a:cubicBezTo>
                  <a:cubicBezTo>
                    <a:pt x="138819" y="19789"/>
                    <a:pt x="138676" y="19865"/>
                    <a:pt x="138610" y="19942"/>
                  </a:cubicBezTo>
                  <a:cubicBezTo>
                    <a:pt x="138468" y="19821"/>
                    <a:pt x="138325" y="19711"/>
                    <a:pt x="138095" y="19536"/>
                  </a:cubicBezTo>
                  <a:cubicBezTo>
                    <a:pt x="138226" y="19526"/>
                    <a:pt x="138341" y="19518"/>
                    <a:pt x="138438" y="19518"/>
                  </a:cubicBezTo>
                  <a:close/>
                  <a:moveTo>
                    <a:pt x="145443" y="19621"/>
                  </a:moveTo>
                  <a:cubicBezTo>
                    <a:pt x="145488" y="19621"/>
                    <a:pt x="145582" y="19650"/>
                    <a:pt x="145601" y="19679"/>
                  </a:cubicBezTo>
                  <a:cubicBezTo>
                    <a:pt x="145667" y="19821"/>
                    <a:pt x="145579" y="19920"/>
                    <a:pt x="145316" y="19975"/>
                  </a:cubicBezTo>
                  <a:cubicBezTo>
                    <a:pt x="145173" y="19799"/>
                    <a:pt x="145228" y="19701"/>
                    <a:pt x="145426" y="19623"/>
                  </a:cubicBezTo>
                  <a:cubicBezTo>
                    <a:pt x="145430" y="19622"/>
                    <a:pt x="145436" y="19621"/>
                    <a:pt x="145443" y="19621"/>
                  </a:cubicBezTo>
                  <a:close/>
                  <a:moveTo>
                    <a:pt x="162601" y="19832"/>
                  </a:moveTo>
                  <a:cubicBezTo>
                    <a:pt x="162678" y="19898"/>
                    <a:pt x="162754" y="19964"/>
                    <a:pt x="162842" y="20030"/>
                  </a:cubicBezTo>
                  <a:cubicBezTo>
                    <a:pt x="162810" y="20040"/>
                    <a:pt x="162788" y="20062"/>
                    <a:pt x="162754" y="20084"/>
                  </a:cubicBezTo>
                  <a:cubicBezTo>
                    <a:pt x="162666" y="20019"/>
                    <a:pt x="162579" y="19964"/>
                    <a:pt x="162480" y="19898"/>
                  </a:cubicBezTo>
                  <a:cubicBezTo>
                    <a:pt x="162524" y="19876"/>
                    <a:pt x="162557" y="19854"/>
                    <a:pt x="162601" y="19832"/>
                  </a:cubicBezTo>
                  <a:close/>
                  <a:moveTo>
                    <a:pt x="141727" y="19953"/>
                  </a:moveTo>
                  <a:cubicBezTo>
                    <a:pt x="141771" y="19975"/>
                    <a:pt x="141804" y="20008"/>
                    <a:pt x="141848" y="20030"/>
                  </a:cubicBezTo>
                  <a:cubicBezTo>
                    <a:pt x="141815" y="20052"/>
                    <a:pt x="141782" y="20074"/>
                    <a:pt x="141738" y="20096"/>
                  </a:cubicBezTo>
                  <a:cubicBezTo>
                    <a:pt x="141705" y="20074"/>
                    <a:pt x="141650" y="20052"/>
                    <a:pt x="141650" y="20030"/>
                  </a:cubicBezTo>
                  <a:cubicBezTo>
                    <a:pt x="141650" y="20008"/>
                    <a:pt x="141694" y="19986"/>
                    <a:pt x="141727" y="19953"/>
                  </a:cubicBezTo>
                  <a:close/>
                  <a:moveTo>
                    <a:pt x="144186" y="19759"/>
                  </a:moveTo>
                  <a:cubicBezTo>
                    <a:pt x="144246" y="19759"/>
                    <a:pt x="144322" y="19762"/>
                    <a:pt x="144416" y="19767"/>
                  </a:cubicBezTo>
                  <a:cubicBezTo>
                    <a:pt x="144317" y="19843"/>
                    <a:pt x="144240" y="19887"/>
                    <a:pt x="144185" y="19953"/>
                  </a:cubicBezTo>
                  <a:cubicBezTo>
                    <a:pt x="144141" y="19997"/>
                    <a:pt x="144141" y="20062"/>
                    <a:pt x="144119" y="20118"/>
                  </a:cubicBezTo>
                  <a:cubicBezTo>
                    <a:pt x="143969" y="19817"/>
                    <a:pt x="143940" y="19759"/>
                    <a:pt x="144186" y="19759"/>
                  </a:cubicBezTo>
                  <a:close/>
                  <a:moveTo>
                    <a:pt x="160932" y="19799"/>
                  </a:moveTo>
                  <a:cubicBezTo>
                    <a:pt x="160976" y="19810"/>
                    <a:pt x="161020" y="19810"/>
                    <a:pt x="161054" y="19821"/>
                  </a:cubicBezTo>
                  <a:cubicBezTo>
                    <a:pt x="161032" y="19931"/>
                    <a:pt x="161010" y="20052"/>
                    <a:pt x="160988" y="20162"/>
                  </a:cubicBezTo>
                  <a:cubicBezTo>
                    <a:pt x="160944" y="20162"/>
                    <a:pt x="160910" y="20150"/>
                    <a:pt x="160867" y="20150"/>
                  </a:cubicBezTo>
                  <a:cubicBezTo>
                    <a:pt x="160889" y="20030"/>
                    <a:pt x="160910" y="19920"/>
                    <a:pt x="160932" y="19799"/>
                  </a:cubicBezTo>
                  <a:close/>
                  <a:moveTo>
                    <a:pt x="154831" y="10811"/>
                  </a:moveTo>
                  <a:lnTo>
                    <a:pt x="154831" y="10811"/>
                  </a:lnTo>
                  <a:cubicBezTo>
                    <a:pt x="154754" y="10953"/>
                    <a:pt x="154655" y="11107"/>
                    <a:pt x="154567" y="11250"/>
                  </a:cubicBezTo>
                  <a:cubicBezTo>
                    <a:pt x="154699" y="11458"/>
                    <a:pt x="155149" y="11382"/>
                    <a:pt x="155182" y="11678"/>
                  </a:cubicBezTo>
                  <a:cubicBezTo>
                    <a:pt x="155204" y="11953"/>
                    <a:pt x="154798" y="11909"/>
                    <a:pt x="154699" y="12106"/>
                  </a:cubicBezTo>
                  <a:cubicBezTo>
                    <a:pt x="154974" y="12314"/>
                    <a:pt x="155061" y="12633"/>
                    <a:pt x="155544" y="12753"/>
                  </a:cubicBezTo>
                  <a:cubicBezTo>
                    <a:pt x="155852" y="12841"/>
                    <a:pt x="155840" y="12896"/>
                    <a:pt x="155884" y="13368"/>
                  </a:cubicBezTo>
                  <a:cubicBezTo>
                    <a:pt x="155687" y="13248"/>
                    <a:pt x="155511" y="13148"/>
                    <a:pt x="155269" y="13017"/>
                  </a:cubicBezTo>
                  <a:cubicBezTo>
                    <a:pt x="155204" y="13204"/>
                    <a:pt x="155160" y="13346"/>
                    <a:pt x="155116" y="13489"/>
                  </a:cubicBezTo>
                  <a:cubicBezTo>
                    <a:pt x="155917" y="13851"/>
                    <a:pt x="155818" y="14301"/>
                    <a:pt x="155478" y="14828"/>
                  </a:cubicBezTo>
                  <a:cubicBezTo>
                    <a:pt x="155226" y="14751"/>
                    <a:pt x="155039" y="14685"/>
                    <a:pt x="154798" y="14608"/>
                  </a:cubicBezTo>
                  <a:cubicBezTo>
                    <a:pt x="154732" y="14729"/>
                    <a:pt x="154688" y="14828"/>
                    <a:pt x="154622" y="14960"/>
                  </a:cubicBezTo>
                  <a:cubicBezTo>
                    <a:pt x="154896" y="14982"/>
                    <a:pt x="155105" y="15004"/>
                    <a:pt x="155335" y="15025"/>
                  </a:cubicBezTo>
                  <a:cubicBezTo>
                    <a:pt x="155500" y="15333"/>
                    <a:pt x="155687" y="15629"/>
                    <a:pt x="155830" y="15925"/>
                  </a:cubicBezTo>
                  <a:cubicBezTo>
                    <a:pt x="155950" y="16211"/>
                    <a:pt x="155676" y="16353"/>
                    <a:pt x="155335" y="16507"/>
                  </a:cubicBezTo>
                  <a:cubicBezTo>
                    <a:pt x="155423" y="16584"/>
                    <a:pt x="155500" y="16672"/>
                    <a:pt x="155599" y="16738"/>
                  </a:cubicBezTo>
                  <a:cubicBezTo>
                    <a:pt x="155818" y="16902"/>
                    <a:pt x="155884" y="17067"/>
                    <a:pt x="155654" y="17231"/>
                  </a:cubicBezTo>
                  <a:cubicBezTo>
                    <a:pt x="155468" y="17366"/>
                    <a:pt x="155204" y="17534"/>
                    <a:pt x="154972" y="17534"/>
                  </a:cubicBezTo>
                  <a:cubicBezTo>
                    <a:pt x="154903" y="17534"/>
                    <a:pt x="154837" y="17519"/>
                    <a:pt x="154776" y="17484"/>
                  </a:cubicBezTo>
                  <a:cubicBezTo>
                    <a:pt x="154359" y="17231"/>
                    <a:pt x="153909" y="17319"/>
                    <a:pt x="153316" y="17264"/>
                  </a:cubicBezTo>
                  <a:cubicBezTo>
                    <a:pt x="153601" y="17077"/>
                    <a:pt x="153799" y="16946"/>
                    <a:pt x="153996" y="16814"/>
                  </a:cubicBezTo>
                  <a:cubicBezTo>
                    <a:pt x="153931" y="16716"/>
                    <a:pt x="153865" y="16606"/>
                    <a:pt x="153810" y="16507"/>
                  </a:cubicBezTo>
                  <a:lnTo>
                    <a:pt x="153810" y="16507"/>
                  </a:lnTo>
                  <a:cubicBezTo>
                    <a:pt x="154084" y="16518"/>
                    <a:pt x="154370" y="16540"/>
                    <a:pt x="154655" y="16551"/>
                  </a:cubicBezTo>
                  <a:cubicBezTo>
                    <a:pt x="154666" y="16518"/>
                    <a:pt x="154688" y="16485"/>
                    <a:pt x="154710" y="16452"/>
                  </a:cubicBezTo>
                  <a:cubicBezTo>
                    <a:pt x="154370" y="16287"/>
                    <a:pt x="154457" y="15882"/>
                    <a:pt x="153865" y="15848"/>
                  </a:cubicBezTo>
                  <a:cubicBezTo>
                    <a:pt x="153777" y="15936"/>
                    <a:pt x="153711" y="16035"/>
                    <a:pt x="153613" y="16101"/>
                  </a:cubicBezTo>
                  <a:cubicBezTo>
                    <a:pt x="153503" y="16177"/>
                    <a:pt x="153360" y="16243"/>
                    <a:pt x="153250" y="16299"/>
                  </a:cubicBezTo>
                  <a:cubicBezTo>
                    <a:pt x="153305" y="16478"/>
                    <a:pt x="153432" y="16524"/>
                    <a:pt x="153583" y="16524"/>
                  </a:cubicBezTo>
                  <a:cubicBezTo>
                    <a:pt x="153644" y="16524"/>
                    <a:pt x="153710" y="16516"/>
                    <a:pt x="153777" y="16507"/>
                  </a:cubicBezTo>
                  <a:lnTo>
                    <a:pt x="153777" y="16507"/>
                  </a:lnTo>
                  <a:cubicBezTo>
                    <a:pt x="153459" y="16716"/>
                    <a:pt x="153152" y="16924"/>
                    <a:pt x="152866" y="17111"/>
                  </a:cubicBezTo>
                  <a:cubicBezTo>
                    <a:pt x="152416" y="16902"/>
                    <a:pt x="151901" y="16672"/>
                    <a:pt x="151363" y="16430"/>
                  </a:cubicBezTo>
                  <a:cubicBezTo>
                    <a:pt x="151418" y="16320"/>
                    <a:pt x="151472" y="16189"/>
                    <a:pt x="151550" y="16024"/>
                  </a:cubicBezTo>
                  <a:lnTo>
                    <a:pt x="151550" y="16024"/>
                  </a:lnTo>
                  <a:cubicBezTo>
                    <a:pt x="150836" y="16133"/>
                    <a:pt x="150902" y="16529"/>
                    <a:pt x="150715" y="16814"/>
                  </a:cubicBezTo>
                  <a:cubicBezTo>
                    <a:pt x="150606" y="16979"/>
                    <a:pt x="150540" y="17165"/>
                    <a:pt x="150485" y="17286"/>
                  </a:cubicBezTo>
                  <a:lnTo>
                    <a:pt x="149442" y="17286"/>
                  </a:lnTo>
                  <a:lnTo>
                    <a:pt x="149464" y="17297"/>
                  </a:lnTo>
                  <a:cubicBezTo>
                    <a:pt x="149453" y="17297"/>
                    <a:pt x="149442" y="17297"/>
                    <a:pt x="149431" y="17286"/>
                  </a:cubicBezTo>
                  <a:cubicBezTo>
                    <a:pt x="148970" y="17670"/>
                    <a:pt x="149267" y="18065"/>
                    <a:pt x="149377" y="18450"/>
                  </a:cubicBezTo>
                  <a:cubicBezTo>
                    <a:pt x="149377" y="18450"/>
                    <a:pt x="149387" y="18450"/>
                    <a:pt x="149387" y="18438"/>
                  </a:cubicBezTo>
                  <a:cubicBezTo>
                    <a:pt x="149387" y="18450"/>
                    <a:pt x="149398" y="18450"/>
                    <a:pt x="149398" y="18450"/>
                  </a:cubicBezTo>
                  <a:cubicBezTo>
                    <a:pt x="149582" y="18412"/>
                    <a:pt x="149765" y="18382"/>
                    <a:pt x="149940" y="18382"/>
                  </a:cubicBezTo>
                  <a:cubicBezTo>
                    <a:pt x="150175" y="18382"/>
                    <a:pt x="150395" y="18435"/>
                    <a:pt x="150584" y="18592"/>
                  </a:cubicBezTo>
                  <a:cubicBezTo>
                    <a:pt x="150638" y="18943"/>
                    <a:pt x="150177" y="18987"/>
                    <a:pt x="149881" y="19184"/>
                  </a:cubicBezTo>
                  <a:cubicBezTo>
                    <a:pt x="150035" y="19262"/>
                    <a:pt x="150155" y="19338"/>
                    <a:pt x="150309" y="19426"/>
                  </a:cubicBezTo>
                  <a:cubicBezTo>
                    <a:pt x="150182" y="19510"/>
                    <a:pt x="150049" y="19552"/>
                    <a:pt x="149923" y="19552"/>
                  </a:cubicBezTo>
                  <a:cubicBezTo>
                    <a:pt x="149821" y="19552"/>
                    <a:pt x="149724" y="19524"/>
                    <a:pt x="149640" y="19470"/>
                  </a:cubicBezTo>
                  <a:cubicBezTo>
                    <a:pt x="149541" y="19404"/>
                    <a:pt x="149552" y="19228"/>
                    <a:pt x="149596" y="19108"/>
                  </a:cubicBezTo>
                  <a:cubicBezTo>
                    <a:pt x="149684" y="18855"/>
                    <a:pt x="149618" y="18647"/>
                    <a:pt x="149398" y="18450"/>
                  </a:cubicBezTo>
                  <a:lnTo>
                    <a:pt x="149387" y="18450"/>
                  </a:lnTo>
                  <a:cubicBezTo>
                    <a:pt x="149365" y="18548"/>
                    <a:pt x="149333" y="18636"/>
                    <a:pt x="149299" y="18745"/>
                  </a:cubicBezTo>
                  <a:cubicBezTo>
                    <a:pt x="149072" y="18823"/>
                    <a:pt x="148837" y="18909"/>
                    <a:pt x="148594" y="18909"/>
                  </a:cubicBezTo>
                  <a:cubicBezTo>
                    <a:pt x="148427" y="18909"/>
                    <a:pt x="148256" y="18869"/>
                    <a:pt x="148082" y="18757"/>
                  </a:cubicBezTo>
                  <a:cubicBezTo>
                    <a:pt x="147741" y="19152"/>
                    <a:pt x="147741" y="19152"/>
                    <a:pt x="147938" y="19371"/>
                  </a:cubicBezTo>
                  <a:cubicBezTo>
                    <a:pt x="148125" y="19306"/>
                    <a:pt x="148312" y="19250"/>
                    <a:pt x="148564" y="19163"/>
                  </a:cubicBezTo>
                  <a:cubicBezTo>
                    <a:pt x="148718" y="19338"/>
                    <a:pt x="148850" y="19481"/>
                    <a:pt x="149003" y="19657"/>
                  </a:cubicBezTo>
                  <a:cubicBezTo>
                    <a:pt x="148806" y="19745"/>
                    <a:pt x="148652" y="19810"/>
                    <a:pt x="148355" y="19931"/>
                  </a:cubicBezTo>
                  <a:cubicBezTo>
                    <a:pt x="148619" y="19953"/>
                    <a:pt x="148740" y="19964"/>
                    <a:pt x="148904" y="19986"/>
                  </a:cubicBezTo>
                  <a:cubicBezTo>
                    <a:pt x="148872" y="20172"/>
                    <a:pt x="148772" y="20337"/>
                    <a:pt x="148455" y="20359"/>
                  </a:cubicBezTo>
                  <a:cubicBezTo>
                    <a:pt x="148437" y="20361"/>
                    <a:pt x="148420" y="20361"/>
                    <a:pt x="148404" y="20361"/>
                  </a:cubicBezTo>
                  <a:cubicBezTo>
                    <a:pt x="148167" y="20361"/>
                    <a:pt x="148077" y="20218"/>
                    <a:pt x="148004" y="20074"/>
                  </a:cubicBezTo>
                  <a:cubicBezTo>
                    <a:pt x="147928" y="19931"/>
                    <a:pt x="147862" y="19789"/>
                    <a:pt x="147774" y="19623"/>
                  </a:cubicBezTo>
                  <a:cubicBezTo>
                    <a:pt x="147543" y="19601"/>
                    <a:pt x="147291" y="19613"/>
                    <a:pt x="147082" y="19547"/>
                  </a:cubicBezTo>
                  <a:cubicBezTo>
                    <a:pt x="146874" y="19481"/>
                    <a:pt x="146709" y="19338"/>
                    <a:pt x="146523" y="19240"/>
                  </a:cubicBezTo>
                  <a:cubicBezTo>
                    <a:pt x="146567" y="18867"/>
                    <a:pt x="147324" y="18823"/>
                    <a:pt x="147226" y="18438"/>
                  </a:cubicBezTo>
                  <a:cubicBezTo>
                    <a:pt x="147214" y="18372"/>
                    <a:pt x="147160" y="18318"/>
                    <a:pt x="147104" y="18219"/>
                  </a:cubicBezTo>
                  <a:cubicBezTo>
                    <a:pt x="146567" y="18406"/>
                    <a:pt x="146062" y="18592"/>
                    <a:pt x="145579" y="18767"/>
                  </a:cubicBezTo>
                  <a:cubicBezTo>
                    <a:pt x="144987" y="18274"/>
                    <a:pt x="146139" y="18362"/>
                    <a:pt x="145952" y="18011"/>
                  </a:cubicBezTo>
                  <a:lnTo>
                    <a:pt x="145458" y="18011"/>
                  </a:lnTo>
                  <a:cubicBezTo>
                    <a:pt x="145524" y="17780"/>
                    <a:pt x="145590" y="17560"/>
                    <a:pt x="145656" y="17341"/>
                  </a:cubicBezTo>
                  <a:lnTo>
                    <a:pt x="145656" y="17330"/>
                  </a:lnTo>
                  <a:lnTo>
                    <a:pt x="145656" y="17319"/>
                  </a:lnTo>
                  <a:cubicBezTo>
                    <a:pt x="145448" y="17133"/>
                    <a:pt x="145283" y="16946"/>
                    <a:pt x="145414" y="16694"/>
                  </a:cubicBezTo>
                  <a:lnTo>
                    <a:pt x="145404" y="16694"/>
                  </a:lnTo>
                  <a:lnTo>
                    <a:pt x="145404" y="16682"/>
                  </a:lnTo>
                  <a:cubicBezTo>
                    <a:pt x="145355" y="16689"/>
                    <a:pt x="145313" y="16693"/>
                    <a:pt x="145278" y="16693"/>
                  </a:cubicBezTo>
                  <a:cubicBezTo>
                    <a:pt x="145039" y="16693"/>
                    <a:pt x="145109" y="16539"/>
                    <a:pt x="145195" y="16386"/>
                  </a:cubicBezTo>
                  <a:lnTo>
                    <a:pt x="145195" y="16386"/>
                  </a:lnTo>
                  <a:cubicBezTo>
                    <a:pt x="145261" y="16485"/>
                    <a:pt x="145326" y="16584"/>
                    <a:pt x="145404" y="16682"/>
                  </a:cubicBezTo>
                  <a:lnTo>
                    <a:pt x="145414" y="16682"/>
                  </a:lnTo>
                  <a:lnTo>
                    <a:pt x="145414" y="16694"/>
                  </a:lnTo>
                  <a:cubicBezTo>
                    <a:pt x="145700" y="16616"/>
                    <a:pt x="146007" y="16562"/>
                    <a:pt x="146260" y="16452"/>
                  </a:cubicBezTo>
                  <a:cubicBezTo>
                    <a:pt x="146482" y="16346"/>
                    <a:pt x="146586" y="16289"/>
                    <a:pt x="146710" y="16289"/>
                  </a:cubicBezTo>
                  <a:cubicBezTo>
                    <a:pt x="146831" y="16289"/>
                    <a:pt x="146971" y="16344"/>
                    <a:pt x="147258" y="16463"/>
                  </a:cubicBezTo>
                  <a:cubicBezTo>
                    <a:pt x="147028" y="16716"/>
                    <a:pt x="146797" y="16957"/>
                    <a:pt x="146534" y="17242"/>
                  </a:cubicBezTo>
                  <a:cubicBezTo>
                    <a:pt x="146516" y="17246"/>
                    <a:pt x="146497" y="17247"/>
                    <a:pt x="146477" y="17247"/>
                  </a:cubicBezTo>
                  <a:cubicBezTo>
                    <a:pt x="146331" y="17247"/>
                    <a:pt x="146144" y="17166"/>
                    <a:pt x="145970" y="17166"/>
                  </a:cubicBezTo>
                  <a:cubicBezTo>
                    <a:pt x="145854" y="17166"/>
                    <a:pt x="145745" y="17202"/>
                    <a:pt x="145656" y="17319"/>
                  </a:cubicBezTo>
                  <a:cubicBezTo>
                    <a:pt x="145656" y="17330"/>
                    <a:pt x="145667" y="17330"/>
                    <a:pt x="145667" y="17330"/>
                  </a:cubicBezTo>
                  <a:lnTo>
                    <a:pt x="145656" y="17341"/>
                  </a:lnTo>
                  <a:cubicBezTo>
                    <a:pt x="145947" y="17497"/>
                    <a:pt x="146243" y="17594"/>
                    <a:pt x="146560" y="17594"/>
                  </a:cubicBezTo>
                  <a:cubicBezTo>
                    <a:pt x="146757" y="17594"/>
                    <a:pt x="146963" y="17556"/>
                    <a:pt x="147182" y="17472"/>
                  </a:cubicBezTo>
                  <a:cubicBezTo>
                    <a:pt x="147116" y="17418"/>
                    <a:pt x="147060" y="17385"/>
                    <a:pt x="147060" y="17352"/>
                  </a:cubicBezTo>
                  <a:cubicBezTo>
                    <a:pt x="147060" y="17308"/>
                    <a:pt x="147138" y="17264"/>
                    <a:pt x="147192" y="17209"/>
                  </a:cubicBezTo>
                  <a:cubicBezTo>
                    <a:pt x="147258" y="17253"/>
                    <a:pt x="147357" y="17286"/>
                    <a:pt x="147368" y="17330"/>
                  </a:cubicBezTo>
                  <a:cubicBezTo>
                    <a:pt x="147379" y="17352"/>
                    <a:pt x="147357" y="17385"/>
                    <a:pt x="147313" y="17429"/>
                  </a:cubicBezTo>
                  <a:cubicBezTo>
                    <a:pt x="147352" y="17425"/>
                    <a:pt x="147393" y="17424"/>
                    <a:pt x="147435" y="17424"/>
                  </a:cubicBezTo>
                  <a:cubicBezTo>
                    <a:pt x="147539" y="17424"/>
                    <a:pt x="147651" y="17432"/>
                    <a:pt x="147752" y="17440"/>
                  </a:cubicBezTo>
                  <a:cubicBezTo>
                    <a:pt x="148060" y="17450"/>
                    <a:pt x="148367" y="17484"/>
                    <a:pt x="148850" y="17528"/>
                  </a:cubicBezTo>
                  <a:cubicBezTo>
                    <a:pt x="148465" y="17330"/>
                    <a:pt x="148224" y="17198"/>
                    <a:pt x="147982" y="17077"/>
                  </a:cubicBezTo>
                  <a:cubicBezTo>
                    <a:pt x="148004" y="17067"/>
                    <a:pt x="148026" y="17045"/>
                    <a:pt x="148038" y="17033"/>
                  </a:cubicBezTo>
                  <a:cubicBezTo>
                    <a:pt x="148509" y="17121"/>
                    <a:pt x="148970" y="17209"/>
                    <a:pt x="149431" y="17286"/>
                  </a:cubicBezTo>
                  <a:lnTo>
                    <a:pt x="149442" y="17286"/>
                  </a:lnTo>
                  <a:cubicBezTo>
                    <a:pt x="149267" y="17187"/>
                    <a:pt x="149091" y="17077"/>
                    <a:pt x="148882" y="16957"/>
                  </a:cubicBezTo>
                  <a:cubicBezTo>
                    <a:pt x="148926" y="16847"/>
                    <a:pt x="148981" y="16704"/>
                    <a:pt x="149036" y="16562"/>
                  </a:cubicBezTo>
                  <a:cubicBezTo>
                    <a:pt x="148751" y="16309"/>
                    <a:pt x="148125" y="16397"/>
                    <a:pt x="147829" y="15991"/>
                  </a:cubicBezTo>
                  <a:lnTo>
                    <a:pt x="148926" y="15991"/>
                  </a:lnTo>
                  <a:cubicBezTo>
                    <a:pt x="149124" y="15870"/>
                    <a:pt x="149321" y="15760"/>
                    <a:pt x="149519" y="15651"/>
                  </a:cubicBezTo>
                  <a:cubicBezTo>
                    <a:pt x="149406" y="15589"/>
                    <a:pt x="149291" y="15568"/>
                    <a:pt x="149174" y="15568"/>
                  </a:cubicBezTo>
                  <a:cubicBezTo>
                    <a:pt x="148940" y="15568"/>
                    <a:pt x="148696" y="15651"/>
                    <a:pt x="148433" y="15651"/>
                  </a:cubicBezTo>
                  <a:cubicBezTo>
                    <a:pt x="148399" y="15399"/>
                    <a:pt x="148268" y="15179"/>
                    <a:pt x="147818" y="15036"/>
                  </a:cubicBezTo>
                  <a:lnTo>
                    <a:pt x="147818" y="15036"/>
                  </a:lnTo>
                  <a:cubicBezTo>
                    <a:pt x="147829" y="15201"/>
                    <a:pt x="147840" y="15321"/>
                    <a:pt x="147851" y="15443"/>
                  </a:cubicBezTo>
                  <a:cubicBezTo>
                    <a:pt x="147785" y="15453"/>
                    <a:pt x="147730" y="15475"/>
                    <a:pt x="147697" y="15475"/>
                  </a:cubicBezTo>
                  <a:cubicBezTo>
                    <a:pt x="147017" y="15289"/>
                    <a:pt x="146150" y="15311"/>
                    <a:pt x="145865" y="14674"/>
                  </a:cubicBezTo>
                  <a:cubicBezTo>
                    <a:pt x="145865" y="14652"/>
                    <a:pt x="145853" y="14608"/>
                    <a:pt x="145887" y="14586"/>
                  </a:cubicBezTo>
                  <a:cubicBezTo>
                    <a:pt x="146369" y="14235"/>
                    <a:pt x="146348" y="13807"/>
                    <a:pt x="146304" y="13368"/>
                  </a:cubicBezTo>
                  <a:cubicBezTo>
                    <a:pt x="146260" y="13039"/>
                    <a:pt x="146424" y="12765"/>
                    <a:pt x="146753" y="12534"/>
                  </a:cubicBezTo>
                  <a:cubicBezTo>
                    <a:pt x="146819" y="12490"/>
                    <a:pt x="146962" y="12490"/>
                    <a:pt x="147104" y="12468"/>
                  </a:cubicBezTo>
                  <a:lnTo>
                    <a:pt x="147104" y="12468"/>
                  </a:lnTo>
                  <a:cubicBezTo>
                    <a:pt x="146907" y="12731"/>
                    <a:pt x="146743" y="12962"/>
                    <a:pt x="146567" y="13204"/>
                  </a:cubicBezTo>
                  <a:cubicBezTo>
                    <a:pt x="147126" y="13182"/>
                    <a:pt x="147577" y="13160"/>
                    <a:pt x="148082" y="13138"/>
                  </a:cubicBezTo>
                  <a:cubicBezTo>
                    <a:pt x="148048" y="13028"/>
                    <a:pt x="148070" y="12907"/>
                    <a:pt x="148004" y="12841"/>
                  </a:cubicBezTo>
                  <a:cubicBezTo>
                    <a:pt x="147697" y="12567"/>
                    <a:pt x="148114" y="12282"/>
                    <a:pt x="147982" y="12007"/>
                  </a:cubicBezTo>
                  <a:cubicBezTo>
                    <a:pt x="147982" y="12007"/>
                    <a:pt x="148224" y="11953"/>
                    <a:pt x="148355" y="11909"/>
                  </a:cubicBezTo>
                  <a:cubicBezTo>
                    <a:pt x="148443" y="11799"/>
                    <a:pt x="148553" y="11678"/>
                    <a:pt x="148619" y="11557"/>
                  </a:cubicBezTo>
                  <a:cubicBezTo>
                    <a:pt x="148659" y="11487"/>
                    <a:pt x="148709" y="11465"/>
                    <a:pt x="148762" y="11465"/>
                  </a:cubicBezTo>
                  <a:cubicBezTo>
                    <a:pt x="148825" y="11465"/>
                    <a:pt x="148894" y="11496"/>
                    <a:pt x="148960" y="11514"/>
                  </a:cubicBezTo>
                  <a:cubicBezTo>
                    <a:pt x="148981" y="11612"/>
                    <a:pt x="149014" y="11711"/>
                    <a:pt x="149036" y="11809"/>
                  </a:cubicBezTo>
                  <a:cubicBezTo>
                    <a:pt x="148816" y="11843"/>
                    <a:pt x="148597" y="11887"/>
                    <a:pt x="148367" y="11919"/>
                  </a:cubicBezTo>
                  <a:cubicBezTo>
                    <a:pt x="148345" y="11985"/>
                    <a:pt x="148323" y="12062"/>
                    <a:pt x="148301" y="12139"/>
                  </a:cubicBezTo>
                  <a:cubicBezTo>
                    <a:pt x="148397" y="12140"/>
                    <a:pt x="148479" y="12142"/>
                    <a:pt x="148548" y="12142"/>
                  </a:cubicBezTo>
                  <a:cubicBezTo>
                    <a:pt x="148919" y="12142"/>
                    <a:pt x="148936" y="12098"/>
                    <a:pt x="149047" y="11821"/>
                  </a:cubicBezTo>
                  <a:cubicBezTo>
                    <a:pt x="149760" y="11931"/>
                    <a:pt x="150079" y="12380"/>
                    <a:pt x="149772" y="12797"/>
                  </a:cubicBezTo>
                  <a:cubicBezTo>
                    <a:pt x="149409" y="13291"/>
                    <a:pt x="149453" y="13401"/>
                    <a:pt x="150177" y="13697"/>
                  </a:cubicBezTo>
                  <a:cubicBezTo>
                    <a:pt x="150211" y="13709"/>
                    <a:pt x="150221" y="13752"/>
                    <a:pt x="150276" y="13818"/>
                  </a:cubicBezTo>
                  <a:cubicBezTo>
                    <a:pt x="150068" y="13840"/>
                    <a:pt x="149881" y="13862"/>
                    <a:pt x="149706" y="13884"/>
                  </a:cubicBezTo>
                  <a:cubicBezTo>
                    <a:pt x="149464" y="13917"/>
                    <a:pt x="149223" y="13950"/>
                    <a:pt x="148992" y="14004"/>
                  </a:cubicBezTo>
                  <a:cubicBezTo>
                    <a:pt x="148740" y="14070"/>
                    <a:pt x="148531" y="14213"/>
                    <a:pt x="148608" y="14389"/>
                  </a:cubicBezTo>
                  <a:cubicBezTo>
                    <a:pt x="148663" y="14499"/>
                    <a:pt x="148926" y="14575"/>
                    <a:pt x="149113" y="14630"/>
                  </a:cubicBezTo>
                  <a:cubicBezTo>
                    <a:pt x="149267" y="14674"/>
                    <a:pt x="149464" y="14641"/>
                    <a:pt x="149618" y="14685"/>
                  </a:cubicBezTo>
                  <a:cubicBezTo>
                    <a:pt x="149772" y="14718"/>
                    <a:pt x="149892" y="14795"/>
                    <a:pt x="150046" y="14860"/>
                  </a:cubicBezTo>
                  <a:cubicBezTo>
                    <a:pt x="150298" y="14685"/>
                    <a:pt x="150089" y="14301"/>
                    <a:pt x="150660" y="14301"/>
                  </a:cubicBezTo>
                  <a:cubicBezTo>
                    <a:pt x="150638" y="14433"/>
                    <a:pt x="150616" y="14553"/>
                    <a:pt x="150584" y="14707"/>
                  </a:cubicBezTo>
                  <a:cubicBezTo>
                    <a:pt x="150646" y="14707"/>
                    <a:pt x="150709" y="14709"/>
                    <a:pt x="150761" y="14709"/>
                  </a:cubicBezTo>
                  <a:cubicBezTo>
                    <a:pt x="150839" y="14709"/>
                    <a:pt x="150895" y="14705"/>
                    <a:pt x="150902" y="14685"/>
                  </a:cubicBezTo>
                  <a:cubicBezTo>
                    <a:pt x="150979" y="14531"/>
                    <a:pt x="151132" y="14356"/>
                    <a:pt x="151067" y="14224"/>
                  </a:cubicBezTo>
                  <a:cubicBezTo>
                    <a:pt x="150935" y="13939"/>
                    <a:pt x="150957" y="13730"/>
                    <a:pt x="151440" y="13543"/>
                  </a:cubicBezTo>
                  <a:cubicBezTo>
                    <a:pt x="151198" y="13467"/>
                    <a:pt x="151089" y="13423"/>
                    <a:pt x="150957" y="13390"/>
                  </a:cubicBezTo>
                  <a:cubicBezTo>
                    <a:pt x="150847" y="13368"/>
                    <a:pt x="150715" y="13368"/>
                    <a:pt x="150550" y="13357"/>
                  </a:cubicBezTo>
                  <a:cubicBezTo>
                    <a:pt x="150606" y="13236"/>
                    <a:pt x="150638" y="13138"/>
                    <a:pt x="150693" y="13006"/>
                  </a:cubicBezTo>
                  <a:cubicBezTo>
                    <a:pt x="150847" y="13083"/>
                    <a:pt x="150979" y="13138"/>
                    <a:pt x="151209" y="13248"/>
                  </a:cubicBezTo>
                  <a:cubicBezTo>
                    <a:pt x="151275" y="12973"/>
                    <a:pt x="151319" y="12753"/>
                    <a:pt x="151384" y="12490"/>
                  </a:cubicBezTo>
                  <a:cubicBezTo>
                    <a:pt x="151560" y="12476"/>
                    <a:pt x="151740" y="12445"/>
                    <a:pt x="151916" y="12445"/>
                  </a:cubicBezTo>
                  <a:cubicBezTo>
                    <a:pt x="152145" y="12445"/>
                    <a:pt x="152366" y="12498"/>
                    <a:pt x="152559" y="12709"/>
                  </a:cubicBezTo>
                  <a:cubicBezTo>
                    <a:pt x="152779" y="12468"/>
                    <a:pt x="152965" y="12304"/>
                    <a:pt x="152779" y="12029"/>
                  </a:cubicBezTo>
                  <a:cubicBezTo>
                    <a:pt x="152493" y="11601"/>
                    <a:pt x="152998" y="11041"/>
                    <a:pt x="153679" y="10965"/>
                  </a:cubicBezTo>
                  <a:cubicBezTo>
                    <a:pt x="154052" y="10921"/>
                    <a:pt x="154425" y="10866"/>
                    <a:pt x="154831" y="10811"/>
                  </a:cubicBezTo>
                  <a:close/>
                  <a:moveTo>
                    <a:pt x="151982" y="20006"/>
                  </a:moveTo>
                  <a:cubicBezTo>
                    <a:pt x="152081" y="20006"/>
                    <a:pt x="152195" y="20031"/>
                    <a:pt x="152292" y="20031"/>
                  </a:cubicBezTo>
                  <a:cubicBezTo>
                    <a:pt x="152301" y="20031"/>
                    <a:pt x="152309" y="20030"/>
                    <a:pt x="152318" y="20030"/>
                  </a:cubicBezTo>
                  <a:cubicBezTo>
                    <a:pt x="152362" y="20062"/>
                    <a:pt x="152394" y="20096"/>
                    <a:pt x="152438" y="20128"/>
                  </a:cubicBezTo>
                  <a:cubicBezTo>
                    <a:pt x="152274" y="20227"/>
                    <a:pt x="152109" y="20315"/>
                    <a:pt x="151945" y="20403"/>
                  </a:cubicBezTo>
                  <a:cubicBezTo>
                    <a:pt x="151879" y="20326"/>
                    <a:pt x="151736" y="20249"/>
                    <a:pt x="151747" y="20172"/>
                  </a:cubicBezTo>
                  <a:cubicBezTo>
                    <a:pt x="151775" y="20038"/>
                    <a:pt x="151869" y="20006"/>
                    <a:pt x="151982" y="20006"/>
                  </a:cubicBezTo>
                  <a:close/>
                  <a:moveTo>
                    <a:pt x="165597" y="20019"/>
                  </a:moveTo>
                  <a:cubicBezTo>
                    <a:pt x="165641" y="20030"/>
                    <a:pt x="165695" y="20052"/>
                    <a:pt x="165739" y="20074"/>
                  </a:cubicBezTo>
                  <a:cubicBezTo>
                    <a:pt x="165630" y="20194"/>
                    <a:pt x="165520" y="20315"/>
                    <a:pt x="165410" y="20425"/>
                  </a:cubicBezTo>
                  <a:cubicBezTo>
                    <a:pt x="165356" y="20403"/>
                    <a:pt x="165312" y="20381"/>
                    <a:pt x="165256" y="20359"/>
                  </a:cubicBezTo>
                  <a:cubicBezTo>
                    <a:pt x="165366" y="20238"/>
                    <a:pt x="165476" y="20128"/>
                    <a:pt x="165597" y="20019"/>
                  </a:cubicBezTo>
                  <a:close/>
                  <a:moveTo>
                    <a:pt x="136036" y="19401"/>
                  </a:moveTo>
                  <a:cubicBezTo>
                    <a:pt x="136205" y="19401"/>
                    <a:pt x="136393" y="19409"/>
                    <a:pt x="136602" y="19426"/>
                  </a:cubicBezTo>
                  <a:cubicBezTo>
                    <a:pt x="136624" y="19448"/>
                    <a:pt x="136668" y="19481"/>
                    <a:pt x="136678" y="19514"/>
                  </a:cubicBezTo>
                  <a:lnTo>
                    <a:pt x="136678" y="19843"/>
                  </a:lnTo>
                  <a:cubicBezTo>
                    <a:pt x="136613" y="19876"/>
                    <a:pt x="136580" y="19920"/>
                    <a:pt x="136547" y="19920"/>
                  </a:cubicBezTo>
                  <a:cubicBezTo>
                    <a:pt x="136495" y="19915"/>
                    <a:pt x="136445" y="19913"/>
                    <a:pt x="136395" y="19913"/>
                  </a:cubicBezTo>
                  <a:cubicBezTo>
                    <a:pt x="135912" y="19913"/>
                    <a:pt x="135540" y="20142"/>
                    <a:pt x="135142" y="20282"/>
                  </a:cubicBezTo>
                  <a:cubicBezTo>
                    <a:pt x="134725" y="20436"/>
                    <a:pt x="134308" y="20436"/>
                    <a:pt x="133880" y="20469"/>
                  </a:cubicBezTo>
                  <a:cubicBezTo>
                    <a:pt x="133869" y="20469"/>
                    <a:pt x="133858" y="20470"/>
                    <a:pt x="133847" y="20470"/>
                  </a:cubicBezTo>
                  <a:cubicBezTo>
                    <a:pt x="133593" y="20470"/>
                    <a:pt x="133454" y="20352"/>
                    <a:pt x="133507" y="20172"/>
                  </a:cubicBezTo>
                  <a:cubicBezTo>
                    <a:pt x="133551" y="20032"/>
                    <a:pt x="133700" y="19961"/>
                    <a:pt x="133881" y="19961"/>
                  </a:cubicBezTo>
                  <a:cubicBezTo>
                    <a:pt x="133927" y="19961"/>
                    <a:pt x="133974" y="19966"/>
                    <a:pt x="134023" y="19975"/>
                  </a:cubicBezTo>
                  <a:cubicBezTo>
                    <a:pt x="134275" y="20030"/>
                    <a:pt x="134505" y="20118"/>
                    <a:pt x="134758" y="20194"/>
                  </a:cubicBezTo>
                  <a:cubicBezTo>
                    <a:pt x="134840" y="19619"/>
                    <a:pt x="135197" y="19401"/>
                    <a:pt x="136036" y="19401"/>
                  </a:cubicBezTo>
                  <a:close/>
                  <a:moveTo>
                    <a:pt x="169874" y="19228"/>
                  </a:moveTo>
                  <a:cubicBezTo>
                    <a:pt x="169906" y="19228"/>
                    <a:pt x="169940" y="19237"/>
                    <a:pt x="169954" y="19250"/>
                  </a:cubicBezTo>
                  <a:cubicBezTo>
                    <a:pt x="170151" y="19382"/>
                    <a:pt x="169987" y="19470"/>
                    <a:pt x="169866" y="19569"/>
                  </a:cubicBezTo>
                  <a:lnTo>
                    <a:pt x="169866" y="19580"/>
                  </a:lnTo>
                  <a:cubicBezTo>
                    <a:pt x="169987" y="19601"/>
                    <a:pt x="170119" y="19623"/>
                    <a:pt x="170283" y="19657"/>
                  </a:cubicBezTo>
                  <a:cubicBezTo>
                    <a:pt x="169987" y="19975"/>
                    <a:pt x="169724" y="20260"/>
                    <a:pt x="169460" y="20545"/>
                  </a:cubicBezTo>
                  <a:cubicBezTo>
                    <a:pt x="169317" y="20315"/>
                    <a:pt x="169339" y="20315"/>
                    <a:pt x="169504" y="20106"/>
                  </a:cubicBezTo>
                  <a:cubicBezTo>
                    <a:pt x="169636" y="19942"/>
                    <a:pt x="169746" y="19755"/>
                    <a:pt x="169866" y="19580"/>
                  </a:cubicBezTo>
                  <a:lnTo>
                    <a:pt x="169855" y="19580"/>
                  </a:lnTo>
                  <a:cubicBezTo>
                    <a:pt x="169855" y="19569"/>
                    <a:pt x="169855" y="19569"/>
                    <a:pt x="169866" y="19569"/>
                  </a:cubicBezTo>
                  <a:cubicBezTo>
                    <a:pt x="169800" y="19459"/>
                    <a:pt x="169592" y="19360"/>
                    <a:pt x="169822" y="19240"/>
                  </a:cubicBezTo>
                  <a:cubicBezTo>
                    <a:pt x="169835" y="19231"/>
                    <a:pt x="169854" y="19228"/>
                    <a:pt x="169874" y="19228"/>
                  </a:cubicBezTo>
                  <a:close/>
                  <a:moveTo>
                    <a:pt x="166234" y="20557"/>
                  </a:moveTo>
                  <a:cubicBezTo>
                    <a:pt x="166278" y="20589"/>
                    <a:pt x="166321" y="20623"/>
                    <a:pt x="166354" y="20645"/>
                  </a:cubicBezTo>
                  <a:cubicBezTo>
                    <a:pt x="166334" y="20664"/>
                    <a:pt x="166289" y="20701"/>
                    <a:pt x="166271" y="20701"/>
                  </a:cubicBezTo>
                  <a:cubicBezTo>
                    <a:pt x="166269" y="20701"/>
                    <a:pt x="166267" y="20700"/>
                    <a:pt x="166266" y="20699"/>
                  </a:cubicBezTo>
                  <a:cubicBezTo>
                    <a:pt x="166222" y="20677"/>
                    <a:pt x="166178" y="20655"/>
                    <a:pt x="166124" y="20623"/>
                  </a:cubicBezTo>
                  <a:cubicBezTo>
                    <a:pt x="166168" y="20589"/>
                    <a:pt x="166222" y="20557"/>
                    <a:pt x="166234" y="20557"/>
                  </a:cubicBezTo>
                  <a:close/>
                  <a:moveTo>
                    <a:pt x="450" y="20403"/>
                  </a:moveTo>
                  <a:cubicBezTo>
                    <a:pt x="472" y="20447"/>
                    <a:pt x="527" y="20479"/>
                    <a:pt x="527" y="20523"/>
                  </a:cubicBezTo>
                  <a:cubicBezTo>
                    <a:pt x="527" y="20567"/>
                    <a:pt x="483" y="20611"/>
                    <a:pt x="407" y="20710"/>
                  </a:cubicBezTo>
                  <a:cubicBezTo>
                    <a:pt x="351" y="20567"/>
                    <a:pt x="307" y="20523"/>
                    <a:pt x="319" y="20479"/>
                  </a:cubicBezTo>
                  <a:cubicBezTo>
                    <a:pt x="329" y="20458"/>
                    <a:pt x="407" y="20436"/>
                    <a:pt x="450" y="20403"/>
                  </a:cubicBezTo>
                  <a:close/>
                  <a:moveTo>
                    <a:pt x="144379" y="20366"/>
                  </a:moveTo>
                  <a:cubicBezTo>
                    <a:pt x="144416" y="20366"/>
                    <a:pt x="144454" y="20368"/>
                    <a:pt x="144492" y="20370"/>
                  </a:cubicBezTo>
                  <a:cubicBezTo>
                    <a:pt x="144558" y="20381"/>
                    <a:pt x="144657" y="20458"/>
                    <a:pt x="144657" y="20513"/>
                  </a:cubicBezTo>
                  <a:cubicBezTo>
                    <a:pt x="144657" y="20659"/>
                    <a:pt x="144544" y="20736"/>
                    <a:pt x="144350" y="20736"/>
                  </a:cubicBezTo>
                  <a:cubicBezTo>
                    <a:pt x="144325" y="20736"/>
                    <a:pt x="144300" y="20735"/>
                    <a:pt x="144273" y="20732"/>
                  </a:cubicBezTo>
                  <a:cubicBezTo>
                    <a:pt x="144207" y="20732"/>
                    <a:pt x="144141" y="20699"/>
                    <a:pt x="144075" y="20688"/>
                  </a:cubicBezTo>
                  <a:cubicBezTo>
                    <a:pt x="144065" y="20688"/>
                    <a:pt x="144065" y="20688"/>
                    <a:pt x="144053" y="20699"/>
                  </a:cubicBezTo>
                  <a:cubicBezTo>
                    <a:pt x="144053" y="20688"/>
                    <a:pt x="144065" y="20688"/>
                    <a:pt x="144065" y="20688"/>
                  </a:cubicBezTo>
                  <a:lnTo>
                    <a:pt x="144075" y="20688"/>
                  </a:lnTo>
                  <a:cubicBezTo>
                    <a:pt x="144065" y="20633"/>
                    <a:pt x="144043" y="20589"/>
                    <a:pt x="144053" y="20545"/>
                  </a:cubicBezTo>
                  <a:cubicBezTo>
                    <a:pt x="144080" y="20395"/>
                    <a:pt x="144221" y="20366"/>
                    <a:pt x="144379" y="20366"/>
                  </a:cubicBezTo>
                  <a:close/>
                  <a:moveTo>
                    <a:pt x="170251" y="20539"/>
                  </a:moveTo>
                  <a:cubicBezTo>
                    <a:pt x="170314" y="20539"/>
                    <a:pt x="170392" y="20588"/>
                    <a:pt x="170536" y="20677"/>
                  </a:cubicBezTo>
                  <a:cubicBezTo>
                    <a:pt x="170349" y="20721"/>
                    <a:pt x="170195" y="20743"/>
                    <a:pt x="170009" y="20776"/>
                  </a:cubicBezTo>
                  <a:cubicBezTo>
                    <a:pt x="170123" y="20613"/>
                    <a:pt x="170175" y="20539"/>
                    <a:pt x="170251" y="20539"/>
                  </a:cubicBezTo>
                  <a:close/>
                  <a:moveTo>
                    <a:pt x="140202" y="20458"/>
                  </a:moveTo>
                  <a:cubicBezTo>
                    <a:pt x="140641" y="20523"/>
                    <a:pt x="140641" y="20523"/>
                    <a:pt x="140553" y="20897"/>
                  </a:cubicBezTo>
                  <a:cubicBezTo>
                    <a:pt x="140421" y="20743"/>
                    <a:pt x="140311" y="20611"/>
                    <a:pt x="140202" y="20458"/>
                  </a:cubicBezTo>
                  <a:close/>
                  <a:moveTo>
                    <a:pt x="173290" y="19108"/>
                  </a:moveTo>
                  <a:lnTo>
                    <a:pt x="173290" y="19108"/>
                  </a:lnTo>
                  <a:cubicBezTo>
                    <a:pt x="173762" y="19119"/>
                    <a:pt x="173729" y="19306"/>
                    <a:pt x="173740" y="19459"/>
                  </a:cubicBezTo>
                  <a:cubicBezTo>
                    <a:pt x="173740" y="19459"/>
                    <a:pt x="173740" y="19470"/>
                    <a:pt x="173751" y="19470"/>
                  </a:cubicBezTo>
                  <a:cubicBezTo>
                    <a:pt x="173740" y="19470"/>
                    <a:pt x="173740" y="19481"/>
                    <a:pt x="173740" y="19481"/>
                  </a:cubicBezTo>
                  <a:cubicBezTo>
                    <a:pt x="174091" y="19689"/>
                    <a:pt x="174453" y="19898"/>
                    <a:pt x="174804" y="20118"/>
                  </a:cubicBezTo>
                  <a:cubicBezTo>
                    <a:pt x="174443" y="20447"/>
                    <a:pt x="174300" y="20535"/>
                    <a:pt x="173345" y="20897"/>
                  </a:cubicBezTo>
                  <a:cubicBezTo>
                    <a:pt x="173487" y="20403"/>
                    <a:pt x="173619" y="19942"/>
                    <a:pt x="173740" y="19481"/>
                  </a:cubicBezTo>
                  <a:lnTo>
                    <a:pt x="173740" y="19459"/>
                  </a:lnTo>
                  <a:cubicBezTo>
                    <a:pt x="173609" y="19360"/>
                    <a:pt x="173477" y="19262"/>
                    <a:pt x="173290" y="19108"/>
                  </a:cubicBezTo>
                  <a:close/>
                  <a:moveTo>
                    <a:pt x="140959" y="20743"/>
                  </a:moveTo>
                  <a:lnTo>
                    <a:pt x="140959" y="20743"/>
                  </a:lnTo>
                  <a:cubicBezTo>
                    <a:pt x="141354" y="20754"/>
                    <a:pt x="141419" y="20842"/>
                    <a:pt x="141365" y="20984"/>
                  </a:cubicBezTo>
                  <a:cubicBezTo>
                    <a:pt x="141376" y="20984"/>
                    <a:pt x="141376" y="20984"/>
                    <a:pt x="141376" y="20996"/>
                  </a:cubicBezTo>
                  <a:lnTo>
                    <a:pt x="141376" y="21006"/>
                  </a:lnTo>
                  <a:cubicBezTo>
                    <a:pt x="141376" y="21006"/>
                    <a:pt x="141365" y="21006"/>
                    <a:pt x="141365" y="20996"/>
                  </a:cubicBezTo>
                  <a:lnTo>
                    <a:pt x="141365" y="20984"/>
                  </a:lnTo>
                  <a:cubicBezTo>
                    <a:pt x="141266" y="20918"/>
                    <a:pt x="141156" y="20864"/>
                    <a:pt x="140959" y="20743"/>
                  </a:cubicBezTo>
                  <a:close/>
                  <a:moveTo>
                    <a:pt x="144580" y="20940"/>
                  </a:moveTo>
                  <a:cubicBezTo>
                    <a:pt x="144570" y="20984"/>
                    <a:pt x="144570" y="21028"/>
                    <a:pt x="144558" y="21062"/>
                  </a:cubicBezTo>
                  <a:cubicBezTo>
                    <a:pt x="144448" y="21050"/>
                    <a:pt x="144339" y="21040"/>
                    <a:pt x="144218" y="21018"/>
                  </a:cubicBezTo>
                  <a:cubicBezTo>
                    <a:pt x="144229" y="20996"/>
                    <a:pt x="144229" y="20974"/>
                    <a:pt x="144229" y="20940"/>
                  </a:cubicBezTo>
                  <a:close/>
                  <a:moveTo>
                    <a:pt x="171370" y="20886"/>
                  </a:moveTo>
                  <a:lnTo>
                    <a:pt x="171633" y="21116"/>
                  </a:lnTo>
                  <a:cubicBezTo>
                    <a:pt x="171578" y="21138"/>
                    <a:pt x="171534" y="21160"/>
                    <a:pt x="171479" y="21182"/>
                  </a:cubicBezTo>
                  <a:cubicBezTo>
                    <a:pt x="171414" y="21094"/>
                    <a:pt x="171336" y="21018"/>
                    <a:pt x="171271" y="20940"/>
                  </a:cubicBezTo>
                  <a:cubicBezTo>
                    <a:pt x="171304" y="20918"/>
                    <a:pt x="171336" y="20908"/>
                    <a:pt x="171370" y="20886"/>
                  </a:cubicBezTo>
                  <a:close/>
                  <a:moveTo>
                    <a:pt x="136207" y="20765"/>
                  </a:moveTo>
                  <a:lnTo>
                    <a:pt x="136207" y="20765"/>
                  </a:lnTo>
                  <a:cubicBezTo>
                    <a:pt x="136339" y="20952"/>
                    <a:pt x="136426" y="21116"/>
                    <a:pt x="136130" y="21215"/>
                  </a:cubicBezTo>
                  <a:cubicBezTo>
                    <a:pt x="136119" y="21219"/>
                    <a:pt x="136105" y="21220"/>
                    <a:pt x="136089" y="21220"/>
                  </a:cubicBezTo>
                  <a:cubicBezTo>
                    <a:pt x="136000" y="21220"/>
                    <a:pt x="135843" y="21175"/>
                    <a:pt x="135834" y="21138"/>
                  </a:cubicBezTo>
                  <a:cubicBezTo>
                    <a:pt x="135746" y="20930"/>
                    <a:pt x="135844" y="20787"/>
                    <a:pt x="136207" y="20765"/>
                  </a:cubicBezTo>
                  <a:close/>
                  <a:moveTo>
                    <a:pt x="146947" y="20373"/>
                  </a:moveTo>
                  <a:cubicBezTo>
                    <a:pt x="147540" y="20373"/>
                    <a:pt x="148091" y="20445"/>
                    <a:pt x="148597" y="20765"/>
                  </a:cubicBezTo>
                  <a:cubicBezTo>
                    <a:pt x="148531" y="20864"/>
                    <a:pt x="148487" y="21040"/>
                    <a:pt x="148389" y="21050"/>
                  </a:cubicBezTo>
                  <a:cubicBezTo>
                    <a:pt x="147873" y="21138"/>
                    <a:pt x="147346" y="21182"/>
                    <a:pt x="146819" y="21248"/>
                  </a:cubicBezTo>
                  <a:cubicBezTo>
                    <a:pt x="146797" y="21204"/>
                    <a:pt x="146775" y="21171"/>
                    <a:pt x="146753" y="21138"/>
                  </a:cubicBezTo>
                  <a:cubicBezTo>
                    <a:pt x="146841" y="21094"/>
                    <a:pt x="146940" y="21050"/>
                    <a:pt x="147050" y="20996"/>
                  </a:cubicBezTo>
                  <a:cubicBezTo>
                    <a:pt x="146743" y="20809"/>
                    <a:pt x="146435" y="20611"/>
                    <a:pt x="146073" y="20403"/>
                  </a:cubicBezTo>
                  <a:cubicBezTo>
                    <a:pt x="146373" y="20389"/>
                    <a:pt x="146665" y="20373"/>
                    <a:pt x="146947" y="20373"/>
                  </a:cubicBezTo>
                  <a:close/>
                  <a:moveTo>
                    <a:pt x="144053" y="20699"/>
                  </a:moveTo>
                  <a:lnTo>
                    <a:pt x="144053" y="20699"/>
                  </a:lnTo>
                  <a:cubicBezTo>
                    <a:pt x="143823" y="20875"/>
                    <a:pt x="143604" y="21062"/>
                    <a:pt x="143219" y="21259"/>
                  </a:cubicBezTo>
                  <a:cubicBezTo>
                    <a:pt x="143285" y="20798"/>
                    <a:pt x="143648" y="20732"/>
                    <a:pt x="144053" y="20699"/>
                  </a:cubicBezTo>
                  <a:close/>
                  <a:moveTo>
                    <a:pt x="138961" y="20504"/>
                  </a:moveTo>
                  <a:cubicBezTo>
                    <a:pt x="139069" y="20504"/>
                    <a:pt x="139176" y="20520"/>
                    <a:pt x="139236" y="20557"/>
                  </a:cubicBezTo>
                  <a:cubicBezTo>
                    <a:pt x="139356" y="20623"/>
                    <a:pt x="139412" y="20798"/>
                    <a:pt x="139378" y="20897"/>
                  </a:cubicBezTo>
                  <a:cubicBezTo>
                    <a:pt x="139334" y="21028"/>
                    <a:pt x="139170" y="21138"/>
                    <a:pt x="138973" y="21347"/>
                  </a:cubicBezTo>
                  <a:cubicBezTo>
                    <a:pt x="138764" y="21138"/>
                    <a:pt x="138654" y="21028"/>
                    <a:pt x="138556" y="20918"/>
                  </a:cubicBezTo>
                  <a:cubicBezTo>
                    <a:pt x="138412" y="20754"/>
                    <a:pt x="138512" y="20601"/>
                    <a:pt x="138720" y="20535"/>
                  </a:cubicBezTo>
                  <a:cubicBezTo>
                    <a:pt x="138784" y="20515"/>
                    <a:pt x="138873" y="20504"/>
                    <a:pt x="138961" y="20504"/>
                  </a:cubicBezTo>
                  <a:close/>
                  <a:moveTo>
                    <a:pt x="107761" y="21094"/>
                  </a:moveTo>
                  <a:cubicBezTo>
                    <a:pt x="107837" y="21094"/>
                    <a:pt x="107903" y="21094"/>
                    <a:pt x="107980" y="21105"/>
                  </a:cubicBezTo>
                  <a:lnTo>
                    <a:pt x="107947" y="21467"/>
                  </a:lnTo>
                  <a:cubicBezTo>
                    <a:pt x="107859" y="21457"/>
                    <a:pt x="107783" y="21457"/>
                    <a:pt x="107695" y="21445"/>
                  </a:cubicBezTo>
                  <a:cubicBezTo>
                    <a:pt x="107717" y="21325"/>
                    <a:pt x="107739" y="21204"/>
                    <a:pt x="107761" y="21094"/>
                  </a:cubicBezTo>
                  <a:close/>
                  <a:moveTo>
                    <a:pt x="157959" y="21072"/>
                  </a:moveTo>
                  <a:lnTo>
                    <a:pt x="157959" y="21072"/>
                  </a:lnTo>
                  <a:cubicBezTo>
                    <a:pt x="158277" y="21259"/>
                    <a:pt x="158123" y="21413"/>
                    <a:pt x="157925" y="21599"/>
                  </a:cubicBezTo>
                  <a:cubicBezTo>
                    <a:pt x="157695" y="21391"/>
                    <a:pt x="157629" y="21237"/>
                    <a:pt x="157959" y="21072"/>
                  </a:cubicBezTo>
                  <a:close/>
                  <a:moveTo>
                    <a:pt x="170163" y="21171"/>
                  </a:moveTo>
                  <a:lnTo>
                    <a:pt x="170163" y="21171"/>
                  </a:lnTo>
                  <a:cubicBezTo>
                    <a:pt x="170129" y="21292"/>
                    <a:pt x="170097" y="21401"/>
                    <a:pt x="170031" y="21599"/>
                  </a:cubicBezTo>
                  <a:cubicBezTo>
                    <a:pt x="169778" y="21357"/>
                    <a:pt x="170031" y="21270"/>
                    <a:pt x="170163" y="21171"/>
                  </a:cubicBezTo>
                  <a:close/>
                  <a:moveTo>
                    <a:pt x="162261" y="21193"/>
                  </a:moveTo>
                  <a:cubicBezTo>
                    <a:pt x="162293" y="21204"/>
                    <a:pt x="162337" y="21215"/>
                    <a:pt x="162371" y="21215"/>
                  </a:cubicBezTo>
                  <a:cubicBezTo>
                    <a:pt x="162337" y="21347"/>
                    <a:pt x="162305" y="21467"/>
                    <a:pt x="162261" y="21643"/>
                  </a:cubicBezTo>
                  <a:cubicBezTo>
                    <a:pt x="162162" y="21555"/>
                    <a:pt x="162085" y="21523"/>
                    <a:pt x="162096" y="21489"/>
                  </a:cubicBezTo>
                  <a:cubicBezTo>
                    <a:pt x="162140" y="21391"/>
                    <a:pt x="162205" y="21292"/>
                    <a:pt x="162261" y="21193"/>
                  </a:cubicBezTo>
                  <a:close/>
                  <a:moveTo>
                    <a:pt x="144224" y="21400"/>
                  </a:moveTo>
                  <a:cubicBezTo>
                    <a:pt x="144233" y="21400"/>
                    <a:pt x="144242" y="21401"/>
                    <a:pt x="144251" y="21401"/>
                  </a:cubicBezTo>
                  <a:cubicBezTo>
                    <a:pt x="144328" y="21401"/>
                    <a:pt x="144383" y="21555"/>
                    <a:pt x="144504" y="21698"/>
                  </a:cubicBezTo>
                  <a:cubicBezTo>
                    <a:pt x="144185" y="21654"/>
                    <a:pt x="144009" y="21632"/>
                    <a:pt x="143812" y="21610"/>
                  </a:cubicBezTo>
                  <a:cubicBezTo>
                    <a:pt x="143812" y="21577"/>
                    <a:pt x="143801" y="21523"/>
                    <a:pt x="143823" y="21523"/>
                  </a:cubicBezTo>
                  <a:cubicBezTo>
                    <a:pt x="143947" y="21471"/>
                    <a:pt x="144089" y="21400"/>
                    <a:pt x="144224" y="21400"/>
                  </a:cubicBezTo>
                  <a:close/>
                  <a:moveTo>
                    <a:pt x="141376" y="21006"/>
                  </a:moveTo>
                  <a:lnTo>
                    <a:pt x="141376" y="21006"/>
                  </a:lnTo>
                  <a:cubicBezTo>
                    <a:pt x="141595" y="21127"/>
                    <a:pt x="141858" y="21215"/>
                    <a:pt x="141880" y="21445"/>
                  </a:cubicBezTo>
                  <a:cubicBezTo>
                    <a:pt x="141892" y="21621"/>
                    <a:pt x="141804" y="21698"/>
                    <a:pt x="141519" y="21709"/>
                  </a:cubicBezTo>
                  <a:cubicBezTo>
                    <a:pt x="141475" y="21467"/>
                    <a:pt x="141431" y="21237"/>
                    <a:pt x="141376" y="21006"/>
                  </a:cubicBezTo>
                  <a:close/>
                  <a:moveTo>
                    <a:pt x="173140" y="21237"/>
                  </a:moveTo>
                  <a:cubicBezTo>
                    <a:pt x="173196" y="21237"/>
                    <a:pt x="173261" y="21241"/>
                    <a:pt x="173334" y="21248"/>
                  </a:cubicBezTo>
                  <a:cubicBezTo>
                    <a:pt x="173740" y="21281"/>
                    <a:pt x="174146" y="21335"/>
                    <a:pt x="174563" y="21391"/>
                  </a:cubicBezTo>
                  <a:cubicBezTo>
                    <a:pt x="174519" y="21731"/>
                    <a:pt x="174091" y="21665"/>
                    <a:pt x="173751" y="21698"/>
                  </a:cubicBezTo>
                  <a:cubicBezTo>
                    <a:pt x="173682" y="21886"/>
                    <a:pt x="173561" y="21936"/>
                    <a:pt x="173420" y="21936"/>
                  </a:cubicBezTo>
                  <a:cubicBezTo>
                    <a:pt x="173260" y="21936"/>
                    <a:pt x="173074" y="21872"/>
                    <a:pt x="172904" y="21872"/>
                  </a:cubicBezTo>
                  <a:cubicBezTo>
                    <a:pt x="172890" y="21872"/>
                    <a:pt x="172876" y="21873"/>
                    <a:pt x="172862" y="21874"/>
                  </a:cubicBezTo>
                  <a:cubicBezTo>
                    <a:pt x="172829" y="21764"/>
                    <a:pt x="172785" y="21687"/>
                    <a:pt x="172775" y="21599"/>
                  </a:cubicBezTo>
                  <a:cubicBezTo>
                    <a:pt x="172756" y="21340"/>
                    <a:pt x="172838" y="21237"/>
                    <a:pt x="173140" y="21237"/>
                  </a:cubicBezTo>
                  <a:close/>
                  <a:moveTo>
                    <a:pt x="146336" y="21764"/>
                  </a:moveTo>
                  <a:cubicBezTo>
                    <a:pt x="146435" y="21786"/>
                    <a:pt x="146545" y="21808"/>
                    <a:pt x="146643" y="21830"/>
                  </a:cubicBezTo>
                  <a:cubicBezTo>
                    <a:pt x="146633" y="21862"/>
                    <a:pt x="146621" y="21896"/>
                    <a:pt x="146611" y="21940"/>
                  </a:cubicBezTo>
                  <a:cubicBezTo>
                    <a:pt x="146512" y="21906"/>
                    <a:pt x="146402" y="21874"/>
                    <a:pt x="146292" y="21852"/>
                  </a:cubicBezTo>
                  <a:cubicBezTo>
                    <a:pt x="146304" y="21818"/>
                    <a:pt x="146314" y="21786"/>
                    <a:pt x="146336" y="21764"/>
                  </a:cubicBezTo>
                  <a:close/>
                  <a:moveTo>
                    <a:pt x="168201" y="21904"/>
                  </a:moveTo>
                  <a:cubicBezTo>
                    <a:pt x="168208" y="21904"/>
                    <a:pt x="168214" y="21905"/>
                    <a:pt x="168220" y="21906"/>
                  </a:cubicBezTo>
                  <a:cubicBezTo>
                    <a:pt x="168263" y="21918"/>
                    <a:pt x="168285" y="21972"/>
                    <a:pt x="168297" y="22016"/>
                  </a:cubicBezTo>
                  <a:cubicBezTo>
                    <a:pt x="168297" y="22026"/>
                    <a:pt x="168239" y="22051"/>
                    <a:pt x="168203" y="22051"/>
                  </a:cubicBezTo>
                  <a:cubicBezTo>
                    <a:pt x="168197" y="22051"/>
                    <a:pt x="168192" y="22051"/>
                    <a:pt x="168187" y="22049"/>
                  </a:cubicBezTo>
                  <a:cubicBezTo>
                    <a:pt x="168132" y="22038"/>
                    <a:pt x="168099" y="22005"/>
                    <a:pt x="168022" y="21961"/>
                  </a:cubicBezTo>
                  <a:cubicBezTo>
                    <a:pt x="168098" y="21932"/>
                    <a:pt x="168158" y="21904"/>
                    <a:pt x="168201" y="21904"/>
                  </a:cubicBezTo>
                  <a:close/>
                  <a:moveTo>
                    <a:pt x="143307" y="21665"/>
                  </a:moveTo>
                  <a:cubicBezTo>
                    <a:pt x="143505" y="21884"/>
                    <a:pt x="143636" y="22027"/>
                    <a:pt x="143790" y="22203"/>
                  </a:cubicBezTo>
                  <a:cubicBezTo>
                    <a:pt x="143538" y="22170"/>
                    <a:pt x="143362" y="22137"/>
                    <a:pt x="143132" y="22104"/>
                  </a:cubicBezTo>
                  <a:cubicBezTo>
                    <a:pt x="143175" y="21983"/>
                    <a:pt x="143231" y="21862"/>
                    <a:pt x="143307" y="21665"/>
                  </a:cubicBezTo>
                  <a:close/>
                  <a:moveTo>
                    <a:pt x="164621" y="21174"/>
                  </a:moveTo>
                  <a:cubicBezTo>
                    <a:pt x="164731" y="21174"/>
                    <a:pt x="164857" y="21207"/>
                    <a:pt x="165026" y="21270"/>
                  </a:cubicBezTo>
                  <a:cubicBezTo>
                    <a:pt x="165202" y="21347"/>
                    <a:pt x="165378" y="21435"/>
                    <a:pt x="165608" y="21533"/>
                  </a:cubicBezTo>
                  <a:cubicBezTo>
                    <a:pt x="165234" y="21764"/>
                    <a:pt x="164851" y="22005"/>
                    <a:pt x="165180" y="22422"/>
                  </a:cubicBezTo>
                  <a:cubicBezTo>
                    <a:pt x="164400" y="22082"/>
                    <a:pt x="163402" y="22466"/>
                    <a:pt x="162710" y="22027"/>
                  </a:cubicBezTo>
                  <a:cubicBezTo>
                    <a:pt x="162722" y="21983"/>
                    <a:pt x="162744" y="21940"/>
                    <a:pt x="162754" y="21906"/>
                  </a:cubicBezTo>
                  <a:cubicBezTo>
                    <a:pt x="163007" y="21961"/>
                    <a:pt x="163259" y="22005"/>
                    <a:pt x="163490" y="22060"/>
                  </a:cubicBezTo>
                  <a:cubicBezTo>
                    <a:pt x="163731" y="21830"/>
                    <a:pt x="163939" y="21610"/>
                    <a:pt x="164159" y="21401"/>
                  </a:cubicBezTo>
                  <a:cubicBezTo>
                    <a:pt x="164335" y="21245"/>
                    <a:pt x="164461" y="21174"/>
                    <a:pt x="164621" y="21174"/>
                  </a:cubicBezTo>
                  <a:close/>
                  <a:moveTo>
                    <a:pt x="172061" y="22389"/>
                  </a:moveTo>
                  <a:cubicBezTo>
                    <a:pt x="172072" y="22422"/>
                    <a:pt x="172072" y="22466"/>
                    <a:pt x="172083" y="22499"/>
                  </a:cubicBezTo>
                  <a:lnTo>
                    <a:pt x="171644" y="22499"/>
                  </a:lnTo>
                  <a:cubicBezTo>
                    <a:pt x="171644" y="22477"/>
                    <a:pt x="171633" y="22455"/>
                    <a:pt x="171633" y="22433"/>
                  </a:cubicBezTo>
                  <a:cubicBezTo>
                    <a:pt x="171775" y="22411"/>
                    <a:pt x="171918" y="22400"/>
                    <a:pt x="172061" y="22389"/>
                  </a:cubicBezTo>
                  <a:close/>
                  <a:moveTo>
                    <a:pt x="148762" y="21720"/>
                  </a:moveTo>
                  <a:lnTo>
                    <a:pt x="148762" y="21720"/>
                  </a:lnTo>
                  <a:cubicBezTo>
                    <a:pt x="148663" y="21830"/>
                    <a:pt x="148586" y="21918"/>
                    <a:pt x="148487" y="22027"/>
                  </a:cubicBezTo>
                  <a:cubicBezTo>
                    <a:pt x="148685" y="22269"/>
                    <a:pt x="148960" y="22532"/>
                    <a:pt x="148663" y="22839"/>
                  </a:cubicBezTo>
                  <a:cubicBezTo>
                    <a:pt x="148038" y="22784"/>
                    <a:pt x="147972" y="22740"/>
                    <a:pt x="148038" y="22411"/>
                  </a:cubicBezTo>
                  <a:cubicBezTo>
                    <a:pt x="148070" y="22235"/>
                    <a:pt x="148103" y="22071"/>
                    <a:pt x="148158" y="21906"/>
                  </a:cubicBezTo>
                  <a:cubicBezTo>
                    <a:pt x="148213" y="21742"/>
                    <a:pt x="148224" y="21742"/>
                    <a:pt x="148762" y="21720"/>
                  </a:cubicBezTo>
                  <a:close/>
                  <a:moveTo>
                    <a:pt x="142880" y="22388"/>
                  </a:moveTo>
                  <a:cubicBezTo>
                    <a:pt x="142883" y="22388"/>
                    <a:pt x="142887" y="22389"/>
                    <a:pt x="142890" y="22389"/>
                  </a:cubicBezTo>
                  <a:cubicBezTo>
                    <a:pt x="143055" y="22411"/>
                    <a:pt x="143197" y="22510"/>
                    <a:pt x="143351" y="22576"/>
                  </a:cubicBezTo>
                  <a:cubicBezTo>
                    <a:pt x="143253" y="22674"/>
                    <a:pt x="143153" y="22774"/>
                    <a:pt x="143055" y="22883"/>
                  </a:cubicBezTo>
                  <a:cubicBezTo>
                    <a:pt x="142901" y="22796"/>
                    <a:pt x="142748" y="22708"/>
                    <a:pt x="142528" y="22587"/>
                  </a:cubicBezTo>
                  <a:cubicBezTo>
                    <a:pt x="142685" y="22493"/>
                    <a:pt x="142803" y="22388"/>
                    <a:pt x="142880" y="22388"/>
                  </a:cubicBezTo>
                  <a:close/>
                  <a:moveTo>
                    <a:pt x="169965" y="22181"/>
                  </a:moveTo>
                  <a:cubicBezTo>
                    <a:pt x="170075" y="22235"/>
                    <a:pt x="170250" y="22279"/>
                    <a:pt x="170272" y="22345"/>
                  </a:cubicBezTo>
                  <a:cubicBezTo>
                    <a:pt x="170360" y="22576"/>
                    <a:pt x="170436" y="22828"/>
                    <a:pt x="169965" y="22949"/>
                  </a:cubicBezTo>
                  <a:cubicBezTo>
                    <a:pt x="169866" y="22762"/>
                    <a:pt x="169756" y="22609"/>
                    <a:pt x="169734" y="22444"/>
                  </a:cubicBezTo>
                  <a:cubicBezTo>
                    <a:pt x="169724" y="22367"/>
                    <a:pt x="169888" y="22269"/>
                    <a:pt x="169965" y="22181"/>
                  </a:cubicBezTo>
                  <a:close/>
                  <a:moveTo>
                    <a:pt x="172151" y="22717"/>
                  </a:moveTo>
                  <a:cubicBezTo>
                    <a:pt x="172220" y="22717"/>
                    <a:pt x="172336" y="22786"/>
                    <a:pt x="172336" y="22818"/>
                  </a:cubicBezTo>
                  <a:cubicBezTo>
                    <a:pt x="172355" y="22980"/>
                    <a:pt x="172215" y="23017"/>
                    <a:pt x="172034" y="23017"/>
                  </a:cubicBezTo>
                  <a:cubicBezTo>
                    <a:pt x="172007" y="23017"/>
                    <a:pt x="171979" y="23016"/>
                    <a:pt x="171951" y="23015"/>
                  </a:cubicBezTo>
                  <a:cubicBezTo>
                    <a:pt x="171885" y="22872"/>
                    <a:pt x="171885" y="22740"/>
                    <a:pt x="172138" y="22718"/>
                  </a:cubicBezTo>
                  <a:cubicBezTo>
                    <a:pt x="172142" y="22718"/>
                    <a:pt x="172147" y="22717"/>
                    <a:pt x="172151" y="22717"/>
                  </a:cubicBezTo>
                  <a:close/>
                  <a:moveTo>
                    <a:pt x="175441" y="22730"/>
                  </a:moveTo>
                  <a:cubicBezTo>
                    <a:pt x="175529" y="22861"/>
                    <a:pt x="175606" y="22927"/>
                    <a:pt x="175606" y="23004"/>
                  </a:cubicBezTo>
                  <a:cubicBezTo>
                    <a:pt x="175617" y="23037"/>
                    <a:pt x="175496" y="23069"/>
                    <a:pt x="175430" y="23113"/>
                  </a:cubicBezTo>
                  <a:cubicBezTo>
                    <a:pt x="175375" y="23059"/>
                    <a:pt x="175299" y="23015"/>
                    <a:pt x="175287" y="22960"/>
                  </a:cubicBezTo>
                  <a:cubicBezTo>
                    <a:pt x="175287" y="22905"/>
                    <a:pt x="175353" y="22850"/>
                    <a:pt x="175441" y="22730"/>
                  </a:cubicBezTo>
                  <a:close/>
                  <a:moveTo>
                    <a:pt x="163007" y="22828"/>
                  </a:moveTo>
                  <a:lnTo>
                    <a:pt x="163007" y="22828"/>
                  </a:lnTo>
                  <a:cubicBezTo>
                    <a:pt x="163336" y="22883"/>
                    <a:pt x="163556" y="22916"/>
                    <a:pt x="163764" y="22949"/>
                  </a:cubicBezTo>
                  <a:cubicBezTo>
                    <a:pt x="163775" y="22993"/>
                    <a:pt x="163786" y="23026"/>
                    <a:pt x="163786" y="23069"/>
                  </a:cubicBezTo>
                  <a:cubicBezTo>
                    <a:pt x="163610" y="23135"/>
                    <a:pt x="163435" y="23201"/>
                    <a:pt x="163183" y="23289"/>
                  </a:cubicBezTo>
                  <a:cubicBezTo>
                    <a:pt x="163117" y="23135"/>
                    <a:pt x="163073" y="23026"/>
                    <a:pt x="163007" y="22828"/>
                  </a:cubicBezTo>
                  <a:close/>
                  <a:moveTo>
                    <a:pt x="172401" y="23311"/>
                  </a:moveTo>
                  <a:cubicBezTo>
                    <a:pt x="172500" y="23333"/>
                    <a:pt x="172599" y="23355"/>
                    <a:pt x="172687" y="23377"/>
                  </a:cubicBezTo>
                  <a:cubicBezTo>
                    <a:pt x="172687" y="23399"/>
                    <a:pt x="172675" y="23432"/>
                    <a:pt x="172665" y="23454"/>
                  </a:cubicBezTo>
                  <a:cubicBezTo>
                    <a:pt x="172566" y="23443"/>
                    <a:pt x="172467" y="23432"/>
                    <a:pt x="172357" y="23421"/>
                  </a:cubicBezTo>
                  <a:cubicBezTo>
                    <a:pt x="172379" y="23388"/>
                    <a:pt x="172390" y="23355"/>
                    <a:pt x="172401" y="23311"/>
                  </a:cubicBezTo>
                  <a:close/>
                  <a:moveTo>
                    <a:pt x="174386" y="23418"/>
                  </a:moveTo>
                  <a:cubicBezTo>
                    <a:pt x="174410" y="23418"/>
                    <a:pt x="174475" y="23434"/>
                    <a:pt x="174475" y="23443"/>
                  </a:cubicBezTo>
                  <a:cubicBezTo>
                    <a:pt x="174475" y="23487"/>
                    <a:pt x="174453" y="23520"/>
                    <a:pt x="174431" y="23564"/>
                  </a:cubicBezTo>
                  <a:cubicBezTo>
                    <a:pt x="174377" y="23542"/>
                    <a:pt x="174333" y="23530"/>
                    <a:pt x="174300" y="23520"/>
                  </a:cubicBezTo>
                  <a:cubicBezTo>
                    <a:pt x="174321" y="23487"/>
                    <a:pt x="174333" y="23443"/>
                    <a:pt x="174377" y="23421"/>
                  </a:cubicBezTo>
                  <a:cubicBezTo>
                    <a:pt x="174377" y="23419"/>
                    <a:pt x="174380" y="23418"/>
                    <a:pt x="174386" y="23418"/>
                  </a:cubicBezTo>
                  <a:close/>
                  <a:moveTo>
                    <a:pt x="131312" y="23574"/>
                  </a:moveTo>
                  <a:lnTo>
                    <a:pt x="131411" y="23674"/>
                  </a:lnTo>
                  <a:cubicBezTo>
                    <a:pt x="131373" y="23683"/>
                    <a:pt x="131328" y="23708"/>
                    <a:pt x="131302" y="23708"/>
                  </a:cubicBezTo>
                  <a:cubicBezTo>
                    <a:pt x="131297" y="23708"/>
                    <a:pt x="131293" y="23708"/>
                    <a:pt x="131290" y="23706"/>
                  </a:cubicBezTo>
                  <a:cubicBezTo>
                    <a:pt x="131246" y="23684"/>
                    <a:pt x="131213" y="23640"/>
                    <a:pt x="131169" y="23618"/>
                  </a:cubicBezTo>
                  <a:cubicBezTo>
                    <a:pt x="131213" y="23596"/>
                    <a:pt x="131246" y="23586"/>
                    <a:pt x="131312" y="23574"/>
                  </a:cubicBezTo>
                  <a:close/>
                  <a:moveTo>
                    <a:pt x="162875" y="23728"/>
                  </a:moveTo>
                  <a:cubicBezTo>
                    <a:pt x="162897" y="23761"/>
                    <a:pt x="162908" y="23794"/>
                    <a:pt x="162919" y="23827"/>
                  </a:cubicBezTo>
                  <a:cubicBezTo>
                    <a:pt x="162831" y="23838"/>
                    <a:pt x="162732" y="23860"/>
                    <a:pt x="162634" y="23882"/>
                  </a:cubicBezTo>
                  <a:cubicBezTo>
                    <a:pt x="162623" y="23849"/>
                    <a:pt x="162612" y="23827"/>
                    <a:pt x="162601" y="23805"/>
                  </a:cubicBezTo>
                  <a:cubicBezTo>
                    <a:pt x="162700" y="23772"/>
                    <a:pt x="162788" y="23750"/>
                    <a:pt x="162875" y="23728"/>
                  </a:cubicBezTo>
                  <a:close/>
                  <a:moveTo>
                    <a:pt x="169131" y="23750"/>
                  </a:moveTo>
                  <a:lnTo>
                    <a:pt x="169197" y="23849"/>
                  </a:lnTo>
                  <a:cubicBezTo>
                    <a:pt x="169032" y="23904"/>
                    <a:pt x="168868" y="23947"/>
                    <a:pt x="168692" y="23991"/>
                  </a:cubicBezTo>
                  <a:lnTo>
                    <a:pt x="168626" y="23893"/>
                  </a:lnTo>
                  <a:cubicBezTo>
                    <a:pt x="168802" y="23838"/>
                    <a:pt x="168966" y="23794"/>
                    <a:pt x="169131" y="23750"/>
                  </a:cubicBezTo>
                  <a:close/>
                  <a:moveTo>
                    <a:pt x="161606" y="22866"/>
                  </a:moveTo>
                  <a:cubicBezTo>
                    <a:pt x="161862" y="22866"/>
                    <a:pt x="162135" y="22918"/>
                    <a:pt x="162293" y="23026"/>
                  </a:cubicBezTo>
                  <a:cubicBezTo>
                    <a:pt x="162436" y="23135"/>
                    <a:pt x="162535" y="23267"/>
                    <a:pt x="162666" y="23410"/>
                  </a:cubicBezTo>
                  <a:cubicBezTo>
                    <a:pt x="162513" y="23530"/>
                    <a:pt x="162381" y="23630"/>
                    <a:pt x="162271" y="23739"/>
                  </a:cubicBezTo>
                  <a:cubicBezTo>
                    <a:pt x="162173" y="23838"/>
                    <a:pt x="162096" y="23947"/>
                    <a:pt x="161975" y="24079"/>
                  </a:cubicBezTo>
                  <a:cubicBezTo>
                    <a:pt x="161602" y="24003"/>
                    <a:pt x="161273" y="23937"/>
                    <a:pt x="160856" y="23838"/>
                  </a:cubicBezTo>
                  <a:cubicBezTo>
                    <a:pt x="160900" y="23586"/>
                    <a:pt x="160889" y="23322"/>
                    <a:pt x="160988" y="23069"/>
                  </a:cubicBezTo>
                  <a:cubicBezTo>
                    <a:pt x="161040" y="22935"/>
                    <a:pt x="161312" y="22866"/>
                    <a:pt x="161606" y="22866"/>
                  </a:cubicBezTo>
                  <a:close/>
                  <a:moveTo>
                    <a:pt x="146709" y="24047"/>
                  </a:moveTo>
                  <a:cubicBezTo>
                    <a:pt x="146743" y="24069"/>
                    <a:pt x="146775" y="24079"/>
                    <a:pt x="146797" y="24101"/>
                  </a:cubicBezTo>
                  <a:cubicBezTo>
                    <a:pt x="146775" y="24123"/>
                    <a:pt x="146743" y="24134"/>
                    <a:pt x="146721" y="24156"/>
                  </a:cubicBezTo>
                  <a:cubicBezTo>
                    <a:pt x="146699" y="24134"/>
                    <a:pt x="146677" y="24113"/>
                    <a:pt x="146665" y="24079"/>
                  </a:cubicBezTo>
                  <a:cubicBezTo>
                    <a:pt x="146665" y="24069"/>
                    <a:pt x="146699" y="24047"/>
                    <a:pt x="146709" y="24047"/>
                  </a:cubicBezTo>
                  <a:close/>
                  <a:moveTo>
                    <a:pt x="142233" y="23882"/>
                  </a:moveTo>
                  <a:cubicBezTo>
                    <a:pt x="142440" y="23882"/>
                    <a:pt x="142569" y="24029"/>
                    <a:pt x="142550" y="24200"/>
                  </a:cubicBezTo>
                  <a:cubicBezTo>
                    <a:pt x="142519" y="24384"/>
                    <a:pt x="142441" y="24577"/>
                    <a:pt x="142166" y="24577"/>
                  </a:cubicBezTo>
                  <a:cubicBezTo>
                    <a:pt x="142145" y="24577"/>
                    <a:pt x="142123" y="24576"/>
                    <a:pt x="142100" y="24573"/>
                  </a:cubicBezTo>
                  <a:cubicBezTo>
                    <a:pt x="141924" y="24552"/>
                    <a:pt x="141793" y="24376"/>
                    <a:pt x="141551" y="24222"/>
                  </a:cubicBezTo>
                  <a:cubicBezTo>
                    <a:pt x="141804" y="24069"/>
                    <a:pt x="141946" y="23926"/>
                    <a:pt x="142133" y="23893"/>
                  </a:cubicBezTo>
                  <a:cubicBezTo>
                    <a:pt x="142168" y="23886"/>
                    <a:pt x="142202" y="23882"/>
                    <a:pt x="142233" y="23882"/>
                  </a:cubicBezTo>
                  <a:close/>
                  <a:moveTo>
                    <a:pt x="158946" y="25693"/>
                  </a:moveTo>
                  <a:lnTo>
                    <a:pt x="158946" y="25693"/>
                  </a:lnTo>
                  <a:cubicBezTo>
                    <a:pt x="158891" y="25879"/>
                    <a:pt x="158859" y="26033"/>
                    <a:pt x="158803" y="26264"/>
                  </a:cubicBezTo>
                  <a:cubicBezTo>
                    <a:pt x="158332" y="25847"/>
                    <a:pt x="158342" y="25825"/>
                    <a:pt x="158946" y="25693"/>
                  </a:cubicBezTo>
                  <a:close/>
                  <a:moveTo>
                    <a:pt x="152010" y="26198"/>
                  </a:moveTo>
                  <a:cubicBezTo>
                    <a:pt x="152098" y="26230"/>
                    <a:pt x="152186" y="26252"/>
                    <a:pt x="152274" y="26286"/>
                  </a:cubicBezTo>
                  <a:cubicBezTo>
                    <a:pt x="152262" y="26307"/>
                    <a:pt x="152240" y="26329"/>
                    <a:pt x="152230" y="26351"/>
                  </a:cubicBezTo>
                  <a:cubicBezTo>
                    <a:pt x="152142" y="26329"/>
                    <a:pt x="152054" y="26296"/>
                    <a:pt x="151967" y="26274"/>
                  </a:cubicBezTo>
                  <a:cubicBezTo>
                    <a:pt x="151989" y="26252"/>
                    <a:pt x="151999" y="26230"/>
                    <a:pt x="152010" y="26198"/>
                  </a:cubicBezTo>
                  <a:close/>
                  <a:moveTo>
                    <a:pt x="156356" y="26088"/>
                  </a:moveTo>
                  <a:cubicBezTo>
                    <a:pt x="156444" y="26186"/>
                    <a:pt x="156554" y="26264"/>
                    <a:pt x="156543" y="26318"/>
                  </a:cubicBezTo>
                  <a:cubicBezTo>
                    <a:pt x="156521" y="26373"/>
                    <a:pt x="156389" y="26450"/>
                    <a:pt x="156301" y="26450"/>
                  </a:cubicBezTo>
                  <a:cubicBezTo>
                    <a:pt x="156225" y="26450"/>
                    <a:pt x="156137" y="26362"/>
                    <a:pt x="156049" y="26318"/>
                  </a:cubicBezTo>
                  <a:lnTo>
                    <a:pt x="156356" y="26088"/>
                  </a:lnTo>
                  <a:close/>
                  <a:moveTo>
                    <a:pt x="146314" y="25923"/>
                  </a:moveTo>
                  <a:lnTo>
                    <a:pt x="146314" y="25923"/>
                  </a:lnTo>
                  <a:cubicBezTo>
                    <a:pt x="146984" y="26033"/>
                    <a:pt x="146984" y="26033"/>
                    <a:pt x="146863" y="26505"/>
                  </a:cubicBezTo>
                  <a:cubicBezTo>
                    <a:pt x="146468" y="26395"/>
                    <a:pt x="146457" y="26142"/>
                    <a:pt x="146314" y="25923"/>
                  </a:cubicBezTo>
                  <a:close/>
                  <a:moveTo>
                    <a:pt x="148070" y="25473"/>
                  </a:moveTo>
                  <a:cubicBezTo>
                    <a:pt x="148103" y="25495"/>
                    <a:pt x="148125" y="25517"/>
                    <a:pt x="148158" y="25539"/>
                  </a:cubicBezTo>
                  <a:cubicBezTo>
                    <a:pt x="148082" y="25616"/>
                    <a:pt x="147994" y="25693"/>
                    <a:pt x="147906" y="25769"/>
                  </a:cubicBezTo>
                  <a:lnTo>
                    <a:pt x="147916" y="25769"/>
                  </a:lnTo>
                  <a:lnTo>
                    <a:pt x="147906" y="25781"/>
                  </a:lnTo>
                  <a:cubicBezTo>
                    <a:pt x="147968" y="25778"/>
                    <a:pt x="148031" y="25777"/>
                    <a:pt x="148094" y="25777"/>
                  </a:cubicBezTo>
                  <a:cubicBezTo>
                    <a:pt x="148245" y="25777"/>
                    <a:pt x="148397" y="25783"/>
                    <a:pt x="148548" y="25783"/>
                  </a:cubicBezTo>
                  <a:cubicBezTo>
                    <a:pt x="148818" y="25783"/>
                    <a:pt x="149086" y="25764"/>
                    <a:pt x="149343" y="25660"/>
                  </a:cubicBezTo>
                  <a:cubicBezTo>
                    <a:pt x="149354" y="25657"/>
                    <a:pt x="149366" y="25655"/>
                    <a:pt x="149380" y="25655"/>
                  </a:cubicBezTo>
                  <a:cubicBezTo>
                    <a:pt x="149469" y="25655"/>
                    <a:pt x="149621" y="25709"/>
                    <a:pt x="149782" y="25747"/>
                  </a:cubicBezTo>
                  <a:cubicBezTo>
                    <a:pt x="149168" y="25945"/>
                    <a:pt x="149157" y="25945"/>
                    <a:pt x="149135" y="26395"/>
                  </a:cubicBezTo>
                  <a:cubicBezTo>
                    <a:pt x="149124" y="26625"/>
                    <a:pt x="149036" y="26801"/>
                    <a:pt x="148729" y="26889"/>
                  </a:cubicBezTo>
                  <a:cubicBezTo>
                    <a:pt x="148661" y="26906"/>
                    <a:pt x="148598" y="26914"/>
                    <a:pt x="148539" y="26914"/>
                  </a:cubicBezTo>
                  <a:cubicBezTo>
                    <a:pt x="148338" y="26914"/>
                    <a:pt x="148176" y="26824"/>
                    <a:pt x="148016" y="26713"/>
                  </a:cubicBezTo>
                  <a:cubicBezTo>
                    <a:pt x="147752" y="26538"/>
                    <a:pt x="147621" y="26384"/>
                    <a:pt x="147785" y="26132"/>
                  </a:cubicBezTo>
                  <a:cubicBezTo>
                    <a:pt x="147862" y="26022"/>
                    <a:pt x="147873" y="25901"/>
                    <a:pt x="147906" y="25781"/>
                  </a:cubicBezTo>
                  <a:lnTo>
                    <a:pt x="147895" y="25781"/>
                  </a:lnTo>
                  <a:cubicBezTo>
                    <a:pt x="147895" y="25781"/>
                    <a:pt x="147906" y="25781"/>
                    <a:pt x="147906" y="25769"/>
                  </a:cubicBezTo>
                  <a:lnTo>
                    <a:pt x="147906" y="25769"/>
                  </a:lnTo>
                  <a:cubicBezTo>
                    <a:pt x="147796" y="25781"/>
                    <a:pt x="147686" y="25781"/>
                    <a:pt x="147587" y="25791"/>
                  </a:cubicBezTo>
                  <a:cubicBezTo>
                    <a:pt x="147565" y="25759"/>
                    <a:pt x="147555" y="25737"/>
                    <a:pt x="147533" y="25703"/>
                  </a:cubicBezTo>
                  <a:cubicBezTo>
                    <a:pt x="147708" y="25627"/>
                    <a:pt x="147895" y="25550"/>
                    <a:pt x="148070" y="25473"/>
                  </a:cubicBezTo>
                  <a:close/>
                  <a:moveTo>
                    <a:pt x="126955" y="26845"/>
                  </a:moveTo>
                  <a:cubicBezTo>
                    <a:pt x="126999" y="26845"/>
                    <a:pt x="127043" y="26867"/>
                    <a:pt x="127065" y="26889"/>
                  </a:cubicBezTo>
                  <a:cubicBezTo>
                    <a:pt x="127087" y="26900"/>
                    <a:pt x="127054" y="26933"/>
                    <a:pt x="127043" y="26955"/>
                  </a:cubicBezTo>
                  <a:cubicBezTo>
                    <a:pt x="126988" y="26944"/>
                    <a:pt x="126933" y="26933"/>
                    <a:pt x="126867" y="26911"/>
                  </a:cubicBezTo>
                  <a:cubicBezTo>
                    <a:pt x="126911" y="26878"/>
                    <a:pt x="126933" y="26845"/>
                    <a:pt x="126955" y="26845"/>
                  </a:cubicBezTo>
                  <a:close/>
                  <a:moveTo>
                    <a:pt x="147226" y="26746"/>
                  </a:moveTo>
                  <a:cubicBezTo>
                    <a:pt x="147258" y="26768"/>
                    <a:pt x="147291" y="26779"/>
                    <a:pt x="147324" y="26801"/>
                  </a:cubicBezTo>
                  <a:cubicBezTo>
                    <a:pt x="147236" y="26867"/>
                    <a:pt x="147160" y="26933"/>
                    <a:pt x="147072" y="26998"/>
                  </a:cubicBezTo>
                  <a:cubicBezTo>
                    <a:pt x="147038" y="26976"/>
                    <a:pt x="147006" y="26955"/>
                    <a:pt x="146962" y="26933"/>
                  </a:cubicBezTo>
                  <a:cubicBezTo>
                    <a:pt x="147050" y="26867"/>
                    <a:pt x="147138" y="26812"/>
                    <a:pt x="147226" y="26746"/>
                  </a:cubicBezTo>
                  <a:close/>
                  <a:moveTo>
                    <a:pt x="145448" y="27833"/>
                  </a:moveTo>
                  <a:cubicBezTo>
                    <a:pt x="145524" y="27910"/>
                    <a:pt x="145678" y="27986"/>
                    <a:pt x="145667" y="28052"/>
                  </a:cubicBezTo>
                  <a:cubicBezTo>
                    <a:pt x="145634" y="28151"/>
                    <a:pt x="145502" y="28239"/>
                    <a:pt x="145404" y="28327"/>
                  </a:cubicBezTo>
                  <a:lnTo>
                    <a:pt x="145414" y="28337"/>
                  </a:lnTo>
                  <a:lnTo>
                    <a:pt x="145392" y="28337"/>
                  </a:lnTo>
                  <a:cubicBezTo>
                    <a:pt x="145392" y="28337"/>
                    <a:pt x="145404" y="28337"/>
                    <a:pt x="145404" y="28327"/>
                  </a:cubicBezTo>
                  <a:cubicBezTo>
                    <a:pt x="145326" y="28217"/>
                    <a:pt x="145217" y="28118"/>
                    <a:pt x="145184" y="28008"/>
                  </a:cubicBezTo>
                  <a:cubicBezTo>
                    <a:pt x="145173" y="27964"/>
                    <a:pt x="145360" y="27888"/>
                    <a:pt x="145448" y="27833"/>
                  </a:cubicBezTo>
                  <a:close/>
                  <a:moveTo>
                    <a:pt x="145392" y="28337"/>
                  </a:moveTo>
                  <a:cubicBezTo>
                    <a:pt x="145297" y="28419"/>
                    <a:pt x="145211" y="28530"/>
                    <a:pt x="145057" y="28530"/>
                  </a:cubicBezTo>
                  <a:cubicBezTo>
                    <a:pt x="144962" y="28530"/>
                    <a:pt x="144842" y="28488"/>
                    <a:pt x="144679" y="28371"/>
                  </a:cubicBezTo>
                  <a:cubicBezTo>
                    <a:pt x="145009" y="28359"/>
                    <a:pt x="145206" y="28349"/>
                    <a:pt x="145392" y="28337"/>
                  </a:cubicBezTo>
                  <a:close/>
                  <a:moveTo>
                    <a:pt x="145667" y="28678"/>
                  </a:moveTo>
                  <a:cubicBezTo>
                    <a:pt x="145667" y="28732"/>
                    <a:pt x="145678" y="28798"/>
                    <a:pt x="145689" y="28854"/>
                  </a:cubicBezTo>
                  <a:lnTo>
                    <a:pt x="145524" y="28854"/>
                  </a:lnTo>
                  <a:lnTo>
                    <a:pt x="145524" y="28689"/>
                  </a:lnTo>
                  <a:cubicBezTo>
                    <a:pt x="145568" y="28678"/>
                    <a:pt x="145612" y="28678"/>
                    <a:pt x="145667" y="28678"/>
                  </a:cubicBezTo>
                  <a:close/>
                  <a:moveTo>
                    <a:pt x="152240" y="28722"/>
                  </a:moveTo>
                  <a:cubicBezTo>
                    <a:pt x="152262" y="28754"/>
                    <a:pt x="152296" y="28788"/>
                    <a:pt x="152306" y="28832"/>
                  </a:cubicBezTo>
                  <a:cubicBezTo>
                    <a:pt x="152318" y="28842"/>
                    <a:pt x="152219" y="28876"/>
                    <a:pt x="152208" y="28876"/>
                  </a:cubicBezTo>
                  <a:cubicBezTo>
                    <a:pt x="152153" y="28842"/>
                    <a:pt x="152131" y="28810"/>
                    <a:pt x="152087" y="28766"/>
                  </a:cubicBezTo>
                  <a:cubicBezTo>
                    <a:pt x="152131" y="28754"/>
                    <a:pt x="152175" y="28744"/>
                    <a:pt x="152240" y="28722"/>
                  </a:cubicBezTo>
                  <a:close/>
                  <a:moveTo>
                    <a:pt x="162930" y="28722"/>
                  </a:moveTo>
                  <a:cubicBezTo>
                    <a:pt x="163007" y="28766"/>
                    <a:pt x="163083" y="28810"/>
                    <a:pt x="163149" y="28864"/>
                  </a:cubicBezTo>
                  <a:cubicBezTo>
                    <a:pt x="163105" y="28886"/>
                    <a:pt x="163061" y="28919"/>
                    <a:pt x="163018" y="28952"/>
                  </a:cubicBezTo>
                  <a:cubicBezTo>
                    <a:pt x="162963" y="28886"/>
                    <a:pt x="162908" y="28832"/>
                    <a:pt x="162842" y="28776"/>
                  </a:cubicBezTo>
                  <a:cubicBezTo>
                    <a:pt x="162875" y="28754"/>
                    <a:pt x="162908" y="28744"/>
                    <a:pt x="162930" y="28722"/>
                  </a:cubicBezTo>
                  <a:close/>
                  <a:moveTo>
                    <a:pt x="128744" y="29710"/>
                  </a:moveTo>
                  <a:cubicBezTo>
                    <a:pt x="128788" y="29754"/>
                    <a:pt x="128876" y="29797"/>
                    <a:pt x="128886" y="29841"/>
                  </a:cubicBezTo>
                  <a:cubicBezTo>
                    <a:pt x="128898" y="29885"/>
                    <a:pt x="128810" y="29940"/>
                    <a:pt x="128733" y="30039"/>
                  </a:cubicBezTo>
                  <a:cubicBezTo>
                    <a:pt x="128645" y="29940"/>
                    <a:pt x="128569" y="29885"/>
                    <a:pt x="128579" y="29841"/>
                  </a:cubicBezTo>
                  <a:cubicBezTo>
                    <a:pt x="128591" y="29786"/>
                    <a:pt x="128678" y="29754"/>
                    <a:pt x="128744" y="29710"/>
                  </a:cubicBezTo>
                  <a:close/>
                  <a:moveTo>
                    <a:pt x="151423" y="30653"/>
                  </a:moveTo>
                  <a:cubicBezTo>
                    <a:pt x="151463" y="30653"/>
                    <a:pt x="151581" y="30753"/>
                    <a:pt x="151571" y="30774"/>
                  </a:cubicBezTo>
                  <a:cubicBezTo>
                    <a:pt x="151516" y="30840"/>
                    <a:pt x="151428" y="30895"/>
                    <a:pt x="151341" y="30917"/>
                  </a:cubicBezTo>
                  <a:cubicBezTo>
                    <a:pt x="151339" y="30918"/>
                    <a:pt x="151336" y="30918"/>
                    <a:pt x="151334" y="30918"/>
                  </a:cubicBezTo>
                  <a:cubicBezTo>
                    <a:pt x="151297" y="30918"/>
                    <a:pt x="151213" y="30847"/>
                    <a:pt x="151099" y="30785"/>
                  </a:cubicBezTo>
                  <a:cubicBezTo>
                    <a:pt x="151242" y="30730"/>
                    <a:pt x="151330" y="30664"/>
                    <a:pt x="151418" y="30653"/>
                  </a:cubicBezTo>
                  <a:cubicBezTo>
                    <a:pt x="151419" y="30653"/>
                    <a:pt x="151421" y="30653"/>
                    <a:pt x="151423" y="30653"/>
                  </a:cubicBezTo>
                  <a:close/>
                  <a:moveTo>
                    <a:pt x="167741" y="29697"/>
                  </a:moveTo>
                  <a:cubicBezTo>
                    <a:pt x="167866" y="29697"/>
                    <a:pt x="167995" y="29727"/>
                    <a:pt x="168121" y="29786"/>
                  </a:cubicBezTo>
                  <a:cubicBezTo>
                    <a:pt x="168483" y="29951"/>
                    <a:pt x="168560" y="30379"/>
                    <a:pt x="168253" y="30632"/>
                  </a:cubicBezTo>
                  <a:cubicBezTo>
                    <a:pt x="168176" y="30697"/>
                    <a:pt x="168088" y="30752"/>
                    <a:pt x="168000" y="30818"/>
                  </a:cubicBezTo>
                  <a:cubicBezTo>
                    <a:pt x="167878" y="30911"/>
                    <a:pt x="167733" y="30972"/>
                    <a:pt x="167582" y="30972"/>
                  </a:cubicBezTo>
                  <a:cubicBezTo>
                    <a:pt x="167503" y="30972"/>
                    <a:pt x="167422" y="30955"/>
                    <a:pt x="167342" y="30917"/>
                  </a:cubicBezTo>
                  <a:cubicBezTo>
                    <a:pt x="167177" y="30851"/>
                    <a:pt x="167078" y="30697"/>
                    <a:pt x="166980" y="30566"/>
                  </a:cubicBezTo>
                  <a:cubicBezTo>
                    <a:pt x="166936" y="30522"/>
                    <a:pt x="166968" y="30434"/>
                    <a:pt x="166968" y="30280"/>
                  </a:cubicBezTo>
                  <a:cubicBezTo>
                    <a:pt x="166980" y="30247"/>
                    <a:pt x="167002" y="30127"/>
                    <a:pt x="167090" y="30027"/>
                  </a:cubicBezTo>
                  <a:cubicBezTo>
                    <a:pt x="167264" y="29810"/>
                    <a:pt x="167496" y="29697"/>
                    <a:pt x="167741" y="29697"/>
                  </a:cubicBezTo>
                  <a:close/>
                  <a:moveTo>
                    <a:pt x="150002" y="31114"/>
                  </a:moveTo>
                  <a:cubicBezTo>
                    <a:pt x="150035" y="31125"/>
                    <a:pt x="150079" y="31147"/>
                    <a:pt x="150111" y="31169"/>
                  </a:cubicBezTo>
                  <a:cubicBezTo>
                    <a:pt x="150035" y="31224"/>
                    <a:pt x="149969" y="31290"/>
                    <a:pt x="149892" y="31356"/>
                  </a:cubicBezTo>
                  <a:cubicBezTo>
                    <a:pt x="149859" y="31334"/>
                    <a:pt x="149826" y="31312"/>
                    <a:pt x="149782" y="31290"/>
                  </a:cubicBezTo>
                  <a:cubicBezTo>
                    <a:pt x="149859" y="31235"/>
                    <a:pt x="149925" y="31169"/>
                    <a:pt x="150002" y="31114"/>
                  </a:cubicBezTo>
                  <a:close/>
                  <a:moveTo>
                    <a:pt x="160910" y="31092"/>
                  </a:moveTo>
                  <a:cubicBezTo>
                    <a:pt x="161020" y="31180"/>
                    <a:pt x="161207" y="31257"/>
                    <a:pt x="161251" y="31356"/>
                  </a:cubicBezTo>
                  <a:cubicBezTo>
                    <a:pt x="161306" y="31509"/>
                    <a:pt x="161185" y="31641"/>
                    <a:pt x="160910" y="31663"/>
                  </a:cubicBezTo>
                  <a:cubicBezTo>
                    <a:pt x="160615" y="31652"/>
                    <a:pt x="160493" y="31509"/>
                    <a:pt x="160549" y="31356"/>
                  </a:cubicBezTo>
                  <a:cubicBezTo>
                    <a:pt x="160593" y="31257"/>
                    <a:pt x="160779" y="31180"/>
                    <a:pt x="160910" y="31092"/>
                  </a:cubicBezTo>
                  <a:close/>
                  <a:moveTo>
                    <a:pt x="143782" y="32176"/>
                  </a:moveTo>
                  <a:cubicBezTo>
                    <a:pt x="143789" y="32176"/>
                    <a:pt x="143795" y="32177"/>
                    <a:pt x="143801" y="32178"/>
                  </a:cubicBezTo>
                  <a:cubicBezTo>
                    <a:pt x="143834" y="32190"/>
                    <a:pt x="143834" y="32222"/>
                    <a:pt x="143856" y="32256"/>
                  </a:cubicBezTo>
                  <a:cubicBezTo>
                    <a:pt x="143823" y="32266"/>
                    <a:pt x="143790" y="32288"/>
                    <a:pt x="143758" y="32300"/>
                  </a:cubicBezTo>
                  <a:lnTo>
                    <a:pt x="143692" y="32200"/>
                  </a:lnTo>
                  <a:cubicBezTo>
                    <a:pt x="143718" y="32192"/>
                    <a:pt x="143752" y="32176"/>
                    <a:pt x="143782" y="32176"/>
                  </a:cubicBezTo>
                  <a:close/>
                  <a:moveTo>
                    <a:pt x="159868" y="33254"/>
                  </a:moveTo>
                  <a:cubicBezTo>
                    <a:pt x="159912" y="33287"/>
                    <a:pt x="159967" y="33309"/>
                    <a:pt x="160000" y="33342"/>
                  </a:cubicBezTo>
                  <a:cubicBezTo>
                    <a:pt x="160000" y="33353"/>
                    <a:pt x="159956" y="33408"/>
                    <a:pt x="159923" y="33419"/>
                  </a:cubicBezTo>
                  <a:cubicBezTo>
                    <a:pt x="159868" y="33419"/>
                    <a:pt x="159813" y="33397"/>
                    <a:pt x="159715" y="33375"/>
                  </a:cubicBezTo>
                  <a:cubicBezTo>
                    <a:pt x="159781" y="33320"/>
                    <a:pt x="159824" y="33287"/>
                    <a:pt x="159868" y="33254"/>
                  </a:cubicBezTo>
                  <a:close/>
                  <a:moveTo>
                    <a:pt x="175682" y="33408"/>
                  </a:moveTo>
                  <a:lnTo>
                    <a:pt x="175847" y="33474"/>
                  </a:lnTo>
                  <a:lnTo>
                    <a:pt x="175716" y="33737"/>
                  </a:lnTo>
                  <a:cubicBezTo>
                    <a:pt x="175638" y="33704"/>
                    <a:pt x="175496" y="33661"/>
                    <a:pt x="175507" y="33649"/>
                  </a:cubicBezTo>
                  <a:cubicBezTo>
                    <a:pt x="175551" y="33561"/>
                    <a:pt x="175617" y="33485"/>
                    <a:pt x="175682" y="33408"/>
                  </a:cubicBezTo>
                  <a:close/>
                  <a:moveTo>
                    <a:pt x="176089" y="34132"/>
                  </a:moveTo>
                  <a:cubicBezTo>
                    <a:pt x="176111" y="34132"/>
                    <a:pt x="176121" y="34187"/>
                    <a:pt x="176133" y="34209"/>
                  </a:cubicBezTo>
                  <a:cubicBezTo>
                    <a:pt x="176077" y="34220"/>
                    <a:pt x="176012" y="34242"/>
                    <a:pt x="175957" y="34242"/>
                  </a:cubicBezTo>
                  <a:cubicBezTo>
                    <a:pt x="175935" y="34242"/>
                    <a:pt x="175924" y="34198"/>
                    <a:pt x="175891" y="34154"/>
                  </a:cubicBezTo>
                  <a:cubicBezTo>
                    <a:pt x="175957" y="34143"/>
                    <a:pt x="176023" y="34132"/>
                    <a:pt x="176089" y="34132"/>
                  </a:cubicBezTo>
                  <a:close/>
                  <a:moveTo>
                    <a:pt x="164148" y="34999"/>
                  </a:moveTo>
                  <a:cubicBezTo>
                    <a:pt x="164500" y="35142"/>
                    <a:pt x="164456" y="35307"/>
                    <a:pt x="164269" y="35515"/>
                  </a:cubicBezTo>
                  <a:cubicBezTo>
                    <a:pt x="163885" y="35361"/>
                    <a:pt x="163830" y="35219"/>
                    <a:pt x="164148" y="34999"/>
                  </a:cubicBezTo>
                  <a:close/>
                  <a:moveTo>
                    <a:pt x="165059" y="36261"/>
                  </a:moveTo>
                  <a:cubicBezTo>
                    <a:pt x="165103" y="36294"/>
                    <a:pt x="165147" y="36327"/>
                    <a:pt x="165180" y="36371"/>
                  </a:cubicBezTo>
                  <a:lnTo>
                    <a:pt x="165070" y="36437"/>
                  </a:lnTo>
                  <a:cubicBezTo>
                    <a:pt x="165037" y="36404"/>
                    <a:pt x="164993" y="36360"/>
                    <a:pt x="164971" y="36327"/>
                  </a:cubicBezTo>
                  <a:cubicBezTo>
                    <a:pt x="164961" y="36305"/>
                    <a:pt x="165026" y="36283"/>
                    <a:pt x="165059" y="36261"/>
                  </a:cubicBezTo>
                  <a:close/>
                  <a:moveTo>
                    <a:pt x="170071" y="36546"/>
                  </a:moveTo>
                  <a:cubicBezTo>
                    <a:pt x="170142" y="36546"/>
                    <a:pt x="170317" y="36681"/>
                    <a:pt x="170327" y="36766"/>
                  </a:cubicBezTo>
                  <a:cubicBezTo>
                    <a:pt x="170338" y="36851"/>
                    <a:pt x="170194" y="37008"/>
                    <a:pt x="170115" y="37008"/>
                  </a:cubicBezTo>
                  <a:cubicBezTo>
                    <a:pt x="170112" y="37008"/>
                    <a:pt x="170110" y="37008"/>
                    <a:pt x="170107" y="37007"/>
                  </a:cubicBezTo>
                  <a:cubicBezTo>
                    <a:pt x="169965" y="37007"/>
                    <a:pt x="169822" y="36909"/>
                    <a:pt x="169548" y="36799"/>
                  </a:cubicBezTo>
                  <a:cubicBezTo>
                    <a:pt x="169800" y="36668"/>
                    <a:pt x="169921" y="36568"/>
                    <a:pt x="170063" y="36546"/>
                  </a:cubicBezTo>
                  <a:cubicBezTo>
                    <a:pt x="170066" y="36546"/>
                    <a:pt x="170068" y="36546"/>
                    <a:pt x="170071" y="36546"/>
                  </a:cubicBezTo>
                  <a:close/>
                  <a:moveTo>
                    <a:pt x="176506" y="40453"/>
                  </a:moveTo>
                  <a:lnTo>
                    <a:pt x="176506" y="40453"/>
                  </a:lnTo>
                  <a:cubicBezTo>
                    <a:pt x="176560" y="40695"/>
                    <a:pt x="176484" y="40904"/>
                    <a:pt x="176165" y="41145"/>
                  </a:cubicBezTo>
                  <a:cubicBezTo>
                    <a:pt x="176055" y="40980"/>
                    <a:pt x="175979" y="40860"/>
                    <a:pt x="175913" y="40761"/>
                  </a:cubicBezTo>
                  <a:cubicBezTo>
                    <a:pt x="176143" y="40640"/>
                    <a:pt x="176330" y="40541"/>
                    <a:pt x="176506" y="40453"/>
                  </a:cubicBezTo>
                  <a:close/>
                  <a:moveTo>
                    <a:pt x="158595" y="42133"/>
                  </a:moveTo>
                  <a:lnTo>
                    <a:pt x="158595" y="42133"/>
                  </a:lnTo>
                  <a:cubicBezTo>
                    <a:pt x="158749" y="42275"/>
                    <a:pt x="158903" y="42418"/>
                    <a:pt x="159111" y="42616"/>
                  </a:cubicBezTo>
                  <a:cubicBezTo>
                    <a:pt x="158573" y="42506"/>
                    <a:pt x="158573" y="42506"/>
                    <a:pt x="158595" y="42133"/>
                  </a:cubicBezTo>
                  <a:close/>
                  <a:moveTo>
                    <a:pt x="164413" y="42669"/>
                  </a:moveTo>
                  <a:cubicBezTo>
                    <a:pt x="164420" y="42669"/>
                    <a:pt x="164427" y="42670"/>
                    <a:pt x="164434" y="42670"/>
                  </a:cubicBezTo>
                  <a:cubicBezTo>
                    <a:pt x="164544" y="42670"/>
                    <a:pt x="164686" y="42770"/>
                    <a:pt x="164719" y="42846"/>
                  </a:cubicBezTo>
                  <a:cubicBezTo>
                    <a:pt x="164785" y="43021"/>
                    <a:pt x="164795" y="43197"/>
                    <a:pt x="164829" y="43428"/>
                  </a:cubicBezTo>
                  <a:cubicBezTo>
                    <a:pt x="164061" y="43340"/>
                    <a:pt x="163797" y="43099"/>
                    <a:pt x="164083" y="42813"/>
                  </a:cubicBezTo>
                  <a:cubicBezTo>
                    <a:pt x="164154" y="42741"/>
                    <a:pt x="164304" y="42669"/>
                    <a:pt x="164413" y="42669"/>
                  </a:cubicBezTo>
                  <a:close/>
                  <a:moveTo>
                    <a:pt x="159176" y="43504"/>
                  </a:moveTo>
                  <a:cubicBezTo>
                    <a:pt x="159242" y="43526"/>
                    <a:pt x="159308" y="43538"/>
                    <a:pt x="159374" y="43548"/>
                  </a:cubicBezTo>
                  <a:cubicBezTo>
                    <a:pt x="159330" y="43647"/>
                    <a:pt x="159286" y="43735"/>
                    <a:pt x="159242" y="43834"/>
                  </a:cubicBezTo>
                  <a:cubicBezTo>
                    <a:pt x="159198" y="43823"/>
                    <a:pt x="159144" y="43812"/>
                    <a:pt x="159089" y="43801"/>
                  </a:cubicBezTo>
                  <a:cubicBezTo>
                    <a:pt x="159122" y="43702"/>
                    <a:pt x="159155" y="43604"/>
                    <a:pt x="159176" y="43504"/>
                  </a:cubicBezTo>
                  <a:close/>
                  <a:moveTo>
                    <a:pt x="170590" y="43867"/>
                  </a:moveTo>
                  <a:cubicBezTo>
                    <a:pt x="170733" y="44009"/>
                    <a:pt x="170832" y="44119"/>
                    <a:pt x="171019" y="44306"/>
                  </a:cubicBezTo>
                  <a:cubicBezTo>
                    <a:pt x="170602" y="44273"/>
                    <a:pt x="170371" y="44251"/>
                    <a:pt x="170195" y="44240"/>
                  </a:cubicBezTo>
                  <a:cubicBezTo>
                    <a:pt x="170305" y="44141"/>
                    <a:pt x="170415" y="44031"/>
                    <a:pt x="170590" y="43867"/>
                  </a:cubicBezTo>
                  <a:close/>
                  <a:moveTo>
                    <a:pt x="176407" y="44163"/>
                  </a:moveTo>
                  <a:cubicBezTo>
                    <a:pt x="176451" y="44185"/>
                    <a:pt x="176494" y="44196"/>
                    <a:pt x="176538" y="44218"/>
                  </a:cubicBezTo>
                  <a:cubicBezTo>
                    <a:pt x="176484" y="44262"/>
                    <a:pt x="176429" y="44306"/>
                    <a:pt x="176374" y="44360"/>
                  </a:cubicBezTo>
                  <a:cubicBezTo>
                    <a:pt x="176341" y="44350"/>
                    <a:pt x="176319" y="44338"/>
                    <a:pt x="176286" y="44328"/>
                  </a:cubicBezTo>
                  <a:cubicBezTo>
                    <a:pt x="176330" y="44273"/>
                    <a:pt x="176363" y="44218"/>
                    <a:pt x="176407" y="44163"/>
                  </a:cubicBezTo>
                  <a:close/>
                  <a:moveTo>
                    <a:pt x="173729" y="44865"/>
                  </a:moveTo>
                  <a:cubicBezTo>
                    <a:pt x="173740" y="44899"/>
                    <a:pt x="173762" y="44931"/>
                    <a:pt x="173773" y="44975"/>
                  </a:cubicBezTo>
                  <a:cubicBezTo>
                    <a:pt x="173652" y="44986"/>
                    <a:pt x="173531" y="45008"/>
                    <a:pt x="173411" y="45030"/>
                  </a:cubicBezTo>
                  <a:cubicBezTo>
                    <a:pt x="173400" y="45008"/>
                    <a:pt x="173389" y="44975"/>
                    <a:pt x="173378" y="44953"/>
                  </a:cubicBezTo>
                  <a:cubicBezTo>
                    <a:pt x="173499" y="44921"/>
                    <a:pt x="173609" y="44899"/>
                    <a:pt x="173729" y="44865"/>
                  </a:cubicBezTo>
                  <a:close/>
                  <a:moveTo>
                    <a:pt x="170206" y="44921"/>
                  </a:moveTo>
                  <a:cubicBezTo>
                    <a:pt x="170250" y="44921"/>
                    <a:pt x="170294" y="44931"/>
                    <a:pt x="170338" y="44931"/>
                  </a:cubicBezTo>
                  <a:lnTo>
                    <a:pt x="170272" y="45129"/>
                  </a:lnTo>
                  <a:cubicBezTo>
                    <a:pt x="170239" y="45129"/>
                    <a:pt x="170206" y="45118"/>
                    <a:pt x="170173" y="45118"/>
                  </a:cubicBezTo>
                  <a:lnTo>
                    <a:pt x="170206" y="44921"/>
                  </a:lnTo>
                  <a:close/>
                  <a:moveTo>
                    <a:pt x="1680" y="44712"/>
                  </a:moveTo>
                  <a:cubicBezTo>
                    <a:pt x="2009" y="44855"/>
                    <a:pt x="2009" y="44855"/>
                    <a:pt x="1811" y="45151"/>
                  </a:cubicBezTo>
                  <a:lnTo>
                    <a:pt x="1811" y="45173"/>
                  </a:lnTo>
                  <a:lnTo>
                    <a:pt x="1800" y="45173"/>
                  </a:lnTo>
                  <a:lnTo>
                    <a:pt x="1800" y="45162"/>
                  </a:lnTo>
                  <a:cubicBezTo>
                    <a:pt x="1800" y="45162"/>
                    <a:pt x="1811" y="45162"/>
                    <a:pt x="1811" y="45151"/>
                  </a:cubicBezTo>
                  <a:cubicBezTo>
                    <a:pt x="1767" y="45019"/>
                    <a:pt x="1724" y="44887"/>
                    <a:pt x="1680" y="44712"/>
                  </a:cubicBezTo>
                  <a:close/>
                  <a:moveTo>
                    <a:pt x="163369" y="44821"/>
                  </a:moveTo>
                  <a:cubicBezTo>
                    <a:pt x="163632" y="44953"/>
                    <a:pt x="163841" y="45063"/>
                    <a:pt x="164049" y="45162"/>
                  </a:cubicBezTo>
                  <a:cubicBezTo>
                    <a:pt x="164027" y="45194"/>
                    <a:pt x="164005" y="45216"/>
                    <a:pt x="163983" y="45250"/>
                  </a:cubicBezTo>
                  <a:lnTo>
                    <a:pt x="163127" y="45250"/>
                  </a:lnTo>
                  <a:cubicBezTo>
                    <a:pt x="163215" y="45085"/>
                    <a:pt x="163281" y="44986"/>
                    <a:pt x="163369" y="44821"/>
                  </a:cubicBezTo>
                  <a:close/>
                  <a:moveTo>
                    <a:pt x="167336" y="44614"/>
                  </a:moveTo>
                  <a:cubicBezTo>
                    <a:pt x="167422" y="44614"/>
                    <a:pt x="167526" y="44659"/>
                    <a:pt x="167671" y="44745"/>
                  </a:cubicBezTo>
                  <a:cubicBezTo>
                    <a:pt x="167978" y="44921"/>
                    <a:pt x="168000" y="45162"/>
                    <a:pt x="168066" y="45392"/>
                  </a:cubicBezTo>
                  <a:cubicBezTo>
                    <a:pt x="167704" y="45228"/>
                    <a:pt x="167364" y="45063"/>
                    <a:pt x="167012" y="44899"/>
                  </a:cubicBezTo>
                  <a:cubicBezTo>
                    <a:pt x="167128" y="44705"/>
                    <a:pt x="167214" y="44614"/>
                    <a:pt x="167336" y="44614"/>
                  </a:cubicBezTo>
                  <a:close/>
                  <a:moveTo>
                    <a:pt x="158200" y="45294"/>
                  </a:moveTo>
                  <a:cubicBezTo>
                    <a:pt x="158211" y="45294"/>
                    <a:pt x="158320" y="45326"/>
                    <a:pt x="158310" y="45326"/>
                  </a:cubicBezTo>
                  <a:cubicBezTo>
                    <a:pt x="158298" y="45370"/>
                    <a:pt x="158266" y="45414"/>
                    <a:pt x="158244" y="45458"/>
                  </a:cubicBezTo>
                  <a:cubicBezTo>
                    <a:pt x="158178" y="45436"/>
                    <a:pt x="158134" y="45425"/>
                    <a:pt x="158101" y="45403"/>
                  </a:cubicBezTo>
                  <a:cubicBezTo>
                    <a:pt x="158134" y="45370"/>
                    <a:pt x="158156" y="45326"/>
                    <a:pt x="158200" y="45294"/>
                  </a:cubicBezTo>
                  <a:close/>
                  <a:moveTo>
                    <a:pt x="172083" y="44986"/>
                  </a:moveTo>
                  <a:lnTo>
                    <a:pt x="172083" y="44986"/>
                  </a:lnTo>
                  <a:cubicBezTo>
                    <a:pt x="172346" y="45228"/>
                    <a:pt x="172324" y="45338"/>
                    <a:pt x="171973" y="45491"/>
                  </a:cubicBezTo>
                  <a:cubicBezTo>
                    <a:pt x="172017" y="45304"/>
                    <a:pt x="172039" y="45194"/>
                    <a:pt x="172083" y="44986"/>
                  </a:cubicBezTo>
                  <a:close/>
                  <a:moveTo>
                    <a:pt x="1185" y="44789"/>
                  </a:moveTo>
                  <a:cubicBezTo>
                    <a:pt x="1265" y="45069"/>
                    <a:pt x="1446" y="45175"/>
                    <a:pt x="1718" y="45175"/>
                  </a:cubicBezTo>
                  <a:cubicBezTo>
                    <a:pt x="1745" y="45175"/>
                    <a:pt x="1772" y="45174"/>
                    <a:pt x="1800" y="45173"/>
                  </a:cubicBezTo>
                  <a:lnTo>
                    <a:pt x="1800" y="45173"/>
                  </a:lnTo>
                  <a:cubicBezTo>
                    <a:pt x="1548" y="45535"/>
                    <a:pt x="1076" y="45480"/>
                    <a:pt x="494" y="45502"/>
                  </a:cubicBezTo>
                  <a:cubicBezTo>
                    <a:pt x="736" y="45250"/>
                    <a:pt x="911" y="45063"/>
                    <a:pt x="1185" y="44789"/>
                  </a:cubicBezTo>
                  <a:close/>
                  <a:moveTo>
                    <a:pt x="159342" y="45316"/>
                  </a:moveTo>
                  <a:lnTo>
                    <a:pt x="159342" y="45502"/>
                  </a:lnTo>
                  <a:cubicBezTo>
                    <a:pt x="159308" y="45502"/>
                    <a:pt x="159276" y="45502"/>
                    <a:pt x="159242" y="45513"/>
                  </a:cubicBezTo>
                  <a:cubicBezTo>
                    <a:pt x="159232" y="45447"/>
                    <a:pt x="159220" y="45392"/>
                    <a:pt x="159220" y="45338"/>
                  </a:cubicBezTo>
                  <a:cubicBezTo>
                    <a:pt x="159220" y="45326"/>
                    <a:pt x="159298" y="45326"/>
                    <a:pt x="159342" y="45316"/>
                  </a:cubicBezTo>
                  <a:close/>
                  <a:moveTo>
                    <a:pt x="154763" y="45234"/>
                  </a:moveTo>
                  <a:cubicBezTo>
                    <a:pt x="155012" y="45234"/>
                    <a:pt x="155178" y="45305"/>
                    <a:pt x="155149" y="45469"/>
                  </a:cubicBezTo>
                  <a:cubicBezTo>
                    <a:pt x="155125" y="45606"/>
                    <a:pt x="154994" y="45690"/>
                    <a:pt x="154787" y="45690"/>
                  </a:cubicBezTo>
                  <a:cubicBezTo>
                    <a:pt x="154713" y="45690"/>
                    <a:pt x="154628" y="45679"/>
                    <a:pt x="154535" y="45655"/>
                  </a:cubicBezTo>
                  <a:cubicBezTo>
                    <a:pt x="154579" y="45524"/>
                    <a:pt x="154611" y="45381"/>
                    <a:pt x="154655" y="45238"/>
                  </a:cubicBezTo>
                  <a:cubicBezTo>
                    <a:pt x="154692" y="45236"/>
                    <a:pt x="154729" y="45234"/>
                    <a:pt x="154763" y="45234"/>
                  </a:cubicBezTo>
                  <a:close/>
                  <a:moveTo>
                    <a:pt x="1855" y="45667"/>
                  </a:moveTo>
                  <a:cubicBezTo>
                    <a:pt x="1910" y="45689"/>
                    <a:pt x="1965" y="45711"/>
                    <a:pt x="2009" y="45733"/>
                  </a:cubicBezTo>
                  <a:cubicBezTo>
                    <a:pt x="1987" y="45831"/>
                    <a:pt x="1965" y="46007"/>
                    <a:pt x="1910" y="46018"/>
                  </a:cubicBezTo>
                  <a:cubicBezTo>
                    <a:pt x="1883" y="46019"/>
                    <a:pt x="1856" y="46020"/>
                    <a:pt x="1829" y="46020"/>
                  </a:cubicBezTo>
                  <a:cubicBezTo>
                    <a:pt x="1654" y="46020"/>
                    <a:pt x="1465" y="45993"/>
                    <a:pt x="1285" y="45974"/>
                  </a:cubicBezTo>
                  <a:lnTo>
                    <a:pt x="1251" y="45842"/>
                  </a:lnTo>
                  <a:cubicBezTo>
                    <a:pt x="1449" y="45787"/>
                    <a:pt x="1658" y="45721"/>
                    <a:pt x="1855" y="45667"/>
                  </a:cubicBezTo>
                  <a:close/>
                  <a:moveTo>
                    <a:pt x="176089" y="46116"/>
                  </a:moveTo>
                  <a:cubicBezTo>
                    <a:pt x="176111" y="46150"/>
                    <a:pt x="176133" y="46182"/>
                    <a:pt x="176155" y="46226"/>
                  </a:cubicBezTo>
                  <a:cubicBezTo>
                    <a:pt x="176089" y="46248"/>
                    <a:pt x="176012" y="46270"/>
                    <a:pt x="175935" y="46292"/>
                  </a:cubicBezTo>
                  <a:cubicBezTo>
                    <a:pt x="175924" y="46292"/>
                    <a:pt x="175880" y="46259"/>
                    <a:pt x="175858" y="46238"/>
                  </a:cubicBezTo>
                  <a:cubicBezTo>
                    <a:pt x="175935" y="46194"/>
                    <a:pt x="176012" y="46160"/>
                    <a:pt x="176089" y="46116"/>
                  </a:cubicBezTo>
                  <a:close/>
                  <a:moveTo>
                    <a:pt x="158266" y="46731"/>
                  </a:moveTo>
                  <a:lnTo>
                    <a:pt x="158266" y="46731"/>
                  </a:lnTo>
                  <a:cubicBezTo>
                    <a:pt x="158376" y="46994"/>
                    <a:pt x="158376" y="46994"/>
                    <a:pt x="157860" y="47631"/>
                  </a:cubicBezTo>
                  <a:cubicBezTo>
                    <a:pt x="157706" y="47433"/>
                    <a:pt x="157596" y="47291"/>
                    <a:pt x="157498" y="47137"/>
                  </a:cubicBezTo>
                  <a:cubicBezTo>
                    <a:pt x="157476" y="47104"/>
                    <a:pt x="157498" y="47072"/>
                    <a:pt x="157498" y="47028"/>
                  </a:cubicBezTo>
                  <a:cubicBezTo>
                    <a:pt x="157750" y="46928"/>
                    <a:pt x="158003" y="46830"/>
                    <a:pt x="158266" y="46731"/>
                  </a:cubicBezTo>
                  <a:close/>
                  <a:moveTo>
                    <a:pt x="159737" y="47477"/>
                  </a:moveTo>
                  <a:lnTo>
                    <a:pt x="159737" y="47477"/>
                  </a:lnTo>
                  <a:cubicBezTo>
                    <a:pt x="160054" y="47862"/>
                    <a:pt x="160054" y="47862"/>
                    <a:pt x="159473" y="47982"/>
                  </a:cubicBezTo>
                  <a:cubicBezTo>
                    <a:pt x="159550" y="47828"/>
                    <a:pt x="159637" y="47675"/>
                    <a:pt x="159737" y="47477"/>
                  </a:cubicBezTo>
                  <a:close/>
                  <a:moveTo>
                    <a:pt x="2472" y="47786"/>
                  </a:moveTo>
                  <a:cubicBezTo>
                    <a:pt x="2555" y="47786"/>
                    <a:pt x="2666" y="47799"/>
                    <a:pt x="2821" y="47818"/>
                  </a:cubicBezTo>
                  <a:cubicBezTo>
                    <a:pt x="2536" y="47960"/>
                    <a:pt x="2360" y="48048"/>
                    <a:pt x="2107" y="48180"/>
                  </a:cubicBezTo>
                  <a:cubicBezTo>
                    <a:pt x="2226" y="47873"/>
                    <a:pt x="2259" y="47786"/>
                    <a:pt x="2472" y="47786"/>
                  </a:cubicBezTo>
                  <a:close/>
                  <a:moveTo>
                    <a:pt x="176177" y="48520"/>
                  </a:moveTo>
                  <a:cubicBezTo>
                    <a:pt x="176221" y="48542"/>
                    <a:pt x="176253" y="48575"/>
                    <a:pt x="176286" y="48608"/>
                  </a:cubicBezTo>
                  <a:cubicBezTo>
                    <a:pt x="176242" y="48619"/>
                    <a:pt x="176209" y="48630"/>
                    <a:pt x="176177" y="48652"/>
                  </a:cubicBezTo>
                  <a:cubicBezTo>
                    <a:pt x="176143" y="48630"/>
                    <a:pt x="176099" y="48597"/>
                    <a:pt x="176099" y="48586"/>
                  </a:cubicBezTo>
                  <a:cubicBezTo>
                    <a:pt x="176099" y="48564"/>
                    <a:pt x="176155" y="48542"/>
                    <a:pt x="176177" y="48520"/>
                  </a:cubicBezTo>
                  <a:close/>
                  <a:moveTo>
                    <a:pt x="2288" y="49488"/>
                  </a:moveTo>
                  <a:cubicBezTo>
                    <a:pt x="2429" y="49488"/>
                    <a:pt x="2581" y="49515"/>
                    <a:pt x="2656" y="49562"/>
                  </a:cubicBezTo>
                  <a:cubicBezTo>
                    <a:pt x="2810" y="49650"/>
                    <a:pt x="2919" y="49848"/>
                    <a:pt x="2909" y="49991"/>
                  </a:cubicBezTo>
                  <a:cubicBezTo>
                    <a:pt x="2897" y="50177"/>
                    <a:pt x="2766" y="50364"/>
                    <a:pt x="2689" y="50550"/>
                  </a:cubicBezTo>
                  <a:lnTo>
                    <a:pt x="1987" y="50550"/>
                  </a:lnTo>
                  <a:cubicBezTo>
                    <a:pt x="1866" y="50320"/>
                    <a:pt x="1745" y="50133"/>
                    <a:pt x="1592" y="49859"/>
                  </a:cubicBezTo>
                  <a:cubicBezTo>
                    <a:pt x="1712" y="49771"/>
                    <a:pt x="1855" y="49596"/>
                    <a:pt x="2063" y="49519"/>
                  </a:cubicBezTo>
                  <a:cubicBezTo>
                    <a:pt x="2121" y="49498"/>
                    <a:pt x="2202" y="49488"/>
                    <a:pt x="2288" y="49488"/>
                  </a:cubicBezTo>
                  <a:close/>
                  <a:moveTo>
                    <a:pt x="2689" y="50550"/>
                  </a:moveTo>
                  <a:cubicBezTo>
                    <a:pt x="2865" y="50572"/>
                    <a:pt x="3040" y="50594"/>
                    <a:pt x="3249" y="50627"/>
                  </a:cubicBezTo>
                  <a:cubicBezTo>
                    <a:pt x="3194" y="50803"/>
                    <a:pt x="3139" y="50945"/>
                    <a:pt x="3084" y="51088"/>
                  </a:cubicBezTo>
                  <a:lnTo>
                    <a:pt x="3106" y="51088"/>
                  </a:lnTo>
                  <a:cubicBezTo>
                    <a:pt x="3260" y="51011"/>
                    <a:pt x="3424" y="50935"/>
                    <a:pt x="3622" y="50825"/>
                  </a:cubicBezTo>
                  <a:lnTo>
                    <a:pt x="3622" y="50825"/>
                  </a:lnTo>
                  <a:cubicBezTo>
                    <a:pt x="3557" y="51044"/>
                    <a:pt x="3534" y="51107"/>
                    <a:pt x="3357" y="51107"/>
                  </a:cubicBezTo>
                  <a:cubicBezTo>
                    <a:pt x="3295" y="51107"/>
                    <a:pt x="3214" y="51100"/>
                    <a:pt x="3106" y="51088"/>
                  </a:cubicBezTo>
                  <a:cubicBezTo>
                    <a:pt x="3095" y="51099"/>
                    <a:pt x="3095" y="51099"/>
                    <a:pt x="3084" y="51099"/>
                  </a:cubicBezTo>
                  <a:lnTo>
                    <a:pt x="3084" y="51088"/>
                  </a:lnTo>
                  <a:cubicBezTo>
                    <a:pt x="3040" y="51088"/>
                    <a:pt x="2997" y="51077"/>
                    <a:pt x="2953" y="51066"/>
                  </a:cubicBezTo>
                  <a:cubicBezTo>
                    <a:pt x="2414" y="50913"/>
                    <a:pt x="2404" y="50913"/>
                    <a:pt x="2689" y="50550"/>
                  </a:cubicBezTo>
                  <a:close/>
                  <a:moveTo>
                    <a:pt x="175408" y="52284"/>
                  </a:moveTo>
                  <a:cubicBezTo>
                    <a:pt x="175507" y="52306"/>
                    <a:pt x="175606" y="52328"/>
                    <a:pt x="175694" y="52350"/>
                  </a:cubicBezTo>
                  <a:cubicBezTo>
                    <a:pt x="175682" y="52372"/>
                    <a:pt x="175672" y="52394"/>
                    <a:pt x="175672" y="52427"/>
                  </a:cubicBezTo>
                  <a:cubicBezTo>
                    <a:pt x="175562" y="52416"/>
                    <a:pt x="175463" y="52405"/>
                    <a:pt x="175365" y="52394"/>
                  </a:cubicBezTo>
                  <a:cubicBezTo>
                    <a:pt x="175386" y="52350"/>
                    <a:pt x="175397" y="52318"/>
                    <a:pt x="175408" y="52284"/>
                  </a:cubicBezTo>
                  <a:close/>
                  <a:moveTo>
                    <a:pt x="170502" y="53338"/>
                  </a:moveTo>
                  <a:cubicBezTo>
                    <a:pt x="170502" y="53360"/>
                    <a:pt x="170502" y="53393"/>
                    <a:pt x="170514" y="53415"/>
                  </a:cubicBezTo>
                  <a:cubicBezTo>
                    <a:pt x="170415" y="53415"/>
                    <a:pt x="170327" y="53426"/>
                    <a:pt x="170239" y="53426"/>
                  </a:cubicBezTo>
                  <a:cubicBezTo>
                    <a:pt x="170228" y="53404"/>
                    <a:pt x="170228" y="53382"/>
                    <a:pt x="170228" y="53349"/>
                  </a:cubicBezTo>
                  <a:cubicBezTo>
                    <a:pt x="170316" y="53349"/>
                    <a:pt x="170404" y="53338"/>
                    <a:pt x="170502" y="53338"/>
                  </a:cubicBezTo>
                  <a:close/>
                  <a:moveTo>
                    <a:pt x="175992" y="55991"/>
                  </a:moveTo>
                  <a:cubicBezTo>
                    <a:pt x="176235" y="55991"/>
                    <a:pt x="176462" y="56035"/>
                    <a:pt x="176648" y="56181"/>
                  </a:cubicBezTo>
                  <a:cubicBezTo>
                    <a:pt x="176626" y="56213"/>
                    <a:pt x="176604" y="56257"/>
                    <a:pt x="176582" y="56290"/>
                  </a:cubicBezTo>
                  <a:cubicBezTo>
                    <a:pt x="176275" y="56235"/>
                    <a:pt x="175979" y="56169"/>
                    <a:pt x="175682" y="56115"/>
                  </a:cubicBezTo>
                  <a:cubicBezTo>
                    <a:pt x="175694" y="56081"/>
                    <a:pt x="175704" y="56037"/>
                    <a:pt x="175726" y="56005"/>
                  </a:cubicBezTo>
                  <a:cubicBezTo>
                    <a:pt x="175816" y="55996"/>
                    <a:pt x="175905" y="55991"/>
                    <a:pt x="175992" y="55991"/>
                  </a:cubicBezTo>
                  <a:close/>
                  <a:moveTo>
                    <a:pt x="173279" y="56180"/>
                  </a:moveTo>
                  <a:cubicBezTo>
                    <a:pt x="173447" y="56180"/>
                    <a:pt x="173595" y="56249"/>
                    <a:pt x="173707" y="56389"/>
                  </a:cubicBezTo>
                  <a:cubicBezTo>
                    <a:pt x="173740" y="56433"/>
                    <a:pt x="173751" y="56488"/>
                    <a:pt x="173795" y="56554"/>
                  </a:cubicBezTo>
                  <a:cubicBezTo>
                    <a:pt x="173631" y="56707"/>
                    <a:pt x="173465" y="56861"/>
                    <a:pt x="173246" y="57081"/>
                  </a:cubicBezTo>
                  <a:cubicBezTo>
                    <a:pt x="173114" y="56927"/>
                    <a:pt x="173016" y="56817"/>
                    <a:pt x="172917" y="56718"/>
                  </a:cubicBezTo>
                  <a:cubicBezTo>
                    <a:pt x="172763" y="56554"/>
                    <a:pt x="172643" y="56378"/>
                    <a:pt x="172972" y="56246"/>
                  </a:cubicBezTo>
                  <a:cubicBezTo>
                    <a:pt x="173079" y="56202"/>
                    <a:pt x="173182" y="56180"/>
                    <a:pt x="173279" y="56180"/>
                  </a:cubicBezTo>
                  <a:close/>
                  <a:moveTo>
                    <a:pt x="175309" y="58836"/>
                  </a:moveTo>
                  <a:cubicBezTo>
                    <a:pt x="175090" y="58924"/>
                    <a:pt x="174870" y="59001"/>
                    <a:pt x="174651" y="59088"/>
                  </a:cubicBezTo>
                  <a:cubicBezTo>
                    <a:pt x="174804" y="58968"/>
                    <a:pt x="174947" y="58836"/>
                    <a:pt x="175309" y="58836"/>
                  </a:cubicBezTo>
                  <a:close/>
                  <a:moveTo>
                    <a:pt x="175990" y="59166"/>
                  </a:moveTo>
                  <a:cubicBezTo>
                    <a:pt x="176023" y="59188"/>
                    <a:pt x="176067" y="59210"/>
                    <a:pt x="176111" y="59232"/>
                  </a:cubicBezTo>
                  <a:cubicBezTo>
                    <a:pt x="176023" y="59308"/>
                    <a:pt x="175946" y="59374"/>
                    <a:pt x="175858" y="59451"/>
                  </a:cubicBezTo>
                  <a:cubicBezTo>
                    <a:pt x="175825" y="59440"/>
                    <a:pt x="175782" y="59418"/>
                    <a:pt x="175738" y="59396"/>
                  </a:cubicBezTo>
                  <a:cubicBezTo>
                    <a:pt x="175825" y="59319"/>
                    <a:pt x="175902" y="59242"/>
                    <a:pt x="175990" y="59166"/>
                  </a:cubicBezTo>
                  <a:close/>
                  <a:moveTo>
                    <a:pt x="2173" y="59330"/>
                  </a:moveTo>
                  <a:cubicBezTo>
                    <a:pt x="2206" y="59341"/>
                    <a:pt x="2239" y="59352"/>
                    <a:pt x="2272" y="59374"/>
                  </a:cubicBezTo>
                  <a:lnTo>
                    <a:pt x="2141" y="59539"/>
                  </a:lnTo>
                  <a:cubicBezTo>
                    <a:pt x="2097" y="59527"/>
                    <a:pt x="2063" y="59517"/>
                    <a:pt x="2031" y="59505"/>
                  </a:cubicBezTo>
                  <a:cubicBezTo>
                    <a:pt x="2085" y="59440"/>
                    <a:pt x="2129" y="59385"/>
                    <a:pt x="2173" y="59330"/>
                  </a:cubicBezTo>
                  <a:close/>
                  <a:moveTo>
                    <a:pt x="175277" y="59846"/>
                  </a:moveTo>
                  <a:lnTo>
                    <a:pt x="175277" y="59846"/>
                  </a:lnTo>
                  <a:cubicBezTo>
                    <a:pt x="175331" y="59868"/>
                    <a:pt x="175397" y="59879"/>
                    <a:pt x="175430" y="59901"/>
                  </a:cubicBezTo>
                  <a:cubicBezTo>
                    <a:pt x="175452" y="59923"/>
                    <a:pt x="175441" y="59966"/>
                    <a:pt x="175441" y="60000"/>
                  </a:cubicBezTo>
                  <a:cubicBezTo>
                    <a:pt x="175397" y="60000"/>
                    <a:pt x="175365" y="60010"/>
                    <a:pt x="175331" y="60010"/>
                  </a:cubicBezTo>
                  <a:cubicBezTo>
                    <a:pt x="175309" y="59956"/>
                    <a:pt x="175299" y="59901"/>
                    <a:pt x="175277" y="59846"/>
                  </a:cubicBezTo>
                  <a:close/>
                  <a:moveTo>
                    <a:pt x="2810" y="59714"/>
                  </a:moveTo>
                  <a:cubicBezTo>
                    <a:pt x="2777" y="59944"/>
                    <a:pt x="2766" y="60066"/>
                    <a:pt x="2744" y="60186"/>
                  </a:cubicBezTo>
                  <a:cubicBezTo>
                    <a:pt x="2502" y="60054"/>
                    <a:pt x="2502" y="59923"/>
                    <a:pt x="2810" y="59714"/>
                  </a:cubicBezTo>
                  <a:close/>
                  <a:moveTo>
                    <a:pt x="1778" y="60022"/>
                  </a:moveTo>
                  <a:cubicBezTo>
                    <a:pt x="2009" y="60208"/>
                    <a:pt x="1756" y="60318"/>
                    <a:pt x="1668" y="60449"/>
                  </a:cubicBezTo>
                  <a:lnTo>
                    <a:pt x="1668" y="60471"/>
                  </a:lnTo>
                  <a:lnTo>
                    <a:pt x="1658" y="60471"/>
                  </a:lnTo>
                  <a:lnTo>
                    <a:pt x="1658" y="60461"/>
                  </a:lnTo>
                  <a:cubicBezTo>
                    <a:pt x="1658" y="60461"/>
                    <a:pt x="1658" y="60449"/>
                    <a:pt x="1668" y="60449"/>
                  </a:cubicBezTo>
                  <a:cubicBezTo>
                    <a:pt x="1614" y="60307"/>
                    <a:pt x="1460" y="60153"/>
                    <a:pt x="1778" y="60022"/>
                  </a:cubicBezTo>
                  <a:close/>
                  <a:moveTo>
                    <a:pt x="2941" y="61635"/>
                  </a:moveTo>
                  <a:cubicBezTo>
                    <a:pt x="3007" y="61690"/>
                    <a:pt x="3051" y="61722"/>
                    <a:pt x="3095" y="61756"/>
                  </a:cubicBezTo>
                  <a:cubicBezTo>
                    <a:pt x="3055" y="61776"/>
                    <a:pt x="3006" y="61823"/>
                    <a:pt x="2972" y="61823"/>
                  </a:cubicBezTo>
                  <a:cubicBezTo>
                    <a:pt x="2969" y="61823"/>
                    <a:pt x="2966" y="61823"/>
                    <a:pt x="2963" y="61822"/>
                  </a:cubicBezTo>
                  <a:cubicBezTo>
                    <a:pt x="2909" y="61810"/>
                    <a:pt x="2843" y="61778"/>
                    <a:pt x="2821" y="61734"/>
                  </a:cubicBezTo>
                  <a:cubicBezTo>
                    <a:pt x="2810" y="61712"/>
                    <a:pt x="2887" y="61678"/>
                    <a:pt x="2941" y="61635"/>
                  </a:cubicBezTo>
                  <a:close/>
                  <a:moveTo>
                    <a:pt x="2678" y="62008"/>
                  </a:moveTo>
                  <a:lnTo>
                    <a:pt x="2678" y="62008"/>
                  </a:lnTo>
                  <a:cubicBezTo>
                    <a:pt x="2897" y="62217"/>
                    <a:pt x="2810" y="62337"/>
                    <a:pt x="2580" y="62414"/>
                  </a:cubicBezTo>
                  <a:lnTo>
                    <a:pt x="2414" y="62348"/>
                  </a:lnTo>
                  <a:cubicBezTo>
                    <a:pt x="2502" y="62239"/>
                    <a:pt x="2590" y="62117"/>
                    <a:pt x="2678" y="62008"/>
                  </a:cubicBezTo>
                  <a:close/>
                  <a:moveTo>
                    <a:pt x="175551" y="63215"/>
                  </a:moveTo>
                  <a:cubicBezTo>
                    <a:pt x="175595" y="63248"/>
                    <a:pt x="175672" y="63303"/>
                    <a:pt x="175672" y="63303"/>
                  </a:cubicBezTo>
                  <a:cubicBezTo>
                    <a:pt x="175606" y="63358"/>
                    <a:pt x="175518" y="63402"/>
                    <a:pt x="175441" y="63446"/>
                  </a:cubicBezTo>
                  <a:cubicBezTo>
                    <a:pt x="175397" y="63424"/>
                    <a:pt x="175365" y="63391"/>
                    <a:pt x="175321" y="63358"/>
                  </a:cubicBezTo>
                  <a:cubicBezTo>
                    <a:pt x="175397" y="63314"/>
                    <a:pt x="175474" y="63259"/>
                    <a:pt x="175551" y="63215"/>
                  </a:cubicBezTo>
                  <a:close/>
                  <a:moveTo>
                    <a:pt x="2381" y="63071"/>
                  </a:moveTo>
                  <a:cubicBezTo>
                    <a:pt x="2399" y="63071"/>
                    <a:pt x="2417" y="63071"/>
                    <a:pt x="2436" y="63073"/>
                  </a:cubicBezTo>
                  <a:cubicBezTo>
                    <a:pt x="2645" y="63095"/>
                    <a:pt x="2843" y="63117"/>
                    <a:pt x="3095" y="63149"/>
                  </a:cubicBezTo>
                  <a:cubicBezTo>
                    <a:pt x="3051" y="63270"/>
                    <a:pt x="3051" y="63424"/>
                    <a:pt x="2941" y="63512"/>
                  </a:cubicBezTo>
                  <a:cubicBezTo>
                    <a:pt x="2868" y="63585"/>
                    <a:pt x="2678" y="63651"/>
                    <a:pt x="2541" y="63651"/>
                  </a:cubicBezTo>
                  <a:cubicBezTo>
                    <a:pt x="2515" y="63651"/>
                    <a:pt x="2491" y="63649"/>
                    <a:pt x="2470" y="63643"/>
                  </a:cubicBezTo>
                  <a:cubicBezTo>
                    <a:pt x="2294" y="63599"/>
                    <a:pt x="2097" y="63468"/>
                    <a:pt x="2053" y="63347"/>
                  </a:cubicBezTo>
                  <a:cubicBezTo>
                    <a:pt x="2012" y="63214"/>
                    <a:pt x="2124" y="63071"/>
                    <a:pt x="2381" y="63071"/>
                  </a:cubicBezTo>
                  <a:close/>
                  <a:moveTo>
                    <a:pt x="3753" y="63819"/>
                  </a:moveTo>
                  <a:cubicBezTo>
                    <a:pt x="3787" y="63863"/>
                    <a:pt x="3831" y="63895"/>
                    <a:pt x="3863" y="63929"/>
                  </a:cubicBezTo>
                  <a:cubicBezTo>
                    <a:pt x="3753" y="63983"/>
                    <a:pt x="3644" y="64027"/>
                    <a:pt x="3523" y="64082"/>
                  </a:cubicBezTo>
                  <a:cubicBezTo>
                    <a:pt x="3512" y="64049"/>
                    <a:pt x="3468" y="64005"/>
                    <a:pt x="3479" y="63995"/>
                  </a:cubicBezTo>
                  <a:cubicBezTo>
                    <a:pt x="3556" y="63939"/>
                    <a:pt x="3655" y="63885"/>
                    <a:pt x="3753" y="63819"/>
                  </a:cubicBezTo>
                  <a:close/>
                  <a:moveTo>
                    <a:pt x="4324" y="63939"/>
                  </a:moveTo>
                  <a:cubicBezTo>
                    <a:pt x="4357" y="63945"/>
                    <a:pt x="4404" y="63945"/>
                    <a:pt x="4442" y="63945"/>
                  </a:cubicBezTo>
                  <a:cubicBezTo>
                    <a:pt x="4481" y="63945"/>
                    <a:pt x="4511" y="63945"/>
                    <a:pt x="4511" y="63951"/>
                  </a:cubicBezTo>
                  <a:cubicBezTo>
                    <a:pt x="4522" y="64038"/>
                    <a:pt x="4511" y="64126"/>
                    <a:pt x="4511" y="64214"/>
                  </a:cubicBezTo>
                  <a:lnTo>
                    <a:pt x="4324" y="64214"/>
                  </a:lnTo>
                  <a:lnTo>
                    <a:pt x="4324" y="63939"/>
                  </a:lnTo>
                  <a:close/>
                  <a:moveTo>
                    <a:pt x="175064" y="65990"/>
                  </a:moveTo>
                  <a:cubicBezTo>
                    <a:pt x="175069" y="65990"/>
                    <a:pt x="175074" y="65991"/>
                    <a:pt x="175079" y="65992"/>
                  </a:cubicBezTo>
                  <a:cubicBezTo>
                    <a:pt x="175123" y="65992"/>
                    <a:pt x="175156" y="66046"/>
                    <a:pt x="175199" y="66080"/>
                  </a:cubicBezTo>
                  <a:cubicBezTo>
                    <a:pt x="175156" y="66090"/>
                    <a:pt x="175123" y="66124"/>
                    <a:pt x="175090" y="66124"/>
                  </a:cubicBezTo>
                  <a:cubicBezTo>
                    <a:pt x="175035" y="66112"/>
                    <a:pt x="174980" y="66090"/>
                    <a:pt x="174870" y="66058"/>
                  </a:cubicBezTo>
                  <a:cubicBezTo>
                    <a:pt x="174958" y="66028"/>
                    <a:pt x="175020" y="65990"/>
                    <a:pt x="175064" y="65990"/>
                  </a:cubicBezTo>
                  <a:close/>
                  <a:moveTo>
                    <a:pt x="173619" y="66112"/>
                  </a:moveTo>
                  <a:cubicBezTo>
                    <a:pt x="173674" y="66190"/>
                    <a:pt x="173740" y="66266"/>
                    <a:pt x="173861" y="66442"/>
                  </a:cubicBezTo>
                  <a:cubicBezTo>
                    <a:pt x="173652" y="66365"/>
                    <a:pt x="173543" y="66354"/>
                    <a:pt x="173487" y="66310"/>
                  </a:cubicBezTo>
                  <a:cubicBezTo>
                    <a:pt x="173444" y="66277"/>
                    <a:pt x="173465" y="66200"/>
                    <a:pt x="173455" y="66146"/>
                  </a:cubicBezTo>
                  <a:lnTo>
                    <a:pt x="173619" y="66112"/>
                  </a:lnTo>
                  <a:close/>
                  <a:moveTo>
                    <a:pt x="169263" y="67309"/>
                  </a:moveTo>
                  <a:cubicBezTo>
                    <a:pt x="169295" y="67495"/>
                    <a:pt x="169328" y="67671"/>
                    <a:pt x="169372" y="67858"/>
                  </a:cubicBezTo>
                  <a:lnTo>
                    <a:pt x="169207" y="67890"/>
                  </a:lnTo>
                  <a:cubicBezTo>
                    <a:pt x="169175" y="67704"/>
                    <a:pt x="169153" y="67517"/>
                    <a:pt x="169120" y="67331"/>
                  </a:cubicBezTo>
                  <a:cubicBezTo>
                    <a:pt x="169163" y="67319"/>
                    <a:pt x="169207" y="67319"/>
                    <a:pt x="169263" y="67309"/>
                  </a:cubicBezTo>
                  <a:close/>
                  <a:moveTo>
                    <a:pt x="176506" y="69383"/>
                  </a:moveTo>
                  <a:cubicBezTo>
                    <a:pt x="176945" y="69383"/>
                    <a:pt x="177033" y="69580"/>
                    <a:pt x="177175" y="69701"/>
                  </a:cubicBezTo>
                  <a:lnTo>
                    <a:pt x="177197" y="69701"/>
                  </a:lnTo>
                  <a:lnTo>
                    <a:pt x="177197" y="69712"/>
                  </a:lnTo>
                  <a:lnTo>
                    <a:pt x="177186" y="69712"/>
                  </a:lnTo>
                  <a:lnTo>
                    <a:pt x="177175" y="69701"/>
                  </a:lnTo>
                  <a:cubicBezTo>
                    <a:pt x="177137" y="69707"/>
                    <a:pt x="177103" y="69710"/>
                    <a:pt x="177071" y="69710"/>
                  </a:cubicBezTo>
                  <a:cubicBezTo>
                    <a:pt x="176818" y="69710"/>
                    <a:pt x="176740" y="69529"/>
                    <a:pt x="176506" y="69383"/>
                  </a:cubicBezTo>
                  <a:close/>
                  <a:moveTo>
                    <a:pt x="4226" y="73575"/>
                  </a:moveTo>
                  <a:cubicBezTo>
                    <a:pt x="4258" y="73597"/>
                    <a:pt x="4280" y="73619"/>
                    <a:pt x="4314" y="73641"/>
                  </a:cubicBezTo>
                  <a:cubicBezTo>
                    <a:pt x="4258" y="73652"/>
                    <a:pt x="4214" y="73674"/>
                    <a:pt x="4170" y="73685"/>
                  </a:cubicBezTo>
                  <a:cubicBezTo>
                    <a:pt x="4148" y="73663"/>
                    <a:pt x="4116" y="73630"/>
                    <a:pt x="4127" y="73608"/>
                  </a:cubicBezTo>
                  <a:cubicBezTo>
                    <a:pt x="4138" y="73586"/>
                    <a:pt x="4192" y="73586"/>
                    <a:pt x="4226" y="73575"/>
                  </a:cubicBezTo>
                  <a:close/>
                  <a:moveTo>
                    <a:pt x="172882" y="73666"/>
                  </a:moveTo>
                  <a:cubicBezTo>
                    <a:pt x="173006" y="73666"/>
                    <a:pt x="173141" y="73706"/>
                    <a:pt x="173279" y="73773"/>
                  </a:cubicBezTo>
                  <a:cubicBezTo>
                    <a:pt x="173005" y="73817"/>
                    <a:pt x="172731" y="73860"/>
                    <a:pt x="172467" y="73894"/>
                  </a:cubicBezTo>
                  <a:cubicBezTo>
                    <a:pt x="172579" y="73733"/>
                    <a:pt x="172722" y="73666"/>
                    <a:pt x="172882" y="73666"/>
                  </a:cubicBezTo>
                  <a:close/>
                  <a:moveTo>
                    <a:pt x="175804" y="73619"/>
                  </a:moveTo>
                  <a:lnTo>
                    <a:pt x="175804" y="73619"/>
                  </a:lnTo>
                  <a:cubicBezTo>
                    <a:pt x="176067" y="73894"/>
                    <a:pt x="176001" y="73960"/>
                    <a:pt x="175408" y="74036"/>
                  </a:cubicBezTo>
                  <a:cubicBezTo>
                    <a:pt x="175496" y="73916"/>
                    <a:pt x="175562" y="73817"/>
                    <a:pt x="175650" y="73718"/>
                  </a:cubicBezTo>
                  <a:cubicBezTo>
                    <a:pt x="175672" y="73674"/>
                    <a:pt x="175748" y="73652"/>
                    <a:pt x="175804" y="73619"/>
                  </a:cubicBezTo>
                  <a:close/>
                  <a:moveTo>
                    <a:pt x="174629" y="74069"/>
                  </a:moveTo>
                  <a:cubicBezTo>
                    <a:pt x="174838" y="74124"/>
                    <a:pt x="175057" y="74179"/>
                    <a:pt x="174958" y="74442"/>
                  </a:cubicBezTo>
                  <a:cubicBezTo>
                    <a:pt x="174804" y="74343"/>
                    <a:pt x="174651" y="74255"/>
                    <a:pt x="174509" y="74157"/>
                  </a:cubicBezTo>
                  <a:cubicBezTo>
                    <a:pt x="174552" y="74124"/>
                    <a:pt x="174585" y="74102"/>
                    <a:pt x="174629" y="74069"/>
                  </a:cubicBezTo>
                  <a:close/>
                  <a:moveTo>
                    <a:pt x="170458" y="74321"/>
                  </a:moveTo>
                  <a:cubicBezTo>
                    <a:pt x="170404" y="74530"/>
                    <a:pt x="170371" y="74629"/>
                    <a:pt x="170349" y="74728"/>
                  </a:cubicBezTo>
                  <a:cubicBezTo>
                    <a:pt x="170311" y="74728"/>
                    <a:pt x="170279" y="74730"/>
                    <a:pt x="170253" y="74730"/>
                  </a:cubicBezTo>
                  <a:cubicBezTo>
                    <a:pt x="170226" y="74730"/>
                    <a:pt x="170206" y="74728"/>
                    <a:pt x="170195" y="74716"/>
                  </a:cubicBezTo>
                  <a:cubicBezTo>
                    <a:pt x="169976" y="74563"/>
                    <a:pt x="170075" y="74464"/>
                    <a:pt x="170458" y="74321"/>
                  </a:cubicBezTo>
                  <a:close/>
                  <a:moveTo>
                    <a:pt x="175452" y="75287"/>
                  </a:moveTo>
                  <a:cubicBezTo>
                    <a:pt x="175496" y="75320"/>
                    <a:pt x="175540" y="75342"/>
                    <a:pt x="175540" y="75364"/>
                  </a:cubicBezTo>
                  <a:cubicBezTo>
                    <a:pt x="175529" y="75386"/>
                    <a:pt x="175496" y="75419"/>
                    <a:pt x="175463" y="75441"/>
                  </a:cubicBezTo>
                  <a:cubicBezTo>
                    <a:pt x="175441" y="75441"/>
                    <a:pt x="175365" y="75408"/>
                    <a:pt x="175365" y="75408"/>
                  </a:cubicBezTo>
                  <a:cubicBezTo>
                    <a:pt x="175386" y="75364"/>
                    <a:pt x="175419" y="75331"/>
                    <a:pt x="175452" y="75287"/>
                  </a:cubicBezTo>
                  <a:close/>
                  <a:moveTo>
                    <a:pt x="780" y="75902"/>
                  </a:moveTo>
                  <a:lnTo>
                    <a:pt x="1010" y="75968"/>
                  </a:lnTo>
                  <a:cubicBezTo>
                    <a:pt x="955" y="75989"/>
                    <a:pt x="911" y="76023"/>
                    <a:pt x="856" y="76023"/>
                  </a:cubicBezTo>
                  <a:cubicBezTo>
                    <a:pt x="853" y="76024"/>
                    <a:pt x="849" y="76024"/>
                    <a:pt x="846" y="76024"/>
                  </a:cubicBezTo>
                  <a:cubicBezTo>
                    <a:pt x="816" y="76024"/>
                    <a:pt x="786" y="75988"/>
                    <a:pt x="746" y="75979"/>
                  </a:cubicBezTo>
                  <a:cubicBezTo>
                    <a:pt x="758" y="75946"/>
                    <a:pt x="768" y="75924"/>
                    <a:pt x="780" y="75902"/>
                  </a:cubicBezTo>
                  <a:close/>
                  <a:moveTo>
                    <a:pt x="174399" y="76242"/>
                  </a:moveTo>
                  <a:cubicBezTo>
                    <a:pt x="174409" y="76275"/>
                    <a:pt x="174443" y="76297"/>
                    <a:pt x="174431" y="76319"/>
                  </a:cubicBezTo>
                  <a:cubicBezTo>
                    <a:pt x="174431" y="76341"/>
                    <a:pt x="174377" y="76352"/>
                    <a:pt x="174343" y="76363"/>
                  </a:cubicBezTo>
                  <a:cubicBezTo>
                    <a:pt x="174321" y="76330"/>
                    <a:pt x="174311" y="76308"/>
                    <a:pt x="174289" y="76286"/>
                  </a:cubicBezTo>
                  <a:cubicBezTo>
                    <a:pt x="174333" y="76275"/>
                    <a:pt x="174365" y="76264"/>
                    <a:pt x="174399" y="76242"/>
                  </a:cubicBezTo>
                  <a:close/>
                  <a:moveTo>
                    <a:pt x="176319" y="76209"/>
                  </a:moveTo>
                  <a:cubicBezTo>
                    <a:pt x="176363" y="76231"/>
                    <a:pt x="176418" y="76253"/>
                    <a:pt x="176473" y="76275"/>
                  </a:cubicBezTo>
                  <a:cubicBezTo>
                    <a:pt x="176407" y="76330"/>
                    <a:pt x="176352" y="76385"/>
                    <a:pt x="176297" y="76450"/>
                  </a:cubicBezTo>
                  <a:cubicBezTo>
                    <a:pt x="176264" y="76428"/>
                    <a:pt x="176199" y="76407"/>
                    <a:pt x="176199" y="76396"/>
                  </a:cubicBezTo>
                  <a:cubicBezTo>
                    <a:pt x="176231" y="76330"/>
                    <a:pt x="176275" y="76275"/>
                    <a:pt x="176319" y="76209"/>
                  </a:cubicBezTo>
                  <a:close/>
                  <a:moveTo>
                    <a:pt x="170426" y="79040"/>
                  </a:moveTo>
                  <a:cubicBezTo>
                    <a:pt x="170448" y="79062"/>
                    <a:pt x="170480" y="79084"/>
                    <a:pt x="170502" y="79106"/>
                  </a:cubicBezTo>
                  <a:cubicBezTo>
                    <a:pt x="170458" y="79118"/>
                    <a:pt x="170426" y="79150"/>
                    <a:pt x="170393" y="79150"/>
                  </a:cubicBezTo>
                  <a:cubicBezTo>
                    <a:pt x="170360" y="79150"/>
                    <a:pt x="170349" y="79106"/>
                    <a:pt x="170316" y="79084"/>
                  </a:cubicBezTo>
                  <a:cubicBezTo>
                    <a:pt x="170360" y="79074"/>
                    <a:pt x="170393" y="79052"/>
                    <a:pt x="170426" y="79040"/>
                  </a:cubicBezTo>
                  <a:close/>
                  <a:moveTo>
                    <a:pt x="175858" y="78667"/>
                  </a:moveTo>
                  <a:lnTo>
                    <a:pt x="175858" y="78667"/>
                  </a:lnTo>
                  <a:cubicBezTo>
                    <a:pt x="176121" y="78964"/>
                    <a:pt x="176067" y="79030"/>
                    <a:pt x="175353" y="79260"/>
                  </a:cubicBezTo>
                  <a:cubicBezTo>
                    <a:pt x="175551" y="79030"/>
                    <a:pt x="175694" y="78854"/>
                    <a:pt x="175858" y="78667"/>
                  </a:cubicBezTo>
                  <a:close/>
                  <a:moveTo>
                    <a:pt x="176462" y="83321"/>
                  </a:moveTo>
                  <a:cubicBezTo>
                    <a:pt x="176484" y="83343"/>
                    <a:pt x="176516" y="83364"/>
                    <a:pt x="176550" y="83376"/>
                  </a:cubicBezTo>
                  <a:cubicBezTo>
                    <a:pt x="176473" y="83442"/>
                    <a:pt x="176385" y="83518"/>
                    <a:pt x="176308" y="83584"/>
                  </a:cubicBezTo>
                  <a:cubicBezTo>
                    <a:pt x="176264" y="83551"/>
                    <a:pt x="176221" y="83530"/>
                    <a:pt x="176187" y="83508"/>
                  </a:cubicBezTo>
                  <a:cubicBezTo>
                    <a:pt x="176275" y="83442"/>
                    <a:pt x="176363" y="83386"/>
                    <a:pt x="176462" y="83321"/>
                  </a:cubicBezTo>
                  <a:close/>
                  <a:moveTo>
                    <a:pt x="166153" y="84132"/>
                  </a:moveTo>
                  <a:cubicBezTo>
                    <a:pt x="166158" y="84132"/>
                    <a:pt x="166163" y="84132"/>
                    <a:pt x="166168" y="84133"/>
                  </a:cubicBezTo>
                  <a:cubicBezTo>
                    <a:pt x="166244" y="84133"/>
                    <a:pt x="166310" y="84232"/>
                    <a:pt x="166420" y="84308"/>
                  </a:cubicBezTo>
                  <a:cubicBezTo>
                    <a:pt x="166317" y="84360"/>
                    <a:pt x="166214" y="84430"/>
                    <a:pt x="166183" y="84430"/>
                  </a:cubicBezTo>
                  <a:cubicBezTo>
                    <a:pt x="166181" y="84430"/>
                    <a:pt x="166180" y="84430"/>
                    <a:pt x="166178" y="84429"/>
                  </a:cubicBezTo>
                  <a:cubicBezTo>
                    <a:pt x="166069" y="84386"/>
                    <a:pt x="165992" y="84308"/>
                    <a:pt x="165904" y="84254"/>
                  </a:cubicBezTo>
                  <a:cubicBezTo>
                    <a:pt x="165987" y="84212"/>
                    <a:pt x="166070" y="84132"/>
                    <a:pt x="166153" y="84132"/>
                  </a:cubicBezTo>
                  <a:close/>
                  <a:moveTo>
                    <a:pt x="1460" y="93988"/>
                  </a:moveTo>
                  <a:cubicBezTo>
                    <a:pt x="1504" y="94021"/>
                    <a:pt x="1548" y="94043"/>
                    <a:pt x="1592" y="94076"/>
                  </a:cubicBezTo>
                  <a:cubicBezTo>
                    <a:pt x="1493" y="94131"/>
                    <a:pt x="1405" y="94186"/>
                    <a:pt x="1317" y="94251"/>
                  </a:cubicBezTo>
                  <a:cubicBezTo>
                    <a:pt x="1285" y="94229"/>
                    <a:pt x="1251" y="94219"/>
                    <a:pt x="1219" y="94197"/>
                  </a:cubicBezTo>
                  <a:cubicBezTo>
                    <a:pt x="1306" y="94131"/>
                    <a:pt x="1383" y="94065"/>
                    <a:pt x="1460" y="93988"/>
                  </a:cubicBezTo>
                  <a:close/>
                  <a:moveTo>
                    <a:pt x="604" y="96490"/>
                  </a:moveTo>
                  <a:cubicBezTo>
                    <a:pt x="637" y="96578"/>
                    <a:pt x="659" y="96677"/>
                    <a:pt x="680" y="96765"/>
                  </a:cubicBezTo>
                  <a:cubicBezTo>
                    <a:pt x="604" y="96754"/>
                    <a:pt x="527" y="96743"/>
                    <a:pt x="450" y="96721"/>
                  </a:cubicBezTo>
                  <a:lnTo>
                    <a:pt x="450" y="96732"/>
                  </a:lnTo>
                  <a:lnTo>
                    <a:pt x="439" y="96732"/>
                  </a:lnTo>
                  <a:lnTo>
                    <a:pt x="439" y="96721"/>
                  </a:lnTo>
                  <a:lnTo>
                    <a:pt x="450" y="96721"/>
                  </a:lnTo>
                  <a:lnTo>
                    <a:pt x="450" y="96502"/>
                  </a:lnTo>
                  <a:cubicBezTo>
                    <a:pt x="505" y="96502"/>
                    <a:pt x="549" y="96490"/>
                    <a:pt x="604" y="96490"/>
                  </a:cubicBezTo>
                  <a:close/>
                  <a:moveTo>
                    <a:pt x="166882" y="96764"/>
                  </a:moveTo>
                  <a:cubicBezTo>
                    <a:pt x="166886" y="96764"/>
                    <a:pt x="166889" y="96764"/>
                    <a:pt x="166892" y="96765"/>
                  </a:cubicBezTo>
                  <a:cubicBezTo>
                    <a:pt x="166968" y="96765"/>
                    <a:pt x="167034" y="96809"/>
                    <a:pt x="167166" y="96875"/>
                  </a:cubicBezTo>
                  <a:cubicBezTo>
                    <a:pt x="167046" y="96924"/>
                    <a:pt x="166972" y="96975"/>
                    <a:pt x="166918" y="96975"/>
                  </a:cubicBezTo>
                  <a:cubicBezTo>
                    <a:pt x="166913" y="96975"/>
                    <a:pt x="166908" y="96974"/>
                    <a:pt x="166903" y="96973"/>
                  </a:cubicBezTo>
                  <a:cubicBezTo>
                    <a:pt x="166837" y="96963"/>
                    <a:pt x="166782" y="96897"/>
                    <a:pt x="166760" y="96841"/>
                  </a:cubicBezTo>
                  <a:cubicBezTo>
                    <a:pt x="166750" y="96832"/>
                    <a:pt x="166835" y="96764"/>
                    <a:pt x="166882" y="96764"/>
                  </a:cubicBezTo>
                  <a:close/>
                  <a:moveTo>
                    <a:pt x="2041" y="1"/>
                  </a:moveTo>
                  <a:cubicBezTo>
                    <a:pt x="2085" y="176"/>
                    <a:pt x="2119" y="352"/>
                    <a:pt x="2129" y="527"/>
                  </a:cubicBezTo>
                  <a:cubicBezTo>
                    <a:pt x="2129" y="736"/>
                    <a:pt x="1997" y="956"/>
                    <a:pt x="1888" y="1153"/>
                  </a:cubicBezTo>
                  <a:cubicBezTo>
                    <a:pt x="1724" y="1439"/>
                    <a:pt x="1537" y="1702"/>
                    <a:pt x="1734" y="2020"/>
                  </a:cubicBezTo>
                  <a:cubicBezTo>
                    <a:pt x="1778" y="2086"/>
                    <a:pt x="1767" y="2185"/>
                    <a:pt x="1734" y="2251"/>
                  </a:cubicBezTo>
                  <a:cubicBezTo>
                    <a:pt x="1526" y="2700"/>
                    <a:pt x="1548" y="3151"/>
                    <a:pt x="1558" y="3600"/>
                  </a:cubicBezTo>
                  <a:cubicBezTo>
                    <a:pt x="1558" y="4029"/>
                    <a:pt x="1405" y="4468"/>
                    <a:pt x="1317" y="4929"/>
                  </a:cubicBezTo>
                  <a:cubicBezTo>
                    <a:pt x="1284" y="4927"/>
                    <a:pt x="1253" y="4926"/>
                    <a:pt x="1223" y="4926"/>
                  </a:cubicBezTo>
                  <a:cubicBezTo>
                    <a:pt x="713" y="4926"/>
                    <a:pt x="613" y="5189"/>
                    <a:pt x="593" y="5510"/>
                  </a:cubicBezTo>
                  <a:cubicBezTo>
                    <a:pt x="538" y="6212"/>
                    <a:pt x="549" y="6926"/>
                    <a:pt x="395" y="7617"/>
                  </a:cubicBezTo>
                  <a:cubicBezTo>
                    <a:pt x="275" y="8133"/>
                    <a:pt x="429" y="8594"/>
                    <a:pt x="637" y="9077"/>
                  </a:cubicBezTo>
                  <a:cubicBezTo>
                    <a:pt x="768" y="9395"/>
                    <a:pt x="802" y="9736"/>
                    <a:pt x="846" y="10065"/>
                  </a:cubicBezTo>
                  <a:cubicBezTo>
                    <a:pt x="856" y="10131"/>
                    <a:pt x="714" y="10219"/>
                    <a:pt x="549" y="10394"/>
                  </a:cubicBezTo>
                  <a:cubicBezTo>
                    <a:pt x="351" y="10043"/>
                    <a:pt x="77" y="9768"/>
                    <a:pt x="22" y="9461"/>
                  </a:cubicBezTo>
                  <a:lnTo>
                    <a:pt x="22" y="12501"/>
                  </a:lnTo>
                  <a:cubicBezTo>
                    <a:pt x="33" y="12380"/>
                    <a:pt x="88" y="12270"/>
                    <a:pt x="241" y="12161"/>
                  </a:cubicBezTo>
                  <a:cubicBezTo>
                    <a:pt x="604" y="12622"/>
                    <a:pt x="373" y="13104"/>
                    <a:pt x="637" y="13555"/>
                  </a:cubicBezTo>
                  <a:cubicBezTo>
                    <a:pt x="856" y="13939"/>
                    <a:pt x="1010" y="14421"/>
                    <a:pt x="802" y="14894"/>
                  </a:cubicBezTo>
                  <a:cubicBezTo>
                    <a:pt x="285" y="14674"/>
                    <a:pt x="285" y="14674"/>
                    <a:pt x="33" y="13643"/>
                  </a:cubicBezTo>
                  <a:lnTo>
                    <a:pt x="22" y="13643"/>
                  </a:lnTo>
                  <a:lnTo>
                    <a:pt x="22" y="14685"/>
                  </a:lnTo>
                  <a:cubicBezTo>
                    <a:pt x="33" y="14817"/>
                    <a:pt x="88" y="14948"/>
                    <a:pt x="132" y="15080"/>
                  </a:cubicBezTo>
                  <a:lnTo>
                    <a:pt x="143" y="15080"/>
                  </a:lnTo>
                  <a:lnTo>
                    <a:pt x="154" y="15091"/>
                  </a:lnTo>
                  <a:lnTo>
                    <a:pt x="132" y="15091"/>
                  </a:lnTo>
                  <a:lnTo>
                    <a:pt x="132" y="15080"/>
                  </a:lnTo>
                  <a:cubicBezTo>
                    <a:pt x="88" y="15091"/>
                    <a:pt x="55" y="15102"/>
                    <a:pt x="22" y="15113"/>
                  </a:cubicBezTo>
                  <a:lnTo>
                    <a:pt x="22" y="29742"/>
                  </a:lnTo>
                  <a:cubicBezTo>
                    <a:pt x="66" y="29786"/>
                    <a:pt x="121" y="29830"/>
                    <a:pt x="176" y="29885"/>
                  </a:cubicBezTo>
                  <a:cubicBezTo>
                    <a:pt x="55" y="29951"/>
                    <a:pt x="33" y="30039"/>
                    <a:pt x="22" y="30137"/>
                  </a:cubicBezTo>
                  <a:lnTo>
                    <a:pt x="22" y="36975"/>
                  </a:lnTo>
                  <a:cubicBezTo>
                    <a:pt x="66" y="36953"/>
                    <a:pt x="143" y="36942"/>
                    <a:pt x="231" y="36942"/>
                  </a:cubicBezTo>
                  <a:cubicBezTo>
                    <a:pt x="110" y="37085"/>
                    <a:pt x="33" y="37238"/>
                    <a:pt x="22" y="37370"/>
                  </a:cubicBezTo>
                  <a:lnTo>
                    <a:pt x="22" y="37502"/>
                  </a:lnTo>
                  <a:cubicBezTo>
                    <a:pt x="44" y="37688"/>
                    <a:pt x="198" y="37841"/>
                    <a:pt x="494" y="37963"/>
                  </a:cubicBezTo>
                  <a:cubicBezTo>
                    <a:pt x="429" y="38193"/>
                    <a:pt x="385" y="38402"/>
                    <a:pt x="341" y="38599"/>
                  </a:cubicBezTo>
                  <a:cubicBezTo>
                    <a:pt x="494" y="38665"/>
                    <a:pt x="670" y="38741"/>
                    <a:pt x="878" y="38819"/>
                  </a:cubicBezTo>
                  <a:cubicBezTo>
                    <a:pt x="1339" y="38851"/>
                    <a:pt x="2228" y="38895"/>
                    <a:pt x="3106" y="38950"/>
                  </a:cubicBezTo>
                  <a:cubicBezTo>
                    <a:pt x="3117" y="39005"/>
                    <a:pt x="3117" y="39060"/>
                    <a:pt x="3128" y="39115"/>
                  </a:cubicBezTo>
                  <a:cubicBezTo>
                    <a:pt x="2085" y="39202"/>
                    <a:pt x="1054" y="39290"/>
                    <a:pt x="22" y="39378"/>
                  </a:cubicBezTo>
                  <a:lnTo>
                    <a:pt x="22" y="40992"/>
                  </a:lnTo>
                  <a:cubicBezTo>
                    <a:pt x="55" y="40838"/>
                    <a:pt x="88" y="40684"/>
                    <a:pt x="88" y="40531"/>
                  </a:cubicBezTo>
                  <a:cubicBezTo>
                    <a:pt x="407" y="40958"/>
                    <a:pt x="702" y="41375"/>
                    <a:pt x="253" y="41935"/>
                  </a:cubicBezTo>
                  <a:cubicBezTo>
                    <a:pt x="132" y="41814"/>
                    <a:pt x="55" y="41694"/>
                    <a:pt x="22" y="41584"/>
                  </a:cubicBezTo>
                  <a:lnTo>
                    <a:pt x="22" y="44130"/>
                  </a:lnTo>
                  <a:cubicBezTo>
                    <a:pt x="42" y="44129"/>
                    <a:pt x="62" y="44128"/>
                    <a:pt x="82" y="44128"/>
                  </a:cubicBezTo>
                  <a:cubicBezTo>
                    <a:pt x="362" y="44128"/>
                    <a:pt x="649" y="44253"/>
                    <a:pt x="937" y="44253"/>
                  </a:cubicBezTo>
                  <a:cubicBezTo>
                    <a:pt x="958" y="44253"/>
                    <a:pt x="978" y="44252"/>
                    <a:pt x="999" y="44251"/>
                  </a:cubicBezTo>
                  <a:cubicBezTo>
                    <a:pt x="1000" y="44250"/>
                    <a:pt x="1000" y="44250"/>
                    <a:pt x="1001" y="44250"/>
                  </a:cubicBezTo>
                  <a:cubicBezTo>
                    <a:pt x="1025" y="44250"/>
                    <a:pt x="1088" y="44429"/>
                    <a:pt x="1131" y="44525"/>
                  </a:cubicBezTo>
                  <a:cubicBezTo>
                    <a:pt x="609" y="44558"/>
                    <a:pt x="906" y="45129"/>
                    <a:pt x="314" y="45129"/>
                  </a:cubicBezTo>
                  <a:cubicBezTo>
                    <a:pt x="309" y="45129"/>
                    <a:pt x="303" y="45129"/>
                    <a:pt x="297" y="45129"/>
                  </a:cubicBezTo>
                  <a:cubicBezTo>
                    <a:pt x="241" y="45129"/>
                    <a:pt x="143" y="45392"/>
                    <a:pt x="132" y="45535"/>
                  </a:cubicBezTo>
                  <a:cubicBezTo>
                    <a:pt x="132" y="45645"/>
                    <a:pt x="88" y="45721"/>
                    <a:pt x="22" y="45777"/>
                  </a:cubicBezTo>
                  <a:lnTo>
                    <a:pt x="22" y="46194"/>
                  </a:lnTo>
                  <a:cubicBezTo>
                    <a:pt x="494" y="46238"/>
                    <a:pt x="494" y="46314"/>
                    <a:pt x="494" y="46786"/>
                  </a:cubicBezTo>
                  <a:cubicBezTo>
                    <a:pt x="341" y="46742"/>
                    <a:pt x="176" y="46698"/>
                    <a:pt x="22" y="46665"/>
                  </a:cubicBezTo>
                  <a:lnTo>
                    <a:pt x="22" y="51538"/>
                  </a:lnTo>
                  <a:cubicBezTo>
                    <a:pt x="79" y="51534"/>
                    <a:pt x="131" y="51532"/>
                    <a:pt x="177" y="51532"/>
                  </a:cubicBezTo>
                  <a:cubicBezTo>
                    <a:pt x="540" y="51532"/>
                    <a:pt x="589" y="51655"/>
                    <a:pt x="560" y="52054"/>
                  </a:cubicBezTo>
                  <a:cubicBezTo>
                    <a:pt x="549" y="52196"/>
                    <a:pt x="527" y="52296"/>
                    <a:pt x="746" y="52394"/>
                  </a:cubicBezTo>
                  <a:cubicBezTo>
                    <a:pt x="834" y="52427"/>
                    <a:pt x="802" y="52603"/>
                    <a:pt x="824" y="52745"/>
                  </a:cubicBezTo>
                  <a:cubicBezTo>
                    <a:pt x="783" y="52742"/>
                    <a:pt x="744" y="52741"/>
                    <a:pt x="707" y="52741"/>
                  </a:cubicBezTo>
                  <a:cubicBezTo>
                    <a:pt x="326" y="52741"/>
                    <a:pt x="144" y="52890"/>
                    <a:pt x="44" y="53130"/>
                  </a:cubicBezTo>
                  <a:cubicBezTo>
                    <a:pt x="44" y="53152"/>
                    <a:pt x="33" y="53162"/>
                    <a:pt x="22" y="53184"/>
                  </a:cubicBezTo>
                  <a:lnTo>
                    <a:pt x="22" y="53920"/>
                  </a:lnTo>
                  <a:cubicBezTo>
                    <a:pt x="88" y="53942"/>
                    <a:pt x="165" y="53964"/>
                    <a:pt x="253" y="53996"/>
                  </a:cubicBezTo>
                  <a:cubicBezTo>
                    <a:pt x="165" y="54018"/>
                    <a:pt x="88" y="54030"/>
                    <a:pt x="22" y="54052"/>
                  </a:cubicBezTo>
                  <a:lnTo>
                    <a:pt x="22" y="54413"/>
                  </a:lnTo>
                  <a:cubicBezTo>
                    <a:pt x="66" y="54413"/>
                    <a:pt x="121" y="54413"/>
                    <a:pt x="165" y="54403"/>
                  </a:cubicBezTo>
                  <a:lnTo>
                    <a:pt x="231" y="54501"/>
                  </a:lnTo>
                  <a:cubicBezTo>
                    <a:pt x="154" y="54534"/>
                    <a:pt x="88" y="54567"/>
                    <a:pt x="22" y="54600"/>
                  </a:cubicBezTo>
                  <a:lnTo>
                    <a:pt x="22" y="54852"/>
                  </a:lnTo>
                  <a:cubicBezTo>
                    <a:pt x="154" y="54864"/>
                    <a:pt x="275" y="54864"/>
                    <a:pt x="373" y="54874"/>
                  </a:cubicBezTo>
                  <a:cubicBezTo>
                    <a:pt x="560" y="55072"/>
                    <a:pt x="702" y="55281"/>
                    <a:pt x="922" y="55434"/>
                  </a:cubicBezTo>
                  <a:cubicBezTo>
                    <a:pt x="1295" y="55730"/>
                    <a:pt x="1229" y="56147"/>
                    <a:pt x="714" y="56312"/>
                  </a:cubicBezTo>
                  <a:cubicBezTo>
                    <a:pt x="494" y="56389"/>
                    <a:pt x="253" y="56444"/>
                    <a:pt x="22" y="56498"/>
                  </a:cubicBezTo>
                  <a:lnTo>
                    <a:pt x="22" y="56576"/>
                  </a:lnTo>
                  <a:lnTo>
                    <a:pt x="846" y="57629"/>
                  </a:lnTo>
                  <a:lnTo>
                    <a:pt x="417" y="57793"/>
                  </a:lnTo>
                  <a:cubicBezTo>
                    <a:pt x="341" y="57750"/>
                    <a:pt x="253" y="57706"/>
                    <a:pt x="176" y="57662"/>
                  </a:cubicBezTo>
                  <a:cubicBezTo>
                    <a:pt x="165" y="57728"/>
                    <a:pt x="132" y="57815"/>
                    <a:pt x="66" y="57903"/>
                  </a:cubicBezTo>
                  <a:cubicBezTo>
                    <a:pt x="0" y="57980"/>
                    <a:pt x="165" y="58200"/>
                    <a:pt x="307" y="58266"/>
                  </a:cubicBezTo>
                  <a:cubicBezTo>
                    <a:pt x="560" y="58376"/>
                    <a:pt x="878" y="58430"/>
                    <a:pt x="1207" y="58518"/>
                  </a:cubicBezTo>
                  <a:cubicBezTo>
                    <a:pt x="1207" y="58661"/>
                    <a:pt x="1131" y="58825"/>
                    <a:pt x="1427" y="58990"/>
                  </a:cubicBezTo>
                  <a:cubicBezTo>
                    <a:pt x="1767" y="59188"/>
                    <a:pt x="1702" y="59539"/>
                    <a:pt x="1493" y="59824"/>
                  </a:cubicBezTo>
                  <a:lnTo>
                    <a:pt x="1493" y="59835"/>
                  </a:lnTo>
                  <a:lnTo>
                    <a:pt x="1482" y="59835"/>
                  </a:lnTo>
                  <a:cubicBezTo>
                    <a:pt x="1219" y="60054"/>
                    <a:pt x="1175" y="60285"/>
                    <a:pt x="1372" y="60570"/>
                  </a:cubicBezTo>
                  <a:cubicBezTo>
                    <a:pt x="1471" y="60537"/>
                    <a:pt x="1558" y="60505"/>
                    <a:pt x="1658" y="60471"/>
                  </a:cubicBezTo>
                  <a:lnTo>
                    <a:pt x="1658" y="60471"/>
                  </a:lnTo>
                  <a:cubicBezTo>
                    <a:pt x="1602" y="60768"/>
                    <a:pt x="1537" y="61064"/>
                    <a:pt x="1482" y="61361"/>
                  </a:cubicBezTo>
                  <a:lnTo>
                    <a:pt x="1493" y="61361"/>
                  </a:lnTo>
                  <a:cubicBezTo>
                    <a:pt x="1532" y="61361"/>
                    <a:pt x="1581" y="61362"/>
                    <a:pt x="1628" y="61362"/>
                  </a:cubicBezTo>
                  <a:cubicBezTo>
                    <a:pt x="1701" y="61362"/>
                    <a:pt x="1769" y="61358"/>
                    <a:pt x="1789" y="61339"/>
                  </a:cubicBezTo>
                  <a:cubicBezTo>
                    <a:pt x="1877" y="61229"/>
                    <a:pt x="1921" y="61086"/>
                    <a:pt x="1997" y="60922"/>
                  </a:cubicBezTo>
                  <a:cubicBezTo>
                    <a:pt x="2250" y="61042"/>
                    <a:pt x="2458" y="61141"/>
                    <a:pt x="2689" y="61261"/>
                  </a:cubicBezTo>
                  <a:cubicBezTo>
                    <a:pt x="2458" y="61646"/>
                    <a:pt x="2184" y="62008"/>
                    <a:pt x="2009" y="62403"/>
                  </a:cubicBezTo>
                  <a:cubicBezTo>
                    <a:pt x="1877" y="62710"/>
                    <a:pt x="1756" y="62995"/>
                    <a:pt x="1482" y="63259"/>
                  </a:cubicBezTo>
                  <a:cubicBezTo>
                    <a:pt x="1380" y="63361"/>
                    <a:pt x="1279" y="63404"/>
                    <a:pt x="1161" y="63404"/>
                  </a:cubicBezTo>
                  <a:cubicBezTo>
                    <a:pt x="1089" y="63404"/>
                    <a:pt x="1010" y="63387"/>
                    <a:pt x="922" y="63358"/>
                  </a:cubicBezTo>
                  <a:cubicBezTo>
                    <a:pt x="900" y="63204"/>
                    <a:pt x="1405" y="63095"/>
                    <a:pt x="966" y="62886"/>
                  </a:cubicBezTo>
                  <a:lnTo>
                    <a:pt x="966" y="62886"/>
                  </a:lnTo>
                  <a:cubicBezTo>
                    <a:pt x="812" y="62985"/>
                    <a:pt x="648" y="63083"/>
                    <a:pt x="429" y="63226"/>
                  </a:cubicBezTo>
                  <a:cubicBezTo>
                    <a:pt x="263" y="62952"/>
                    <a:pt x="637" y="62612"/>
                    <a:pt x="143" y="62447"/>
                  </a:cubicBezTo>
                  <a:cubicBezTo>
                    <a:pt x="110" y="62491"/>
                    <a:pt x="66" y="62535"/>
                    <a:pt x="22" y="62578"/>
                  </a:cubicBezTo>
                  <a:lnTo>
                    <a:pt x="22" y="64093"/>
                  </a:lnTo>
                  <a:cubicBezTo>
                    <a:pt x="307" y="64346"/>
                    <a:pt x="670" y="64587"/>
                    <a:pt x="55" y="64873"/>
                  </a:cubicBezTo>
                  <a:cubicBezTo>
                    <a:pt x="373" y="65212"/>
                    <a:pt x="768" y="65366"/>
                    <a:pt x="1273" y="65454"/>
                  </a:cubicBezTo>
                  <a:cubicBezTo>
                    <a:pt x="1767" y="65542"/>
                    <a:pt x="1789" y="65607"/>
                    <a:pt x="1526" y="65948"/>
                  </a:cubicBezTo>
                  <a:cubicBezTo>
                    <a:pt x="1394" y="65882"/>
                    <a:pt x="1263" y="65805"/>
                    <a:pt x="1087" y="65707"/>
                  </a:cubicBezTo>
                  <a:cubicBezTo>
                    <a:pt x="1010" y="65871"/>
                    <a:pt x="878" y="66024"/>
                    <a:pt x="878" y="66168"/>
                  </a:cubicBezTo>
                  <a:cubicBezTo>
                    <a:pt x="878" y="66321"/>
                    <a:pt x="1010" y="66485"/>
                    <a:pt x="1119" y="66738"/>
                  </a:cubicBezTo>
                  <a:cubicBezTo>
                    <a:pt x="889" y="66639"/>
                    <a:pt x="780" y="66595"/>
                    <a:pt x="626" y="66529"/>
                  </a:cubicBezTo>
                  <a:lnTo>
                    <a:pt x="626" y="66529"/>
                  </a:lnTo>
                  <a:cubicBezTo>
                    <a:pt x="571" y="66924"/>
                    <a:pt x="472" y="67265"/>
                    <a:pt x="1032" y="67572"/>
                  </a:cubicBezTo>
                  <a:cubicBezTo>
                    <a:pt x="1548" y="67858"/>
                    <a:pt x="1910" y="68275"/>
                    <a:pt x="1734" y="68834"/>
                  </a:cubicBezTo>
                  <a:cubicBezTo>
                    <a:pt x="977" y="68999"/>
                    <a:pt x="933" y="69416"/>
                    <a:pt x="1251" y="69975"/>
                  </a:cubicBezTo>
                  <a:cubicBezTo>
                    <a:pt x="867" y="69888"/>
                    <a:pt x="648" y="69844"/>
                    <a:pt x="417" y="69789"/>
                  </a:cubicBezTo>
                  <a:lnTo>
                    <a:pt x="417" y="69789"/>
                  </a:lnTo>
                  <a:cubicBezTo>
                    <a:pt x="505" y="70063"/>
                    <a:pt x="571" y="70305"/>
                    <a:pt x="670" y="70536"/>
                  </a:cubicBezTo>
                  <a:cubicBezTo>
                    <a:pt x="780" y="70787"/>
                    <a:pt x="659" y="70953"/>
                    <a:pt x="373" y="71106"/>
                  </a:cubicBezTo>
                  <a:cubicBezTo>
                    <a:pt x="253" y="71183"/>
                    <a:pt x="132" y="71260"/>
                    <a:pt x="22" y="71336"/>
                  </a:cubicBezTo>
                  <a:lnTo>
                    <a:pt x="22" y="76155"/>
                  </a:lnTo>
                  <a:cubicBezTo>
                    <a:pt x="99" y="76165"/>
                    <a:pt x="176" y="76165"/>
                    <a:pt x="263" y="76176"/>
                  </a:cubicBezTo>
                  <a:cubicBezTo>
                    <a:pt x="187" y="76385"/>
                    <a:pt x="176" y="76604"/>
                    <a:pt x="22" y="76769"/>
                  </a:cubicBezTo>
                  <a:lnTo>
                    <a:pt x="22" y="80489"/>
                  </a:lnTo>
                  <a:cubicBezTo>
                    <a:pt x="88" y="80599"/>
                    <a:pt x="88" y="80709"/>
                    <a:pt x="22" y="80830"/>
                  </a:cubicBezTo>
                  <a:lnTo>
                    <a:pt x="22" y="82059"/>
                  </a:lnTo>
                  <a:cubicBezTo>
                    <a:pt x="55" y="82037"/>
                    <a:pt x="99" y="82026"/>
                    <a:pt x="154" y="82004"/>
                  </a:cubicBezTo>
                  <a:lnTo>
                    <a:pt x="154" y="82004"/>
                  </a:lnTo>
                  <a:cubicBezTo>
                    <a:pt x="143" y="82125"/>
                    <a:pt x="88" y="82201"/>
                    <a:pt x="22" y="82245"/>
                  </a:cubicBezTo>
                  <a:lnTo>
                    <a:pt x="22" y="85537"/>
                  </a:lnTo>
                  <a:cubicBezTo>
                    <a:pt x="263" y="85724"/>
                    <a:pt x="516" y="85911"/>
                    <a:pt x="768" y="86098"/>
                  </a:cubicBezTo>
                  <a:cubicBezTo>
                    <a:pt x="516" y="86185"/>
                    <a:pt x="263" y="86273"/>
                    <a:pt x="22" y="86361"/>
                  </a:cubicBezTo>
                  <a:lnTo>
                    <a:pt x="22" y="86876"/>
                  </a:lnTo>
                  <a:cubicBezTo>
                    <a:pt x="88" y="86866"/>
                    <a:pt x="165" y="86844"/>
                    <a:pt x="263" y="86822"/>
                  </a:cubicBezTo>
                  <a:cubicBezTo>
                    <a:pt x="307" y="87063"/>
                    <a:pt x="341" y="87293"/>
                    <a:pt x="385" y="87535"/>
                  </a:cubicBezTo>
                  <a:cubicBezTo>
                    <a:pt x="253" y="87524"/>
                    <a:pt x="132" y="87513"/>
                    <a:pt x="22" y="87502"/>
                  </a:cubicBezTo>
                  <a:lnTo>
                    <a:pt x="22" y="87754"/>
                  </a:lnTo>
                  <a:cubicBezTo>
                    <a:pt x="143" y="87820"/>
                    <a:pt x="220" y="87919"/>
                    <a:pt x="263" y="88062"/>
                  </a:cubicBezTo>
                  <a:cubicBezTo>
                    <a:pt x="373" y="88369"/>
                    <a:pt x="461" y="88698"/>
                    <a:pt x="900" y="88940"/>
                  </a:cubicBezTo>
                  <a:cubicBezTo>
                    <a:pt x="1054" y="89017"/>
                    <a:pt x="1131" y="89390"/>
                    <a:pt x="1010" y="89466"/>
                  </a:cubicBezTo>
                  <a:cubicBezTo>
                    <a:pt x="527" y="89796"/>
                    <a:pt x="417" y="90257"/>
                    <a:pt x="22" y="90608"/>
                  </a:cubicBezTo>
                  <a:lnTo>
                    <a:pt x="22" y="91157"/>
                  </a:lnTo>
                  <a:cubicBezTo>
                    <a:pt x="176" y="91222"/>
                    <a:pt x="351" y="91288"/>
                    <a:pt x="527" y="91365"/>
                  </a:cubicBezTo>
                  <a:cubicBezTo>
                    <a:pt x="285" y="91563"/>
                    <a:pt x="275" y="91848"/>
                    <a:pt x="22" y="92024"/>
                  </a:cubicBezTo>
                  <a:lnTo>
                    <a:pt x="22" y="97928"/>
                  </a:lnTo>
                  <a:lnTo>
                    <a:pt x="177372" y="97928"/>
                  </a:lnTo>
                  <a:lnTo>
                    <a:pt x="177372" y="86262"/>
                  </a:lnTo>
                  <a:cubicBezTo>
                    <a:pt x="177329" y="86251"/>
                    <a:pt x="177285" y="86229"/>
                    <a:pt x="177241" y="86207"/>
                  </a:cubicBezTo>
                  <a:cubicBezTo>
                    <a:pt x="177296" y="86163"/>
                    <a:pt x="177340" y="86120"/>
                    <a:pt x="177372" y="86064"/>
                  </a:cubicBezTo>
                  <a:lnTo>
                    <a:pt x="177372" y="84857"/>
                  </a:lnTo>
                  <a:cubicBezTo>
                    <a:pt x="177350" y="84803"/>
                    <a:pt x="177350" y="84737"/>
                    <a:pt x="177372" y="84671"/>
                  </a:cubicBezTo>
                  <a:lnTo>
                    <a:pt x="177372" y="84111"/>
                  </a:lnTo>
                  <a:cubicBezTo>
                    <a:pt x="177362" y="84111"/>
                    <a:pt x="177362" y="84111"/>
                    <a:pt x="177350" y="84100"/>
                  </a:cubicBezTo>
                  <a:cubicBezTo>
                    <a:pt x="177197" y="84034"/>
                    <a:pt x="176999" y="84001"/>
                    <a:pt x="176736" y="83925"/>
                  </a:cubicBezTo>
                  <a:cubicBezTo>
                    <a:pt x="176999" y="83869"/>
                    <a:pt x="177219" y="83793"/>
                    <a:pt x="177372" y="83694"/>
                  </a:cubicBezTo>
                  <a:lnTo>
                    <a:pt x="177372" y="83134"/>
                  </a:lnTo>
                  <a:cubicBezTo>
                    <a:pt x="177219" y="83123"/>
                    <a:pt x="177065" y="83101"/>
                    <a:pt x="176879" y="83079"/>
                  </a:cubicBezTo>
                  <a:cubicBezTo>
                    <a:pt x="176923" y="82915"/>
                    <a:pt x="176977" y="82750"/>
                    <a:pt x="177021" y="82574"/>
                  </a:cubicBezTo>
                  <a:cubicBezTo>
                    <a:pt x="176604" y="82201"/>
                    <a:pt x="176626" y="82135"/>
                    <a:pt x="177087" y="81839"/>
                  </a:cubicBezTo>
                  <a:cubicBezTo>
                    <a:pt x="177186" y="81774"/>
                    <a:pt x="177285" y="81708"/>
                    <a:pt x="177372" y="81630"/>
                  </a:cubicBezTo>
                  <a:lnTo>
                    <a:pt x="177372" y="80862"/>
                  </a:lnTo>
                  <a:cubicBezTo>
                    <a:pt x="177362" y="80852"/>
                    <a:pt x="177340" y="80852"/>
                    <a:pt x="177329" y="80840"/>
                  </a:cubicBezTo>
                  <a:lnTo>
                    <a:pt x="177329" y="80852"/>
                  </a:lnTo>
                  <a:lnTo>
                    <a:pt x="177318" y="80852"/>
                  </a:lnTo>
                  <a:lnTo>
                    <a:pt x="177318" y="81071"/>
                  </a:lnTo>
                  <a:cubicBezTo>
                    <a:pt x="177263" y="81071"/>
                    <a:pt x="177219" y="81082"/>
                    <a:pt x="177164" y="81082"/>
                  </a:cubicBezTo>
                  <a:cubicBezTo>
                    <a:pt x="177142" y="80994"/>
                    <a:pt x="177109" y="80906"/>
                    <a:pt x="177087" y="80808"/>
                  </a:cubicBezTo>
                  <a:lnTo>
                    <a:pt x="177087" y="80808"/>
                  </a:lnTo>
                  <a:cubicBezTo>
                    <a:pt x="177164" y="80818"/>
                    <a:pt x="177241" y="80830"/>
                    <a:pt x="177318" y="80852"/>
                  </a:cubicBezTo>
                  <a:lnTo>
                    <a:pt x="177318" y="80840"/>
                  </a:lnTo>
                  <a:lnTo>
                    <a:pt x="177329" y="80840"/>
                  </a:lnTo>
                  <a:cubicBezTo>
                    <a:pt x="177241" y="80676"/>
                    <a:pt x="177208" y="80479"/>
                    <a:pt x="177065" y="80347"/>
                  </a:cubicBezTo>
                  <a:cubicBezTo>
                    <a:pt x="176813" y="80105"/>
                    <a:pt x="176758" y="79930"/>
                    <a:pt x="177164" y="79765"/>
                  </a:cubicBezTo>
                  <a:cubicBezTo>
                    <a:pt x="177011" y="79535"/>
                    <a:pt x="176681" y="79348"/>
                    <a:pt x="177011" y="79096"/>
                  </a:cubicBezTo>
                  <a:cubicBezTo>
                    <a:pt x="176769" y="79074"/>
                    <a:pt x="176572" y="79052"/>
                    <a:pt x="176264" y="79030"/>
                  </a:cubicBezTo>
                  <a:cubicBezTo>
                    <a:pt x="176484" y="78865"/>
                    <a:pt x="176616" y="78767"/>
                    <a:pt x="176769" y="78657"/>
                  </a:cubicBezTo>
                  <a:cubicBezTo>
                    <a:pt x="176462" y="78536"/>
                    <a:pt x="176209" y="78448"/>
                    <a:pt x="175957" y="78349"/>
                  </a:cubicBezTo>
                  <a:cubicBezTo>
                    <a:pt x="176550" y="77811"/>
                    <a:pt x="176550" y="77811"/>
                    <a:pt x="176177" y="77438"/>
                  </a:cubicBezTo>
                  <a:cubicBezTo>
                    <a:pt x="176440" y="77131"/>
                    <a:pt x="176703" y="76824"/>
                    <a:pt x="176967" y="76528"/>
                  </a:cubicBezTo>
                  <a:cubicBezTo>
                    <a:pt x="176999" y="76484"/>
                    <a:pt x="177043" y="76407"/>
                    <a:pt x="177021" y="76385"/>
                  </a:cubicBezTo>
                  <a:cubicBezTo>
                    <a:pt x="176681" y="76155"/>
                    <a:pt x="177109" y="75989"/>
                    <a:pt x="177153" y="75792"/>
                  </a:cubicBezTo>
                  <a:cubicBezTo>
                    <a:pt x="176967" y="75660"/>
                    <a:pt x="176802" y="75529"/>
                    <a:pt x="176572" y="75375"/>
                  </a:cubicBezTo>
                  <a:cubicBezTo>
                    <a:pt x="176868" y="75331"/>
                    <a:pt x="177087" y="75287"/>
                    <a:pt x="177372" y="75255"/>
                  </a:cubicBezTo>
                  <a:lnTo>
                    <a:pt x="177372" y="75189"/>
                  </a:lnTo>
                  <a:cubicBezTo>
                    <a:pt x="177252" y="75090"/>
                    <a:pt x="177153" y="74991"/>
                    <a:pt x="177055" y="74914"/>
                  </a:cubicBezTo>
                  <a:cubicBezTo>
                    <a:pt x="176894" y="74952"/>
                    <a:pt x="176725" y="75030"/>
                    <a:pt x="176583" y="75030"/>
                  </a:cubicBezTo>
                  <a:cubicBezTo>
                    <a:pt x="176560" y="75030"/>
                    <a:pt x="176538" y="75028"/>
                    <a:pt x="176516" y="75024"/>
                  </a:cubicBezTo>
                  <a:cubicBezTo>
                    <a:pt x="176308" y="74991"/>
                    <a:pt x="176133" y="74860"/>
                    <a:pt x="175836" y="74716"/>
                  </a:cubicBezTo>
                  <a:cubicBezTo>
                    <a:pt x="176177" y="74629"/>
                    <a:pt x="176363" y="74574"/>
                    <a:pt x="176572" y="74519"/>
                  </a:cubicBezTo>
                  <a:cubicBezTo>
                    <a:pt x="176725" y="74333"/>
                    <a:pt x="176692" y="74168"/>
                    <a:pt x="176494" y="74004"/>
                  </a:cubicBezTo>
                  <a:cubicBezTo>
                    <a:pt x="176242" y="73784"/>
                    <a:pt x="176297" y="73586"/>
                    <a:pt x="176484" y="73345"/>
                  </a:cubicBezTo>
                  <a:cubicBezTo>
                    <a:pt x="176616" y="73180"/>
                    <a:pt x="176791" y="73016"/>
                    <a:pt x="176802" y="72774"/>
                  </a:cubicBezTo>
                  <a:cubicBezTo>
                    <a:pt x="176802" y="72653"/>
                    <a:pt x="176813" y="72324"/>
                    <a:pt x="177274" y="72280"/>
                  </a:cubicBezTo>
                  <a:cubicBezTo>
                    <a:pt x="177318" y="72280"/>
                    <a:pt x="177350" y="72258"/>
                    <a:pt x="177372" y="72248"/>
                  </a:cubicBezTo>
                  <a:lnTo>
                    <a:pt x="177372" y="71940"/>
                  </a:lnTo>
                  <a:cubicBezTo>
                    <a:pt x="177296" y="71863"/>
                    <a:pt x="177186" y="71797"/>
                    <a:pt x="177186" y="71797"/>
                  </a:cubicBezTo>
                  <a:lnTo>
                    <a:pt x="177186" y="70996"/>
                  </a:lnTo>
                  <a:cubicBezTo>
                    <a:pt x="176692" y="70953"/>
                    <a:pt x="176264" y="70931"/>
                    <a:pt x="175836" y="70897"/>
                  </a:cubicBezTo>
                  <a:cubicBezTo>
                    <a:pt x="175836" y="70853"/>
                    <a:pt x="175825" y="70821"/>
                    <a:pt x="175825" y="70777"/>
                  </a:cubicBezTo>
                  <a:cubicBezTo>
                    <a:pt x="176155" y="70700"/>
                    <a:pt x="176473" y="70623"/>
                    <a:pt x="176857" y="70536"/>
                  </a:cubicBezTo>
                  <a:cubicBezTo>
                    <a:pt x="176725" y="70426"/>
                    <a:pt x="176626" y="70338"/>
                    <a:pt x="176506" y="70239"/>
                  </a:cubicBezTo>
                  <a:cubicBezTo>
                    <a:pt x="176703" y="70019"/>
                    <a:pt x="177307" y="70075"/>
                    <a:pt x="177197" y="69712"/>
                  </a:cubicBezTo>
                  <a:lnTo>
                    <a:pt x="177197" y="69712"/>
                  </a:lnTo>
                  <a:cubicBezTo>
                    <a:pt x="177274" y="69723"/>
                    <a:pt x="177329" y="69723"/>
                    <a:pt x="177372" y="69723"/>
                  </a:cubicBezTo>
                  <a:lnTo>
                    <a:pt x="177372" y="69284"/>
                  </a:lnTo>
                  <a:cubicBezTo>
                    <a:pt x="177197" y="68999"/>
                    <a:pt x="177021" y="68702"/>
                    <a:pt x="176835" y="68384"/>
                  </a:cubicBezTo>
                  <a:cubicBezTo>
                    <a:pt x="176692" y="68384"/>
                    <a:pt x="176506" y="68395"/>
                    <a:pt x="176121" y="68417"/>
                  </a:cubicBezTo>
                  <a:cubicBezTo>
                    <a:pt x="176385" y="68165"/>
                    <a:pt x="176560" y="68000"/>
                    <a:pt x="176758" y="67814"/>
                  </a:cubicBezTo>
                  <a:cubicBezTo>
                    <a:pt x="176560" y="67792"/>
                    <a:pt x="176363" y="67770"/>
                    <a:pt x="176023" y="67726"/>
                  </a:cubicBezTo>
                  <a:cubicBezTo>
                    <a:pt x="176374" y="67627"/>
                    <a:pt x="176604" y="67572"/>
                    <a:pt x="176923" y="67485"/>
                  </a:cubicBezTo>
                  <a:cubicBezTo>
                    <a:pt x="176648" y="67243"/>
                    <a:pt x="176418" y="67046"/>
                    <a:pt x="176177" y="66826"/>
                  </a:cubicBezTo>
                  <a:cubicBezTo>
                    <a:pt x="176429" y="66793"/>
                    <a:pt x="176703" y="66749"/>
                    <a:pt x="177131" y="66672"/>
                  </a:cubicBezTo>
                  <a:cubicBezTo>
                    <a:pt x="176626" y="66398"/>
                    <a:pt x="176890" y="66080"/>
                    <a:pt x="176791" y="65827"/>
                  </a:cubicBezTo>
                  <a:cubicBezTo>
                    <a:pt x="176670" y="65520"/>
                    <a:pt x="176616" y="65278"/>
                    <a:pt x="176857" y="65015"/>
                  </a:cubicBezTo>
                  <a:cubicBezTo>
                    <a:pt x="176692" y="64839"/>
                    <a:pt x="176528" y="64664"/>
                    <a:pt x="176341" y="64477"/>
                  </a:cubicBezTo>
                  <a:cubicBezTo>
                    <a:pt x="176374" y="64412"/>
                    <a:pt x="176484" y="64290"/>
                    <a:pt x="176451" y="64203"/>
                  </a:cubicBezTo>
                  <a:cubicBezTo>
                    <a:pt x="176330" y="63851"/>
                    <a:pt x="176604" y="63534"/>
                    <a:pt x="176933" y="63412"/>
                  </a:cubicBezTo>
                  <a:cubicBezTo>
                    <a:pt x="177164" y="63325"/>
                    <a:pt x="177285" y="63204"/>
                    <a:pt x="177372" y="63083"/>
                  </a:cubicBezTo>
                  <a:lnTo>
                    <a:pt x="177372" y="62556"/>
                  </a:lnTo>
                  <a:lnTo>
                    <a:pt x="176879" y="62556"/>
                  </a:lnTo>
                  <a:cubicBezTo>
                    <a:pt x="177131" y="62359"/>
                    <a:pt x="177472" y="62227"/>
                    <a:pt x="177197" y="61964"/>
                  </a:cubicBezTo>
                  <a:cubicBezTo>
                    <a:pt x="177164" y="61942"/>
                    <a:pt x="177274" y="61854"/>
                    <a:pt x="177372" y="61756"/>
                  </a:cubicBezTo>
                  <a:lnTo>
                    <a:pt x="177372" y="61646"/>
                  </a:lnTo>
                  <a:cubicBezTo>
                    <a:pt x="177274" y="61624"/>
                    <a:pt x="177175" y="61602"/>
                    <a:pt x="177055" y="61580"/>
                  </a:cubicBezTo>
                  <a:cubicBezTo>
                    <a:pt x="177219" y="61251"/>
                    <a:pt x="177494" y="60922"/>
                    <a:pt x="177109" y="60559"/>
                  </a:cubicBezTo>
                  <a:cubicBezTo>
                    <a:pt x="177043" y="60493"/>
                    <a:pt x="177153" y="60340"/>
                    <a:pt x="177208" y="60241"/>
                  </a:cubicBezTo>
                  <a:cubicBezTo>
                    <a:pt x="177252" y="60175"/>
                    <a:pt x="177307" y="60120"/>
                    <a:pt x="177372" y="60044"/>
                  </a:cubicBezTo>
                  <a:lnTo>
                    <a:pt x="177372" y="59879"/>
                  </a:lnTo>
                  <a:cubicBezTo>
                    <a:pt x="177175" y="59912"/>
                    <a:pt x="177033" y="59923"/>
                    <a:pt x="176901" y="59944"/>
                  </a:cubicBezTo>
                  <a:lnTo>
                    <a:pt x="176901" y="59956"/>
                  </a:lnTo>
                  <a:lnTo>
                    <a:pt x="176879" y="59956"/>
                  </a:lnTo>
                  <a:cubicBezTo>
                    <a:pt x="176745" y="60031"/>
                    <a:pt x="176624" y="60132"/>
                    <a:pt x="176424" y="60132"/>
                  </a:cubicBezTo>
                  <a:cubicBezTo>
                    <a:pt x="176361" y="60132"/>
                    <a:pt x="176290" y="60122"/>
                    <a:pt x="176209" y="60098"/>
                  </a:cubicBezTo>
                  <a:cubicBezTo>
                    <a:pt x="176326" y="59961"/>
                    <a:pt x="176459" y="59914"/>
                    <a:pt x="176605" y="59914"/>
                  </a:cubicBezTo>
                  <a:cubicBezTo>
                    <a:pt x="176692" y="59914"/>
                    <a:pt x="176784" y="59931"/>
                    <a:pt x="176879" y="59956"/>
                  </a:cubicBezTo>
                  <a:cubicBezTo>
                    <a:pt x="176890" y="59956"/>
                    <a:pt x="176890" y="59944"/>
                    <a:pt x="176890" y="59944"/>
                  </a:cubicBezTo>
                  <a:lnTo>
                    <a:pt x="176901" y="59944"/>
                  </a:lnTo>
                  <a:cubicBezTo>
                    <a:pt x="176879" y="59802"/>
                    <a:pt x="176923" y="59615"/>
                    <a:pt x="176813" y="59517"/>
                  </a:cubicBezTo>
                  <a:cubicBezTo>
                    <a:pt x="176572" y="59319"/>
                    <a:pt x="176747" y="59176"/>
                    <a:pt x="176846" y="59045"/>
                  </a:cubicBezTo>
                  <a:cubicBezTo>
                    <a:pt x="176782" y="58867"/>
                    <a:pt x="176580" y="58858"/>
                    <a:pt x="176373" y="58858"/>
                  </a:cubicBezTo>
                  <a:cubicBezTo>
                    <a:pt x="176350" y="58858"/>
                    <a:pt x="176327" y="58858"/>
                    <a:pt x="176304" y="58858"/>
                  </a:cubicBezTo>
                  <a:cubicBezTo>
                    <a:pt x="176075" y="58858"/>
                    <a:pt x="175858" y="58847"/>
                    <a:pt x="175836" y="58606"/>
                  </a:cubicBezTo>
                  <a:cubicBezTo>
                    <a:pt x="176055" y="58584"/>
                    <a:pt x="176264" y="58562"/>
                    <a:pt x="176473" y="58529"/>
                  </a:cubicBezTo>
                  <a:cubicBezTo>
                    <a:pt x="176418" y="58376"/>
                    <a:pt x="176352" y="58222"/>
                    <a:pt x="176286" y="58035"/>
                  </a:cubicBezTo>
                  <a:cubicBezTo>
                    <a:pt x="176824" y="57771"/>
                    <a:pt x="176582" y="57322"/>
                    <a:pt x="176692" y="56937"/>
                  </a:cubicBezTo>
                  <a:cubicBezTo>
                    <a:pt x="176780" y="56652"/>
                    <a:pt x="176736" y="56642"/>
                    <a:pt x="177099" y="56455"/>
                  </a:cubicBezTo>
                  <a:cubicBezTo>
                    <a:pt x="177021" y="56268"/>
                    <a:pt x="176945" y="56081"/>
                    <a:pt x="176857" y="55895"/>
                  </a:cubicBezTo>
                  <a:cubicBezTo>
                    <a:pt x="177021" y="55764"/>
                    <a:pt x="177350" y="55610"/>
                    <a:pt x="177318" y="55500"/>
                  </a:cubicBezTo>
                  <a:cubicBezTo>
                    <a:pt x="177230" y="55237"/>
                    <a:pt x="177021" y="54973"/>
                    <a:pt x="176813" y="54742"/>
                  </a:cubicBezTo>
                  <a:cubicBezTo>
                    <a:pt x="176692" y="54600"/>
                    <a:pt x="176473" y="54512"/>
                    <a:pt x="176209" y="54347"/>
                  </a:cubicBezTo>
                  <a:lnTo>
                    <a:pt x="177055" y="54347"/>
                  </a:lnTo>
                  <a:cubicBezTo>
                    <a:pt x="177077" y="54194"/>
                    <a:pt x="177109" y="54040"/>
                    <a:pt x="177099" y="53886"/>
                  </a:cubicBezTo>
                  <a:cubicBezTo>
                    <a:pt x="177099" y="53755"/>
                    <a:pt x="177065" y="53623"/>
                    <a:pt x="177033" y="53491"/>
                  </a:cubicBezTo>
                  <a:cubicBezTo>
                    <a:pt x="177142" y="53437"/>
                    <a:pt x="177252" y="53371"/>
                    <a:pt x="177372" y="53305"/>
                  </a:cubicBezTo>
                  <a:lnTo>
                    <a:pt x="177372" y="53184"/>
                  </a:lnTo>
                  <a:cubicBezTo>
                    <a:pt x="177197" y="53064"/>
                    <a:pt x="177077" y="52943"/>
                    <a:pt x="177131" y="52767"/>
                  </a:cubicBezTo>
                  <a:cubicBezTo>
                    <a:pt x="176660" y="52756"/>
                    <a:pt x="176912" y="52504"/>
                    <a:pt x="176857" y="52328"/>
                  </a:cubicBezTo>
                  <a:cubicBezTo>
                    <a:pt x="176604" y="52306"/>
                    <a:pt x="176374" y="52296"/>
                    <a:pt x="176143" y="52284"/>
                  </a:cubicBezTo>
                  <a:cubicBezTo>
                    <a:pt x="175847" y="51966"/>
                    <a:pt x="176099" y="51801"/>
                    <a:pt x="176440" y="51670"/>
                  </a:cubicBezTo>
                  <a:cubicBezTo>
                    <a:pt x="176499" y="51514"/>
                    <a:pt x="176633" y="51479"/>
                    <a:pt x="176779" y="51479"/>
                  </a:cubicBezTo>
                  <a:cubicBezTo>
                    <a:pt x="176849" y="51479"/>
                    <a:pt x="176921" y="51487"/>
                    <a:pt x="176989" y="51494"/>
                  </a:cubicBezTo>
                  <a:cubicBezTo>
                    <a:pt x="177087" y="51099"/>
                    <a:pt x="177230" y="50726"/>
                    <a:pt x="177274" y="50342"/>
                  </a:cubicBezTo>
                  <a:cubicBezTo>
                    <a:pt x="177307" y="50101"/>
                    <a:pt x="177263" y="49826"/>
                    <a:pt x="177099" y="49618"/>
                  </a:cubicBezTo>
                  <a:cubicBezTo>
                    <a:pt x="176989" y="49475"/>
                    <a:pt x="176626" y="49431"/>
                    <a:pt x="176330" y="49332"/>
                  </a:cubicBezTo>
                  <a:cubicBezTo>
                    <a:pt x="176429" y="49245"/>
                    <a:pt x="176560" y="49135"/>
                    <a:pt x="176670" y="49014"/>
                  </a:cubicBezTo>
                  <a:cubicBezTo>
                    <a:pt x="176758" y="48915"/>
                    <a:pt x="176912" y="48772"/>
                    <a:pt x="176857" y="48706"/>
                  </a:cubicBezTo>
                  <a:cubicBezTo>
                    <a:pt x="176538" y="48279"/>
                    <a:pt x="177011" y="47906"/>
                    <a:pt x="177011" y="47511"/>
                  </a:cubicBezTo>
                  <a:lnTo>
                    <a:pt x="176999" y="47511"/>
                  </a:lnTo>
                  <a:lnTo>
                    <a:pt x="176999" y="47499"/>
                  </a:lnTo>
                  <a:cubicBezTo>
                    <a:pt x="176835" y="47477"/>
                    <a:pt x="176681" y="47455"/>
                    <a:pt x="176516" y="47433"/>
                  </a:cubicBezTo>
                  <a:lnTo>
                    <a:pt x="176484" y="47367"/>
                  </a:lnTo>
                  <a:cubicBezTo>
                    <a:pt x="176660" y="47335"/>
                    <a:pt x="176846" y="47313"/>
                    <a:pt x="177099" y="47258"/>
                  </a:cubicBezTo>
                  <a:lnTo>
                    <a:pt x="177099" y="47258"/>
                  </a:lnTo>
                  <a:cubicBezTo>
                    <a:pt x="177055" y="47379"/>
                    <a:pt x="177021" y="47445"/>
                    <a:pt x="176999" y="47499"/>
                  </a:cubicBezTo>
                  <a:lnTo>
                    <a:pt x="177011" y="47499"/>
                  </a:lnTo>
                  <a:lnTo>
                    <a:pt x="177011" y="47511"/>
                  </a:lnTo>
                  <a:lnTo>
                    <a:pt x="177372" y="47511"/>
                  </a:lnTo>
                  <a:lnTo>
                    <a:pt x="177372" y="47280"/>
                  </a:lnTo>
                  <a:cubicBezTo>
                    <a:pt x="177208" y="47072"/>
                    <a:pt x="176868" y="46962"/>
                    <a:pt x="176692" y="46753"/>
                  </a:cubicBezTo>
                  <a:cubicBezTo>
                    <a:pt x="176747" y="46567"/>
                    <a:pt x="177099" y="46336"/>
                    <a:pt x="176582" y="46194"/>
                  </a:cubicBezTo>
                  <a:cubicBezTo>
                    <a:pt x="176824" y="45897"/>
                    <a:pt x="177043" y="45645"/>
                    <a:pt x="177263" y="45381"/>
                  </a:cubicBezTo>
                  <a:cubicBezTo>
                    <a:pt x="177171" y="45333"/>
                    <a:pt x="177091" y="45315"/>
                    <a:pt x="177020" y="45315"/>
                  </a:cubicBezTo>
                  <a:cubicBezTo>
                    <a:pt x="176791" y="45315"/>
                    <a:pt x="176648" y="45507"/>
                    <a:pt x="176436" y="45507"/>
                  </a:cubicBezTo>
                  <a:cubicBezTo>
                    <a:pt x="176416" y="45507"/>
                    <a:pt x="176395" y="45505"/>
                    <a:pt x="176374" y="45502"/>
                  </a:cubicBezTo>
                  <a:cubicBezTo>
                    <a:pt x="176440" y="45282"/>
                    <a:pt x="176440" y="45282"/>
                    <a:pt x="177372" y="44921"/>
                  </a:cubicBezTo>
                  <a:lnTo>
                    <a:pt x="177372" y="44909"/>
                  </a:lnTo>
                  <a:cubicBezTo>
                    <a:pt x="177142" y="44843"/>
                    <a:pt x="176967" y="44799"/>
                    <a:pt x="176791" y="44745"/>
                  </a:cubicBezTo>
                  <a:cubicBezTo>
                    <a:pt x="177153" y="44492"/>
                    <a:pt x="176747" y="44119"/>
                    <a:pt x="177077" y="43823"/>
                  </a:cubicBezTo>
                  <a:cubicBezTo>
                    <a:pt x="177153" y="43823"/>
                    <a:pt x="177252" y="43812"/>
                    <a:pt x="177372" y="43812"/>
                  </a:cubicBezTo>
                  <a:lnTo>
                    <a:pt x="177372" y="43450"/>
                  </a:lnTo>
                  <a:lnTo>
                    <a:pt x="177340" y="43417"/>
                  </a:lnTo>
                  <a:cubicBezTo>
                    <a:pt x="177120" y="43187"/>
                    <a:pt x="176791" y="42967"/>
                    <a:pt x="177131" y="42660"/>
                  </a:cubicBezTo>
                  <a:cubicBezTo>
                    <a:pt x="177175" y="42604"/>
                    <a:pt x="177120" y="42506"/>
                    <a:pt x="177099" y="42429"/>
                  </a:cubicBezTo>
                  <a:cubicBezTo>
                    <a:pt x="176999" y="42144"/>
                    <a:pt x="176890" y="41870"/>
                    <a:pt x="177142" y="41562"/>
                  </a:cubicBezTo>
                  <a:cubicBezTo>
                    <a:pt x="177263" y="41409"/>
                    <a:pt x="177197" y="41167"/>
                    <a:pt x="177175" y="40970"/>
                  </a:cubicBezTo>
                  <a:cubicBezTo>
                    <a:pt x="177153" y="40794"/>
                    <a:pt x="177055" y="40618"/>
                    <a:pt x="176977" y="40399"/>
                  </a:cubicBezTo>
                  <a:cubicBezTo>
                    <a:pt x="176835" y="40410"/>
                    <a:pt x="176670" y="40431"/>
                    <a:pt x="176516" y="40443"/>
                  </a:cubicBezTo>
                  <a:lnTo>
                    <a:pt x="176528" y="40443"/>
                  </a:lnTo>
                  <a:cubicBezTo>
                    <a:pt x="176516" y="40443"/>
                    <a:pt x="176516" y="40443"/>
                    <a:pt x="176506" y="40453"/>
                  </a:cubicBezTo>
                  <a:lnTo>
                    <a:pt x="176506" y="40443"/>
                  </a:lnTo>
                  <a:lnTo>
                    <a:pt x="176516" y="40443"/>
                  </a:lnTo>
                  <a:cubicBezTo>
                    <a:pt x="176396" y="40421"/>
                    <a:pt x="176275" y="40399"/>
                    <a:pt x="176177" y="40366"/>
                  </a:cubicBezTo>
                  <a:cubicBezTo>
                    <a:pt x="175913" y="40278"/>
                    <a:pt x="175573" y="40223"/>
                    <a:pt x="175419" y="40080"/>
                  </a:cubicBezTo>
                  <a:cubicBezTo>
                    <a:pt x="175299" y="39960"/>
                    <a:pt x="175419" y="39729"/>
                    <a:pt x="175408" y="39553"/>
                  </a:cubicBezTo>
                  <a:cubicBezTo>
                    <a:pt x="175408" y="39488"/>
                    <a:pt x="175365" y="39422"/>
                    <a:pt x="175331" y="39356"/>
                  </a:cubicBezTo>
                  <a:cubicBezTo>
                    <a:pt x="175682" y="39158"/>
                    <a:pt x="176023" y="38972"/>
                    <a:pt x="176418" y="38753"/>
                  </a:cubicBezTo>
                  <a:cubicBezTo>
                    <a:pt x="176209" y="38654"/>
                    <a:pt x="176023" y="38566"/>
                    <a:pt x="175847" y="38478"/>
                  </a:cubicBezTo>
                  <a:cubicBezTo>
                    <a:pt x="175904" y="38351"/>
                    <a:pt x="175978" y="38293"/>
                    <a:pt x="176085" y="38293"/>
                  </a:cubicBezTo>
                  <a:cubicBezTo>
                    <a:pt x="176144" y="38293"/>
                    <a:pt x="176214" y="38311"/>
                    <a:pt x="176297" y="38346"/>
                  </a:cubicBezTo>
                  <a:cubicBezTo>
                    <a:pt x="176560" y="38456"/>
                    <a:pt x="176846" y="38555"/>
                    <a:pt x="177131" y="38665"/>
                  </a:cubicBezTo>
                  <a:cubicBezTo>
                    <a:pt x="177219" y="38511"/>
                    <a:pt x="177296" y="38368"/>
                    <a:pt x="177372" y="38226"/>
                  </a:cubicBezTo>
                  <a:lnTo>
                    <a:pt x="177372" y="37568"/>
                  </a:lnTo>
                  <a:cubicBezTo>
                    <a:pt x="177263" y="37502"/>
                    <a:pt x="177153" y="37436"/>
                    <a:pt x="177021" y="37359"/>
                  </a:cubicBezTo>
                  <a:cubicBezTo>
                    <a:pt x="177142" y="37304"/>
                    <a:pt x="177241" y="37249"/>
                    <a:pt x="177372" y="37183"/>
                  </a:cubicBezTo>
                  <a:lnTo>
                    <a:pt x="177372" y="37085"/>
                  </a:lnTo>
                  <a:cubicBezTo>
                    <a:pt x="177307" y="36985"/>
                    <a:pt x="177241" y="36898"/>
                    <a:pt x="177164" y="36788"/>
                  </a:cubicBezTo>
                  <a:cubicBezTo>
                    <a:pt x="177241" y="36777"/>
                    <a:pt x="177307" y="36766"/>
                    <a:pt x="177372" y="36755"/>
                  </a:cubicBezTo>
                  <a:lnTo>
                    <a:pt x="177372" y="35877"/>
                  </a:lnTo>
                  <a:cubicBezTo>
                    <a:pt x="177153" y="35647"/>
                    <a:pt x="177120" y="35329"/>
                    <a:pt x="176681" y="35186"/>
                  </a:cubicBezTo>
                  <a:cubicBezTo>
                    <a:pt x="176582" y="35153"/>
                    <a:pt x="176572" y="34988"/>
                    <a:pt x="176506" y="34846"/>
                  </a:cubicBezTo>
                  <a:lnTo>
                    <a:pt x="177099" y="34846"/>
                  </a:lnTo>
                  <a:cubicBezTo>
                    <a:pt x="177055" y="34747"/>
                    <a:pt x="177055" y="34681"/>
                    <a:pt x="176999" y="34637"/>
                  </a:cubicBezTo>
                  <a:cubicBezTo>
                    <a:pt x="176560" y="34264"/>
                    <a:pt x="176550" y="34264"/>
                    <a:pt x="176638" y="33847"/>
                  </a:cubicBezTo>
                  <a:lnTo>
                    <a:pt x="176638" y="33847"/>
                  </a:lnTo>
                  <a:cubicBezTo>
                    <a:pt x="176791" y="33891"/>
                    <a:pt x="176933" y="33934"/>
                    <a:pt x="177142" y="34000"/>
                  </a:cubicBezTo>
                  <a:cubicBezTo>
                    <a:pt x="177274" y="33880"/>
                    <a:pt x="177438" y="33792"/>
                    <a:pt x="177175" y="33605"/>
                  </a:cubicBezTo>
                  <a:cubicBezTo>
                    <a:pt x="176835" y="33386"/>
                    <a:pt x="176824" y="33178"/>
                    <a:pt x="177021" y="32903"/>
                  </a:cubicBezTo>
                  <a:cubicBezTo>
                    <a:pt x="177087" y="32804"/>
                    <a:pt x="177087" y="32683"/>
                    <a:pt x="177077" y="32574"/>
                  </a:cubicBezTo>
                  <a:cubicBezTo>
                    <a:pt x="177065" y="32442"/>
                    <a:pt x="177011" y="32322"/>
                    <a:pt x="176977" y="32190"/>
                  </a:cubicBezTo>
                  <a:cubicBezTo>
                    <a:pt x="176977" y="32200"/>
                    <a:pt x="176977" y="32200"/>
                    <a:pt x="176967" y="32200"/>
                  </a:cubicBezTo>
                  <a:cubicBezTo>
                    <a:pt x="176967" y="32200"/>
                    <a:pt x="176955" y="32200"/>
                    <a:pt x="176955" y="32190"/>
                  </a:cubicBezTo>
                  <a:cubicBezTo>
                    <a:pt x="176923" y="32212"/>
                    <a:pt x="176901" y="32234"/>
                    <a:pt x="176868" y="32244"/>
                  </a:cubicBezTo>
                  <a:cubicBezTo>
                    <a:pt x="176842" y="32248"/>
                    <a:pt x="176815" y="32249"/>
                    <a:pt x="176788" y="32249"/>
                  </a:cubicBezTo>
                  <a:cubicBezTo>
                    <a:pt x="176734" y="32249"/>
                    <a:pt x="176678" y="32244"/>
                    <a:pt x="176626" y="32244"/>
                  </a:cubicBezTo>
                  <a:cubicBezTo>
                    <a:pt x="176616" y="32244"/>
                    <a:pt x="176616" y="32200"/>
                    <a:pt x="176616" y="32200"/>
                  </a:cubicBezTo>
                  <a:cubicBezTo>
                    <a:pt x="176692" y="32178"/>
                    <a:pt x="176769" y="32157"/>
                    <a:pt x="176857" y="32146"/>
                  </a:cubicBezTo>
                  <a:cubicBezTo>
                    <a:pt x="176879" y="32146"/>
                    <a:pt x="176923" y="32178"/>
                    <a:pt x="176955" y="32190"/>
                  </a:cubicBezTo>
                  <a:cubicBezTo>
                    <a:pt x="176955" y="32190"/>
                    <a:pt x="176967" y="32178"/>
                    <a:pt x="176977" y="32178"/>
                  </a:cubicBezTo>
                  <a:lnTo>
                    <a:pt x="176977" y="32190"/>
                  </a:lnTo>
                  <a:cubicBezTo>
                    <a:pt x="177372" y="31905"/>
                    <a:pt x="177230" y="31619"/>
                    <a:pt x="176901" y="31356"/>
                  </a:cubicBezTo>
                  <a:cubicBezTo>
                    <a:pt x="177087" y="31125"/>
                    <a:pt x="177263" y="30927"/>
                    <a:pt x="177055" y="30664"/>
                  </a:cubicBezTo>
                  <a:cubicBezTo>
                    <a:pt x="176879" y="30423"/>
                    <a:pt x="177109" y="30247"/>
                    <a:pt x="177372" y="30115"/>
                  </a:cubicBezTo>
                  <a:lnTo>
                    <a:pt x="177372" y="29973"/>
                  </a:lnTo>
                  <a:cubicBezTo>
                    <a:pt x="177164" y="29688"/>
                    <a:pt x="176660" y="29688"/>
                    <a:pt x="176352" y="29468"/>
                  </a:cubicBezTo>
                  <a:cubicBezTo>
                    <a:pt x="176528" y="29424"/>
                    <a:pt x="176670" y="29380"/>
                    <a:pt x="176879" y="29325"/>
                  </a:cubicBezTo>
                  <a:cubicBezTo>
                    <a:pt x="176572" y="29084"/>
                    <a:pt x="176670" y="28700"/>
                    <a:pt x="176121" y="28579"/>
                  </a:cubicBezTo>
                  <a:cubicBezTo>
                    <a:pt x="176121" y="28447"/>
                    <a:pt x="176133" y="28283"/>
                    <a:pt x="176155" y="28085"/>
                  </a:cubicBezTo>
                  <a:cubicBezTo>
                    <a:pt x="176396" y="28041"/>
                    <a:pt x="176648" y="27986"/>
                    <a:pt x="176901" y="27932"/>
                  </a:cubicBezTo>
                  <a:cubicBezTo>
                    <a:pt x="177055" y="27679"/>
                    <a:pt x="176736" y="27569"/>
                    <a:pt x="176582" y="27415"/>
                  </a:cubicBezTo>
                  <a:lnTo>
                    <a:pt x="176560" y="27415"/>
                  </a:lnTo>
                  <a:cubicBezTo>
                    <a:pt x="176572" y="27415"/>
                    <a:pt x="176572" y="27415"/>
                    <a:pt x="176572" y="27405"/>
                  </a:cubicBezTo>
                  <a:cubicBezTo>
                    <a:pt x="176385" y="27284"/>
                    <a:pt x="176209" y="27163"/>
                    <a:pt x="175935" y="26998"/>
                  </a:cubicBezTo>
                  <a:cubicBezTo>
                    <a:pt x="176165" y="26911"/>
                    <a:pt x="176308" y="26856"/>
                    <a:pt x="176462" y="26801"/>
                  </a:cubicBezTo>
                  <a:cubicBezTo>
                    <a:pt x="176528" y="26911"/>
                    <a:pt x="176626" y="27010"/>
                    <a:pt x="176660" y="27130"/>
                  </a:cubicBezTo>
                  <a:cubicBezTo>
                    <a:pt x="176670" y="27218"/>
                    <a:pt x="176604" y="27317"/>
                    <a:pt x="176572" y="27405"/>
                  </a:cubicBezTo>
                  <a:lnTo>
                    <a:pt x="176582" y="27415"/>
                  </a:lnTo>
                  <a:cubicBezTo>
                    <a:pt x="176835" y="27240"/>
                    <a:pt x="177099" y="27076"/>
                    <a:pt x="177372" y="26889"/>
                  </a:cubicBezTo>
                  <a:lnTo>
                    <a:pt x="177372" y="26779"/>
                  </a:lnTo>
                  <a:cubicBezTo>
                    <a:pt x="177252" y="26757"/>
                    <a:pt x="177153" y="26735"/>
                    <a:pt x="177043" y="26713"/>
                  </a:cubicBezTo>
                  <a:cubicBezTo>
                    <a:pt x="176999" y="26538"/>
                    <a:pt x="176967" y="26340"/>
                    <a:pt x="176912" y="26099"/>
                  </a:cubicBezTo>
                  <a:cubicBezTo>
                    <a:pt x="176853" y="26109"/>
                    <a:pt x="176796" y="26114"/>
                    <a:pt x="176738" y="26114"/>
                  </a:cubicBezTo>
                  <a:cubicBezTo>
                    <a:pt x="176383" y="26114"/>
                    <a:pt x="176044" y="25935"/>
                    <a:pt x="175694" y="25935"/>
                  </a:cubicBezTo>
                  <a:cubicBezTo>
                    <a:pt x="175525" y="25935"/>
                    <a:pt x="175354" y="25976"/>
                    <a:pt x="175178" y="26099"/>
                  </a:cubicBezTo>
                  <a:cubicBezTo>
                    <a:pt x="175353" y="25835"/>
                    <a:pt x="175518" y="25583"/>
                    <a:pt x="175716" y="25264"/>
                  </a:cubicBezTo>
                  <a:cubicBezTo>
                    <a:pt x="176012" y="25418"/>
                    <a:pt x="176242" y="25539"/>
                    <a:pt x="176484" y="25660"/>
                  </a:cubicBezTo>
                  <a:cubicBezTo>
                    <a:pt x="176516" y="25638"/>
                    <a:pt x="176560" y="25627"/>
                    <a:pt x="176594" y="25616"/>
                  </a:cubicBezTo>
                  <a:cubicBezTo>
                    <a:pt x="176538" y="25506"/>
                    <a:pt x="176484" y="25408"/>
                    <a:pt x="176418" y="25286"/>
                  </a:cubicBezTo>
                  <a:cubicBezTo>
                    <a:pt x="176540" y="25170"/>
                    <a:pt x="176693" y="25134"/>
                    <a:pt x="176868" y="25134"/>
                  </a:cubicBezTo>
                  <a:cubicBezTo>
                    <a:pt x="177022" y="25134"/>
                    <a:pt x="177192" y="25162"/>
                    <a:pt x="177372" y="25188"/>
                  </a:cubicBezTo>
                  <a:lnTo>
                    <a:pt x="177372" y="25122"/>
                  </a:lnTo>
                  <a:cubicBezTo>
                    <a:pt x="177099" y="24925"/>
                    <a:pt x="176846" y="24738"/>
                    <a:pt x="176582" y="24540"/>
                  </a:cubicBezTo>
                  <a:cubicBezTo>
                    <a:pt x="176419" y="24540"/>
                    <a:pt x="176268" y="24735"/>
                    <a:pt x="176106" y="24735"/>
                  </a:cubicBezTo>
                  <a:cubicBezTo>
                    <a:pt x="176051" y="24735"/>
                    <a:pt x="175994" y="24712"/>
                    <a:pt x="175935" y="24650"/>
                  </a:cubicBezTo>
                  <a:cubicBezTo>
                    <a:pt x="175694" y="24408"/>
                    <a:pt x="176099" y="24321"/>
                    <a:pt x="176330" y="24211"/>
                  </a:cubicBezTo>
                  <a:cubicBezTo>
                    <a:pt x="176396" y="24178"/>
                    <a:pt x="176462" y="24156"/>
                    <a:pt x="176550" y="24123"/>
                  </a:cubicBezTo>
                  <a:cubicBezTo>
                    <a:pt x="176330" y="23959"/>
                    <a:pt x="176034" y="23904"/>
                    <a:pt x="176089" y="23662"/>
                  </a:cubicBezTo>
                  <a:cubicBezTo>
                    <a:pt x="176099" y="23574"/>
                    <a:pt x="175847" y="23454"/>
                    <a:pt x="175694" y="23344"/>
                  </a:cubicBezTo>
                  <a:cubicBezTo>
                    <a:pt x="175780" y="23303"/>
                    <a:pt x="175859" y="23286"/>
                    <a:pt x="175933" y="23286"/>
                  </a:cubicBezTo>
                  <a:cubicBezTo>
                    <a:pt x="176093" y="23286"/>
                    <a:pt x="176231" y="23364"/>
                    <a:pt x="176374" y="23432"/>
                  </a:cubicBezTo>
                  <a:cubicBezTo>
                    <a:pt x="176363" y="23366"/>
                    <a:pt x="176341" y="23289"/>
                    <a:pt x="176319" y="23201"/>
                  </a:cubicBezTo>
                  <a:lnTo>
                    <a:pt x="176319" y="23201"/>
                  </a:lnTo>
                  <a:cubicBezTo>
                    <a:pt x="176506" y="23311"/>
                    <a:pt x="176604" y="23410"/>
                    <a:pt x="176616" y="23498"/>
                  </a:cubicBezTo>
                  <a:cubicBezTo>
                    <a:pt x="176638" y="23502"/>
                    <a:pt x="176662" y="23505"/>
                    <a:pt x="176688" y="23505"/>
                  </a:cubicBezTo>
                  <a:cubicBezTo>
                    <a:pt x="176726" y="23505"/>
                    <a:pt x="176768" y="23500"/>
                    <a:pt x="176813" y="23487"/>
                  </a:cubicBezTo>
                  <a:cubicBezTo>
                    <a:pt x="176846" y="23366"/>
                    <a:pt x="176879" y="23223"/>
                    <a:pt x="176923" y="23081"/>
                  </a:cubicBezTo>
                  <a:lnTo>
                    <a:pt x="176923" y="23081"/>
                  </a:lnTo>
                  <a:cubicBezTo>
                    <a:pt x="176807" y="23106"/>
                    <a:pt x="176708" y="23117"/>
                    <a:pt x="176622" y="23117"/>
                  </a:cubicBezTo>
                  <a:cubicBezTo>
                    <a:pt x="176183" y="23117"/>
                    <a:pt x="176115" y="22817"/>
                    <a:pt x="176023" y="22532"/>
                  </a:cubicBezTo>
                  <a:lnTo>
                    <a:pt x="176023" y="22532"/>
                  </a:lnTo>
                  <a:cubicBezTo>
                    <a:pt x="176155" y="22631"/>
                    <a:pt x="176275" y="22730"/>
                    <a:pt x="176407" y="22818"/>
                  </a:cubicBezTo>
                  <a:cubicBezTo>
                    <a:pt x="176451" y="22796"/>
                    <a:pt x="176516" y="22774"/>
                    <a:pt x="176516" y="22762"/>
                  </a:cubicBezTo>
                  <a:cubicBezTo>
                    <a:pt x="176506" y="22674"/>
                    <a:pt x="176484" y="22587"/>
                    <a:pt x="176451" y="22510"/>
                  </a:cubicBezTo>
                  <a:cubicBezTo>
                    <a:pt x="176396" y="22455"/>
                    <a:pt x="176363" y="22400"/>
                    <a:pt x="176363" y="22323"/>
                  </a:cubicBezTo>
                  <a:cubicBezTo>
                    <a:pt x="176264" y="22203"/>
                    <a:pt x="176133" y="22115"/>
                    <a:pt x="175902" y="22071"/>
                  </a:cubicBezTo>
                  <a:cubicBezTo>
                    <a:pt x="175529" y="22005"/>
                    <a:pt x="175441" y="21840"/>
                    <a:pt x="175419" y="21632"/>
                  </a:cubicBezTo>
                  <a:cubicBezTo>
                    <a:pt x="175397" y="21467"/>
                    <a:pt x="175375" y="21292"/>
                    <a:pt x="175353" y="21116"/>
                  </a:cubicBezTo>
                  <a:cubicBezTo>
                    <a:pt x="175628" y="21028"/>
                    <a:pt x="175858" y="20940"/>
                    <a:pt x="176165" y="20842"/>
                  </a:cubicBezTo>
                  <a:cubicBezTo>
                    <a:pt x="176111" y="20666"/>
                    <a:pt x="176055" y="20501"/>
                    <a:pt x="175990" y="20304"/>
                  </a:cubicBezTo>
                  <a:cubicBezTo>
                    <a:pt x="175726" y="20326"/>
                    <a:pt x="175496" y="20348"/>
                    <a:pt x="175189" y="20381"/>
                  </a:cubicBezTo>
                  <a:cubicBezTo>
                    <a:pt x="175272" y="20136"/>
                    <a:pt x="175461" y="20094"/>
                    <a:pt x="175663" y="20094"/>
                  </a:cubicBezTo>
                  <a:cubicBezTo>
                    <a:pt x="175764" y="20094"/>
                    <a:pt x="175869" y="20105"/>
                    <a:pt x="175965" y="20105"/>
                  </a:cubicBezTo>
                  <a:cubicBezTo>
                    <a:pt x="176053" y="20105"/>
                    <a:pt x="176134" y="20096"/>
                    <a:pt x="176199" y="20062"/>
                  </a:cubicBezTo>
                  <a:cubicBezTo>
                    <a:pt x="176231" y="19986"/>
                    <a:pt x="176242" y="19909"/>
                    <a:pt x="176242" y="19843"/>
                  </a:cubicBezTo>
                  <a:lnTo>
                    <a:pt x="176221" y="19843"/>
                  </a:lnTo>
                  <a:cubicBezTo>
                    <a:pt x="176199" y="19789"/>
                    <a:pt x="176199" y="19733"/>
                    <a:pt x="176199" y="19679"/>
                  </a:cubicBezTo>
                  <a:cubicBezTo>
                    <a:pt x="176133" y="19514"/>
                    <a:pt x="175979" y="19360"/>
                    <a:pt x="175760" y="19218"/>
                  </a:cubicBezTo>
                  <a:cubicBezTo>
                    <a:pt x="175924" y="19086"/>
                    <a:pt x="176055" y="18976"/>
                    <a:pt x="176209" y="18877"/>
                  </a:cubicBezTo>
                  <a:cubicBezTo>
                    <a:pt x="176221" y="18867"/>
                    <a:pt x="176231" y="18867"/>
                    <a:pt x="176242" y="18855"/>
                  </a:cubicBezTo>
                  <a:cubicBezTo>
                    <a:pt x="176209" y="18811"/>
                    <a:pt x="176165" y="18767"/>
                    <a:pt x="176099" y="18735"/>
                  </a:cubicBezTo>
                  <a:cubicBezTo>
                    <a:pt x="176214" y="18687"/>
                    <a:pt x="176313" y="18656"/>
                    <a:pt x="176409" y="18656"/>
                  </a:cubicBezTo>
                  <a:cubicBezTo>
                    <a:pt x="176423" y="18656"/>
                    <a:pt x="176437" y="18656"/>
                    <a:pt x="176451" y="18658"/>
                  </a:cubicBezTo>
                  <a:cubicBezTo>
                    <a:pt x="176484" y="18592"/>
                    <a:pt x="176484" y="18515"/>
                    <a:pt x="176440" y="18438"/>
                  </a:cubicBezTo>
                  <a:cubicBezTo>
                    <a:pt x="176440" y="18438"/>
                    <a:pt x="176429" y="18438"/>
                    <a:pt x="176429" y="18450"/>
                  </a:cubicBezTo>
                  <a:lnTo>
                    <a:pt x="176429" y="18438"/>
                  </a:lnTo>
                  <a:cubicBezTo>
                    <a:pt x="176121" y="18691"/>
                    <a:pt x="175682" y="18691"/>
                    <a:pt x="175243" y="18767"/>
                  </a:cubicBezTo>
                  <a:cubicBezTo>
                    <a:pt x="175221" y="18537"/>
                    <a:pt x="175199" y="18340"/>
                    <a:pt x="175178" y="18142"/>
                  </a:cubicBezTo>
                  <a:cubicBezTo>
                    <a:pt x="175024" y="18076"/>
                    <a:pt x="174882" y="18033"/>
                    <a:pt x="174706" y="17955"/>
                  </a:cubicBezTo>
                  <a:cubicBezTo>
                    <a:pt x="174772" y="17889"/>
                    <a:pt x="174816" y="17791"/>
                    <a:pt x="174870" y="17791"/>
                  </a:cubicBezTo>
                  <a:cubicBezTo>
                    <a:pt x="175090" y="17802"/>
                    <a:pt x="175321" y="17824"/>
                    <a:pt x="175551" y="17846"/>
                  </a:cubicBezTo>
                  <a:cubicBezTo>
                    <a:pt x="175507" y="17714"/>
                    <a:pt x="175463" y="17572"/>
                    <a:pt x="175408" y="17407"/>
                  </a:cubicBezTo>
                  <a:cubicBezTo>
                    <a:pt x="175518" y="17352"/>
                    <a:pt x="175650" y="17297"/>
                    <a:pt x="175814" y="17231"/>
                  </a:cubicBezTo>
                  <a:cubicBezTo>
                    <a:pt x="175716" y="17187"/>
                    <a:pt x="175672" y="17155"/>
                    <a:pt x="175606" y="17133"/>
                  </a:cubicBezTo>
                  <a:cubicBezTo>
                    <a:pt x="175265" y="16990"/>
                    <a:pt x="174739" y="17133"/>
                    <a:pt x="174519" y="16814"/>
                  </a:cubicBezTo>
                  <a:lnTo>
                    <a:pt x="174497" y="16814"/>
                  </a:lnTo>
                  <a:lnTo>
                    <a:pt x="174497" y="16803"/>
                  </a:lnTo>
                  <a:cubicBezTo>
                    <a:pt x="174300" y="16781"/>
                    <a:pt x="174113" y="16770"/>
                    <a:pt x="173926" y="16759"/>
                  </a:cubicBezTo>
                  <a:cubicBezTo>
                    <a:pt x="174042" y="16705"/>
                    <a:pt x="174152" y="16666"/>
                    <a:pt x="174249" y="16666"/>
                  </a:cubicBezTo>
                  <a:cubicBezTo>
                    <a:pt x="174346" y="16666"/>
                    <a:pt x="174431" y="16705"/>
                    <a:pt x="174497" y="16803"/>
                  </a:cubicBezTo>
                  <a:lnTo>
                    <a:pt x="174509" y="16803"/>
                  </a:lnTo>
                  <a:cubicBezTo>
                    <a:pt x="174519" y="16803"/>
                    <a:pt x="174519" y="16803"/>
                    <a:pt x="174519" y="16814"/>
                  </a:cubicBezTo>
                  <a:cubicBezTo>
                    <a:pt x="174821" y="16809"/>
                    <a:pt x="175123" y="16772"/>
                    <a:pt x="175424" y="16772"/>
                  </a:cubicBezTo>
                  <a:cubicBezTo>
                    <a:pt x="175735" y="16772"/>
                    <a:pt x="176045" y="16811"/>
                    <a:pt x="176352" y="16968"/>
                  </a:cubicBezTo>
                  <a:cubicBezTo>
                    <a:pt x="176429" y="16825"/>
                    <a:pt x="176473" y="16726"/>
                    <a:pt x="176528" y="16616"/>
                  </a:cubicBezTo>
                  <a:cubicBezTo>
                    <a:pt x="175718" y="16382"/>
                    <a:pt x="174938" y="16141"/>
                    <a:pt x="174108" y="16141"/>
                  </a:cubicBezTo>
                  <a:cubicBezTo>
                    <a:pt x="173814" y="16141"/>
                    <a:pt x="173513" y="16171"/>
                    <a:pt x="173202" y="16243"/>
                  </a:cubicBezTo>
                  <a:cubicBezTo>
                    <a:pt x="172884" y="15980"/>
                    <a:pt x="173192" y="15816"/>
                    <a:pt x="173345" y="15640"/>
                  </a:cubicBezTo>
                  <a:cubicBezTo>
                    <a:pt x="173477" y="15486"/>
                    <a:pt x="173444" y="15399"/>
                    <a:pt x="173202" y="15355"/>
                  </a:cubicBezTo>
                  <a:lnTo>
                    <a:pt x="173170" y="15355"/>
                  </a:lnTo>
                  <a:cubicBezTo>
                    <a:pt x="172957" y="15394"/>
                    <a:pt x="172838" y="15416"/>
                    <a:pt x="172739" y="15416"/>
                  </a:cubicBezTo>
                  <a:cubicBezTo>
                    <a:pt x="172617" y="15416"/>
                    <a:pt x="172524" y="15383"/>
                    <a:pt x="172324" y="15311"/>
                  </a:cubicBezTo>
                  <a:cubicBezTo>
                    <a:pt x="172561" y="15239"/>
                    <a:pt x="172689" y="15201"/>
                    <a:pt x="172792" y="15201"/>
                  </a:cubicBezTo>
                  <a:cubicBezTo>
                    <a:pt x="172909" y="15201"/>
                    <a:pt x="172995" y="15250"/>
                    <a:pt x="173170" y="15355"/>
                  </a:cubicBezTo>
                  <a:lnTo>
                    <a:pt x="173180" y="15343"/>
                  </a:lnTo>
                  <a:cubicBezTo>
                    <a:pt x="173192" y="15343"/>
                    <a:pt x="173192" y="15355"/>
                    <a:pt x="173202" y="15355"/>
                  </a:cubicBezTo>
                  <a:cubicBezTo>
                    <a:pt x="173531" y="15157"/>
                    <a:pt x="173872" y="14960"/>
                    <a:pt x="174201" y="14773"/>
                  </a:cubicBezTo>
                  <a:cubicBezTo>
                    <a:pt x="174355" y="14663"/>
                    <a:pt x="174497" y="14565"/>
                    <a:pt x="174640" y="14465"/>
                  </a:cubicBezTo>
                  <a:lnTo>
                    <a:pt x="174629" y="14455"/>
                  </a:lnTo>
                  <a:cubicBezTo>
                    <a:pt x="174607" y="14456"/>
                    <a:pt x="174587" y="14456"/>
                    <a:pt x="174566" y="14456"/>
                  </a:cubicBezTo>
                  <a:cubicBezTo>
                    <a:pt x="174149" y="14456"/>
                    <a:pt x="173952" y="14246"/>
                    <a:pt x="173795" y="14004"/>
                  </a:cubicBezTo>
                  <a:cubicBezTo>
                    <a:pt x="173795" y="14004"/>
                    <a:pt x="173872" y="13972"/>
                    <a:pt x="173904" y="13960"/>
                  </a:cubicBezTo>
                  <a:cubicBezTo>
                    <a:pt x="173904" y="13960"/>
                    <a:pt x="173904" y="13950"/>
                    <a:pt x="173894" y="13950"/>
                  </a:cubicBezTo>
                  <a:lnTo>
                    <a:pt x="173904" y="13950"/>
                  </a:lnTo>
                  <a:cubicBezTo>
                    <a:pt x="173696" y="13730"/>
                    <a:pt x="173487" y="13500"/>
                    <a:pt x="173279" y="13280"/>
                  </a:cubicBezTo>
                  <a:cubicBezTo>
                    <a:pt x="172939" y="13423"/>
                    <a:pt x="172939" y="13423"/>
                    <a:pt x="172807" y="13675"/>
                  </a:cubicBezTo>
                  <a:cubicBezTo>
                    <a:pt x="172745" y="13674"/>
                    <a:pt x="172689" y="13673"/>
                    <a:pt x="172639" y="13673"/>
                  </a:cubicBezTo>
                  <a:cubicBezTo>
                    <a:pt x="172246" y="13673"/>
                    <a:pt x="172205" y="13721"/>
                    <a:pt x="172302" y="13994"/>
                  </a:cubicBezTo>
                  <a:cubicBezTo>
                    <a:pt x="172379" y="14224"/>
                    <a:pt x="172214" y="14378"/>
                    <a:pt x="172116" y="14565"/>
                  </a:cubicBezTo>
                  <a:cubicBezTo>
                    <a:pt x="171962" y="14641"/>
                    <a:pt x="171797" y="14707"/>
                    <a:pt x="171655" y="14795"/>
                  </a:cubicBezTo>
                  <a:cubicBezTo>
                    <a:pt x="171292" y="15047"/>
                    <a:pt x="171304" y="15047"/>
                    <a:pt x="170678" y="15058"/>
                  </a:cubicBezTo>
                  <a:cubicBezTo>
                    <a:pt x="170788" y="14850"/>
                    <a:pt x="170634" y="14586"/>
                    <a:pt x="171019" y="14455"/>
                  </a:cubicBezTo>
                  <a:cubicBezTo>
                    <a:pt x="171106" y="14421"/>
                    <a:pt x="171787" y="14268"/>
                    <a:pt x="171819" y="14268"/>
                  </a:cubicBezTo>
                  <a:cubicBezTo>
                    <a:pt x="171863" y="13994"/>
                    <a:pt x="171918" y="13719"/>
                    <a:pt x="171962" y="13445"/>
                  </a:cubicBezTo>
                  <a:cubicBezTo>
                    <a:pt x="171877" y="13424"/>
                    <a:pt x="171780" y="13412"/>
                    <a:pt x="171694" y="13391"/>
                  </a:cubicBezTo>
                  <a:lnTo>
                    <a:pt x="171694" y="13391"/>
                  </a:lnTo>
                  <a:cubicBezTo>
                    <a:pt x="171700" y="13395"/>
                    <a:pt x="171701" y="13401"/>
                    <a:pt x="171710" y="13401"/>
                  </a:cubicBezTo>
                  <a:lnTo>
                    <a:pt x="171677" y="13401"/>
                  </a:lnTo>
                  <a:lnTo>
                    <a:pt x="171677" y="13390"/>
                  </a:lnTo>
                  <a:lnTo>
                    <a:pt x="171688" y="13390"/>
                  </a:lnTo>
                  <a:cubicBezTo>
                    <a:pt x="171414" y="13192"/>
                    <a:pt x="171106" y="13039"/>
                    <a:pt x="170656" y="13039"/>
                  </a:cubicBezTo>
                  <a:cubicBezTo>
                    <a:pt x="170469" y="13137"/>
                    <a:pt x="170485" y="13447"/>
                    <a:pt x="170111" y="13447"/>
                  </a:cubicBezTo>
                  <a:cubicBezTo>
                    <a:pt x="170068" y="13447"/>
                    <a:pt x="170020" y="13443"/>
                    <a:pt x="169965" y="13434"/>
                  </a:cubicBezTo>
                  <a:lnTo>
                    <a:pt x="169965" y="13434"/>
                  </a:lnTo>
                  <a:cubicBezTo>
                    <a:pt x="170141" y="13500"/>
                    <a:pt x="170316" y="13555"/>
                    <a:pt x="170667" y="13687"/>
                  </a:cubicBezTo>
                  <a:cubicBezTo>
                    <a:pt x="170412" y="13732"/>
                    <a:pt x="170254" y="13793"/>
                    <a:pt x="170146" y="13793"/>
                  </a:cubicBezTo>
                  <a:cubicBezTo>
                    <a:pt x="170124" y="13793"/>
                    <a:pt x="170104" y="13791"/>
                    <a:pt x="170085" y="13785"/>
                  </a:cubicBezTo>
                  <a:cubicBezTo>
                    <a:pt x="169938" y="13750"/>
                    <a:pt x="169796" y="13722"/>
                    <a:pt x="169661" y="13722"/>
                  </a:cubicBezTo>
                  <a:cubicBezTo>
                    <a:pt x="169456" y="13722"/>
                    <a:pt x="169268" y="13788"/>
                    <a:pt x="169109" y="13994"/>
                  </a:cubicBezTo>
                  <a:cubicBezTo>
                    <a:pt x="169076" y="13960"/>
                    <a:pt x="169054" y="13917"/>
                    <a:pt x="169021" y="13884"/>
                  </a:cubicBezTo>
                  <a:cubicBezTo>
                    <a:pt x="169076" y="13730"/>
                    <a:pt x="169131" y="13577"/>
                    <a:pt x="169185" y="13401"/>
                  </a:cubicBezTo>
                  <a:cubicBezTo>
                    <a:pt x="169065" y="13357"/>
                    <a:pt x="168944" y="13313"/>
                    <a:pt x="168780" y="13248"/>
                  </a:cubicBezTo>
                  <a:cubicBezTo>
                    <a:pt x="168659" y="13390"/>
                    <a:pt x="168560" y="13522"/>
                    <a:pt x="168505" y="13577"/>
                  </a:cubicBezTo>
                  <a:cubicBezTo>
                    <a:pt x="167956" y="13631"/>
                    <a:pt x="167485" y="13665"/>
                    <a:pt x="167024" y="13709"/>
                  </a:cubicBezTo>
                  <a:cubicBezTo>
                    <a:pt x="167090" y="13467"/>
                    <a:pt x="167090" y="13467"/>
                    <a:pt x="167539" y="13434"/>
                  </a:cubicBezTo>
                  <a:cubicBezTo>
                    <a:pt x="167507" y="13346"/>
                    <a:pt x="167473" y="13258"/>
                    <a:pt x="167419" y="13104"/>
                  </a:cubicBezTo>
                  <a:lnTo>
                    <a:pt x="167419" y="13104"/>
                  </a:lnTo>
                  <a:cubicBezTo>
                    <a:pt x="167704" y="13192"/>
                    <a:pt x="167934" y="13258"/>
                    <a:pt x="168198" y="13335"/>
                  </a:cubicBezTo>
                  <a:cubicBezTo>
                    <a:pt x="168066" y="12885"/>
                    <a:pt x="168110" y="12775"/>
                    <a:pt x="168483" y="12622"/>
                  </a:cubicBezTo>
                  <a:cubicBezTo>
                    <a:pt x="168564" y="12586"/>
                    <a:pt x="168681" y="12550"/>
                    <a:pt x="168769" y="12550"/>
                  </a:cubicBezTo>
                  <a:cubicBezTo>
                    <a:pt x="168789" y="12550"/>
                    <a:pt x="168808" y="12552"/>
                    <a:pt x="168824" y="12556"/>
                  </a:cubicBezTo>
                  <a:cubicBezTo>
                    <a:pt x="168976" y="12600"/>
                    <a:pt x="169121" y="12619"/>
                    <a:pt x="169257" y="12619"/>
                  </a:cubicBezTo>
                  <a:cubicBezTo>
                    <a:pt x="169561" y="12619"/>
                    <a:pt x="169819" y="12524"/>
                    <a:pt x="170009" y="12402"/>
                  </a:cubicBezTo>
                  <a:cubicBezTo>
                    <a:pt x="170590" y="12556"/>
                    <a:pt x="171084" y="12687"/>
                    <a:pt x="171633" y="12831"/>
                  </a:cubicBezTo>
                  <a:cubicBezTo>
                    <a:pt x="171699" y="12721"/>
                    <a:pt x="171753" y="12611"/>
                    <a:pt x="171797" y="12512"/>
                  </a:cubicBezTo>
                  <a:cubicBezTo>
                    <a:pt x="171578" y="12457"/>
                    <a:pt x="171358" y="12392"/>
                    <a:pt x="170975" y="12292"/>
                  </a:cubicBezTo>
                  <a:cubicBezTo>
                    <a:pt x="171392" y="12216"/>
                    <a:pt x="171677" y="12161"/>
                    <a:pt x="172039" y="12095"/>
                  </a:cubicBezTo>
                  <a:cubicBezTo>
                    <a:pt x="171775" y="11953"/>
                    <a:pt x="171545" y="11831"/>
                    <a:pt x="171314" y="11711"/>
                  </a:cubicBezTo>
                  <a:cubicBezTo>
                    <a:pt x="171666" y="11546"/>
                    <a:pt x="172028" y="11392"/>
                    <a:pt x="172423" y="11206"/>
                  </a:cubicBezTo>
                  <a:cubicBezTo>
                    <a:pt x="172660" y="11305"/>
                    <a:pt x="172905" y="11343"/>
                    <a:pt x="173163" y="11343"/>
                  </a:cubicBezTo>
                  <a:cubicBezTo>
                    <a:pt x="173565" y="11343"/>
                    <a:pt x="173999" y="11251"/>
                    <a:pt x="174487" y="11151"/>
                  </a:cubicBezTo>
                  <a:cubicBezTo>
                    <a:pt x="174234" y="11009"/>
                    <a:pt x="174091" y="10931"/>
                    <a:pt x="173828" y="10800"/>
                  </a:cubicBezTo>
                  <a:lnTo>
                    <a:pt x="173828" y="10800"/>
                  </a:lnTo>
                  <a:cubicBezTo>
                    <a:pt x="174091" y="10811"/>
                    <a:pt x="174245" y="10822"/>
                    <a:pt x="174443" y="10833"/>
                  </a:cubicBezTo>
                  <a:cubicBezTo>
                    <a:pt x="174574" y="10614"/>
                    <a:pt x="174519" y="10317"/>
                    <a:pt x="174926" y="10163"/>
                  </a:cubicBezTo>
                  <a:cubicBezTo>
                    <a:pt x="175024" y="10131"/>
                    <a:pt x="174969" y="9900"/>
                    <a:pt x="174991" y="9636"/>
                  </a:cubicBezTo>
                  <a:lnTo>
                    <a:pt x="174991" y="9636"/>
                  </a:lnTo>
                  <a:cubicBezTo>
                    <a:pt x="175233" y="9845"/>
                    <a:pt x="175365" y="9977"/>
                    <a:pt x="175518" y="10087"/>
                  </a:cubicBezTo>
                  <a:cubicBezTo>
                    <a:pt x="175612" y="10154"/>
                    <a:pt x="175724" y="10187"/>
                    <a:pt x="175842" y="10187"/>
                  </a:cubicBezTo>
                  <a:cubicBezTo>
                    <a:pt x="175973" y="10187"/>
                    <a:pt x="176110" y="10146"/>
                    <a:pt x="176231" y="10065"/>
                  </a:cubicBezTo>
                  <a:cubicBezTo>
                    <a:pt x="176440" y="9922"/>
                    <a:pt x="176418" y="9802"/>
                    <a:pt x="176177" y="9692"/>
                  </a:cubicBezTo>
                  <a:cubicBezTo>
                    <a:pt x="175924" y="9582"/>
                    <a:pt x="175913" y="9417"/>
                    <a:pt x="176012" y="9241"/>
                  </a:cubicBezTo>
                  <a:cubicBezTo>
                    <a:pt x="176092" y="9098"/>
                    <a:pt x="176206" y="9047"/>
                    <a:pt x="176377" y="9047"/>
                  </a:cubicBezTo>
                  <a:cubicBezTo>
                    <a:pt x="176441" y="9047"/>
                    <a:pt x="176513" y="9054"/>
                    <a:pt x="176594" y="9066"/>
                  </a:cubicBezTo>
                  <a:cubicBezTo>
                    <a:pt x="176628" y="9071"/>
                    <a:pt x="176658" y="9073"/>
                    <a:pt x="176686" y="9073"/>
                  </a:cubicBezTo>
                  <a:cubicBezTo>
                    <a:pt x="176903" y="9073"/>
                    <a:pt x="176950" y="8927"/>
                    <a:pt x="176912" y="8704"/>
                  </a:cubicBezTo>
                  <a:cubicBezTo>
                    <a:pt x="176626" y="8693"/>
                    <a:pt x="176319" y="8682"/>
                    <a:pt x="175990" y="8660"/>
                  </a:cubicBezTo>
                  <a:cubicBezTo>
                    <a:pt x="175672" y="8407"/>
                    <a:pt x="175035" y="8221"/>
                    <a:pt x="175397" y="7738"/>
                  </a:cubicBezTo>
                  <a:lnTo>
                    <a:pt x="175386" y="7738"/>
                  </a:lnTo>
                  <a:lnTo>
                    <a:pt x="175386" y="7727"/>
                  </a:lnTo>
                  <a:cubicBezTo>
                    <a:pt x="175068" y="7727"/>
                    <a:pt x="174969" y="7607"/>
                    <a:pt x="175035" y="7409"/>
                  </a:cubicBezTo>
                  <a:cubicBezTo>
                    <a:pt x="175035" y="7407"/>
                    <a:pt x="175043" y="7406"/>
                    <a:pt x="175055" y="7406"/>
                  </a:cubicBezTo>
                  <a:cubicBezTo>
                    <a:pt x="175104" y="7406"/>
                    <a:pt x="175231" y="7420"/>
                    <a:pt x="175309" y="7420"/>
                  </a:cubicBezTo>
                  <a:cubicBezTo>
                    <a:pt x="175287" y="7255"/>
                    <a:pt x="175265" y="7090"/>
                    <a:pt x="175255" y="6926"/>
                  </a:cubicBezTo>
                  <a:cubicBezTo>
                    <a:pt x="175437" y="6887"/>
                    <a:pt x="175566" y="6864"/>
                    <a:pt x="175667" y="6864"/>
                  </a:cubicBezTo>
                  <a:cubicBezTo>
                    <a:pt x="175875" y="6864"/>
                    <a:pt x="175958" y="6963"/>
                    <a:pt x="176121" y="7222"/>
                  </a:cubicBezTo>
                  <a:lnTo>
                    <a:pt x="176133" y="7222"/>
                  </a:lnTo>
                  <a:cubicBezTo>
                    <a:pt x="176516" y="7024"/>
                    <a:pt x="176363" y="6805"/>
                    <a:pt x="176111" y="6629"/>
                  </a:cubicBezTo>
                  <a:cubicBezTo>
                    <a:pt x="175935" y="6509"/>
                    <a:pt x="175704" y="6432"/>
                    <a:pt x="175496" y="6344"/>
                  </a:cubicBezTo>
                  <a:cubicBezTo>
                    <a:pt x="175529" y="6312"/>
                    <a:pt x="175562" y="6268"/>
                    <a:pt x="175606" y="6234"/>
                  </a:cubicBezTo>
                  <a:cubicBezTo>
                    <a:pt x="175704" y="6070"/>
                    <a:pt x="175804" y="5916"/>
                    <a:pt x="175913" y="5741"/>
                  </a:cubicBezTo>
                  <a:lnTo>
                    <a:pt x="175913" y="5741"/>
                  </a:lnTo>
                  <a:cubicBezTo>
                    <a:pt x="175057" y="5751"/>
                    <a:pt x="174300" y="5949"/>
                    <a:pt x="173762" y="6300"/>
                  </a:cubicBezTo>
                  <a:cubicBezTo>
                    <a:pt x="173762" y="6300"/>
                    <a:pt x="173773" y="6300"/>
                    <a:pt x="173773" y="6312"/>
                  </a:cubicBezTo>
                  <a:cubicBezTo>
                    <a:pt x="173762" y="6312"/>
                    <a:pt x="173762" y="6300"/>
                    <a:pt x="173751" y="6300"/>
                  </a:cubicBezTo>
                  <a:lnTo>
                    <a:pt x="173762" y="6290"/>
                  </a:lnTo>
                  <a:cubicBezTo>
                    <a:pt x="173707" y="6246"/>
                    <a:pt x="173597" y="6168"/>
                    <a:pt x="173597" y="6158"/>
                  </a:cubicBezTo>
                  <a:cubicBezTo>
                    <a:pt x="173773" y="6037"/>
                    <a:pt x="173926" y="5905"/>
                    <a:pt x="174124" y="5829"/>
                  </a:cubicBezTo>
                  <a:cubicBezTo>
                    <a:pt x="174311" y="5751"/>
                    <a:pt x="174552" y="5729"/>
                    <a:pt x="174782" y="5686"/>
                  </a:cubicBezTo>
                  <a:cubicBezTo>
                    <a:pt x="175006" y="5159"/>
                    <a:pt x="175189" y="4963"/>
                    <a:pt x="175656" y="4963"/>
                  </a:cubicBezTo>
                  <a:cubicBezTo>
                    <a:pt x="175831" y="4963"/>
                    <a:pt x="176047" y="4991"/>
                    <a:pt x="176319" y="5039"/>
                  </a:cubicBezTo>
                  <a:cubicBezTo>
                    <a:pt x="175663" y="4558"/>
                    <a:pt x="175258" y="4403"/>
                    <a:pt x="174519" y="4369"/>
                  </a:cubicBezTo>
                  <a:lnTo>
                    <a:pt x="174519" y="4369"/>
                  </a:lnTo>
                  <a:lnTo>
                    <a:pt x="174509" y="4380"/>
                  </a:lnTo>
                  <a:cubicBezTo>
                    <a:pt x="174563" y="4434"/>
                    <a:pt x="174596" y="4512"/>
                    <a:pt x="174662" y="4534"/>
                  </a:cubicBezTo>
                  <a:cubicBezTo>
                    <a:pt x="174826" y="4588"/>
                    <a:pt x="175013" y="4610"/>
                    <a:pt x="175255" y="4654"/>
                  </a:cubicBezTo>
                  <a:cubicBezTo>
                    <a:pt x="175115" y="4838"/>
                    <a:pt x="174975" y="4924"/>
                    <a:pt x="174780" y="4924"/>
                  </a:cubicBezTo>
                  <a:cubicBezTo>
                    <a:pt x="174730" y="4924"/>
                    <a:pt x="174677" y="4918"/>
                    <a:pt x="174618" y="4907"/>
                  </a:cubicBezTo>
                  <a:lnTo>
                    <a:pt x="173926" y="4775"/>
                  </a:lnTo>
                  <a:cubicBezTo>
                    <a:pt x="173926" y="4775"/>
                    <a:pt x="173926" y="4786"/>
                    <a:pt x="173916" y="4786"/>
                  </a:cubicBezTo>
                  <a:lnTo>
                    <a:pt x="173894" y="4786"/>
                  </a:lnTo>
                  <a:cubicBezTo>
                    <a:pt x="173773" y="4895"/>
                    <a:pt x="173663" y="5005"/>
                    <a:pt x="173509" y="5148"/>
                  </a:cubicBezTo>
                  <a:cubicBezTo>
                    <a:pt x="173235" y="5027"/>
                    <a:pt x="173026" y="4939"/>
                    <a:pt x="172807" y="4851"/>
                  </a:cubicBezTo>
                  <a:cubicBezTo>
                    <a:pt x="172818" y="4830"/>
                    <a:pt x="172840" y="4808"/>
                    <a:pt x="172851" y="4786"/>
                  </a:cubicBezTo>
                  <a:lnTo>
                    <a:pt x="173894" y="4786"/>
                  </a:lnTo>
                  <a:lnTo>
                    <a:pt x="173904" y="4775"/>
                  </a:lnTo>
                  <a:lnTo>
                    <a:pt x="173926" y="4775"/>
                  </a:lnTo>
                  <a:cubicBezTo>
                    <a:pt x="174124" y="4643"/>
                    <a:pt x="174321" y="4512"/>
                    <a:pt x="174509" y="4380"/>
                  </a:cubicBezTo>
                  <a:cubicBezTo>
                    <a:pt x="174509" y="4369"/>
                    <a:pt x="174509" y="4369"/>
                    <a:pt x="174497" y="4369"/>
                  </a:cubicBezTo>
                  <a:lnTo>
                    <a:pt x="174509" y="4369"/>
                  </a:lnTo>
                  <a:cubicBezTo>
                    <a:pt x="174497" y="4314"/>
                    <a:pt x="174475" y="4270"/>
                    <a:pt x="174443" y="4204"/>
                  </a:cubicBezTo>
                  <a:cubicBezTo>
                    <a:pt x="174606" y="4153"/>
                    <a:pt x="174759" y="4132"/>
                    <a:pt x="174904" y="4132"/>
                  </a:cubicBezTo>
                  <a:cubicBezTo>
                    <a:pt x="175438" y="4132"/>
                    <a:pt x="175871" y="4419"/>
                    <a:pt x="176407" y="4522"/>
                  </a:cubicBezTo>
                  <a:cubicBezTo>
                    <a:pt x="176604" y="4424"/>
                    <a:pt x="176824" y="4303"/>
                    <a:pt x="177142" y="4139"/>
                  </a:cubicBezTo>
                  <a:cubicBezTo>
                    <a:pt x="176692" y="3941"/>
                    <a:pt x="176308" y="3776"/>
                    <a:pt x="175924" y="3600"/>
                  </a:cubicBezTo>
                  <a:cubicBezTo>
                    <a:pt x="175748" y="3524"/>
                    <a:pt x="175595" y="3436"/>
                    <a:pt x="175430" y="3337"/>
                  </a:cubicBezTo>
                  <a:lnTo>
                    <a:pt x="175430" y="3337"/>
                  </a:lnTo>
                  <a:cubicBezTo>
                    <a:pt x="175459" y="3339"/>
                    <a:pt x="175488" y="3340"/>
                    <a:pt x="175515" y="3340"/>
                  </a:cubicBezTo>
                  <a:cubicBezTo>
                    <a:pt x="175922" y="3340"/>
                    <a:pt x="176155" y="3116"/>
                    <a:pt x="176484" y="2920"/>
                  </a:cubicBezTo>
                  <a:cubicBezTo>
                    <a:pt x="176242" y="2810"/>
                    <a:pt x="176012" y="2700"/>
                    <a:pt x="175770" y="2591"/>
                  </a:cubicBezTo>
                  <a:cubicBezTo>
                    <a:pt x="175825" y="2547"/>
                    <a:pt x="175869" y="2503"/>
                    <a:pt x="175924" y="2459"/>
                  </a:cubicBezTo>
                  <a:cubicBezTo>
                    <a:pt x="176165" y="2536"/>
                    <a:pt x="176407" y="2624"/>
                    <a:pt x="176648" y="2712"/>
                  </a:cubicBezTo>
                  <a:cubicBezTo>
                    <a:pt x="176766" y="2751"/>
                    <a:pt x="176878" y="2771"/>
                    <a:pt x="176978" y="2771"/>
                  </a:cubicBezTo>
                  <a:cubicBezTo>
                    <a:pt x="177159" y="2771"/>
                    <a:pt x="177302" y="2707"/>
                    <a:pt x="177372" y="2580"/>
                  </a:cubicBezTo>
                  <a:lnTo>
                    <a:pt x="177372" y="1098"/>
                  </a:lnTo>
                  <a:cubicBezTo>
                    <a:pt x="177142" y="1175"/>
                    <a:pt x="176967" y="1241"/>
                    <a:pt x="176824" y="1307"/>
                  </a:cubicBezTo>
                  <a:cubicBezTo>
                    <a:pt x="176626" y="1405"/>
                    <a:pt x="176473" y="1537"/>
                    <a:pt x="176275" y="1658"/>
                  </a:cubicBezTo>
                  <a:cubicBezTo>
                    <a:pt x="176111" y="1461"/>
                    <a:pt x="175957" y="1285"/>
                    <a:pt x="175836" y="1142"/>
                  </a:cubicBezTo>
                  <a:cubicBezTo>
                    <a:pt x="175935" y="1022"/>
                    <a:pt x="176121" y="890"/>
                    <a:pt x="176111" y="780"/>
                  </a:cubicBezTo>
                  <a:cubicBezTo>
                    <a:pt x="176077" y="627"/>
                    <a:pt x="175891" y="495"/>
                    <a:pt x="175836" y="429"/>
                  </a:cubicBezTo>
                  <a:lnTo>
                    <a:pt x="175836" y="1"/>
                  </a:lnTo>
                  <a:lnTo>
                    <a:pt x="175199" y="1"/>
                  </a:lnTo>
                  <a:cubicBezTo>
                    <a:pt x="175079" y="110"/>
                    <a:pt x="174958" y="210"/>
                    <a:pt x="174826" y="330"/>
                  </a:cubicBezTo>
                  <a:cubicBezTo>
                    <a:pt x="174772" y="188"/>
                    <a:pt x="174618" y="100"/>
                    <a:pt x="174475" y="1"/>
                  </a:cubicBezTo>
                  <a:lnTo>
                    <a:pt x="174377" y="1"/>
                  </a:lnTo>
                  <a:cubicBezTo>
                    <a:pt x="174387" y="100"/>
                    <a:pt x="174365" y="198"/>
                    <a:pt x="174311" y="286"/>
                  </a:cubicBezTo>
                  <a:cubicBezTo>
                    <a:pt x="174287" y="326"/>
                    <a:pt x="174124" y="354"/>
                    <a:pt x="174020" y="354"/>
                  </a:cubicBezTo>
                  <a:cubicBezTo>
                    <a:pt x="173981" y="354"/>
                    <a:pt x="173950" y="350"/>
                    <a:pt x="173938" y="341"/>
                  </a:cubicBezTo>
                  <a:cubicBezTo>
                    <a:pt x="173828" y="254"/>
                    <a:pt x="173729" y="122"/>
                    <a:pt x="173729" y="12"/>
                  </a:cubicBezTo>
                  <a:lnTo>
                    <a:pt x="173729" y="1"/>
                  </a:lnTo>
                  <a:lnTo>
                    <a:pt x="173246" y="1"/>
                  </a:lnTo>
                  <a:cubicBezTo>
                    <a:pt x="173356" y="110"/>
                    <a:pt x="173334" y="210"/>
                    <a:pt x="173038" y="264"/>
                  </a:cubicBezTo>
                  <a:cubicBezTo>
                    <a:pt x="172895" y="176"/>
                    <a:pt x="172763" y="88"/>
                    <a:pt x="172631" y="1"/>
                  </a:cubicBezTo>
                  <a:lnTo>
                    <a:pt x="169680" y="1"/>
                  </a:lnTo>
                  <a:cubicBezTo>
                    <a:pt x="170097" y="166"/>
                    <a:pt x="170502" y="319"/>
                    <a:pt x="170875" y="527"/>
                  </a:cubicBezTo>
                  <a:cubicBezTo>
                    <a:pt x="171117" y="659"/>
                    <a:pt x="171238" y="912"/>
                    <a:pt x="171402" y="1088"/>
                  </a:cubicBezTo>
                  <a:cubicBezTo>
                    <a:pt x="170975" y="1493"/>
                    <a:pt x="170590" y="1856"/>
                    <a:pt x="170206" y="2207"/>
                  </a:cubicBezTo>
                  <a:lnTo>
                    <a:pt x="170217" y="2207"/>
                  </a:lnTo>
                  <a:cubicBezTo>
                    <a:pt x="170217" y="2218"/>
                    <a:pt x="170206" y="2218"/>
                    <a:pt x="170206" y="2229"/>
                  </a:cubicBezTo>
                  <a:cubicBezTo>
                    <a:pt x="170327" y="2317"/>
                    <a:pt x="170448" y="2405"/>
                    <a:pt x="170656" y="2569"/>
                  </a:cubicBezTo>
                  <a:cubicBezTo>
                    <a:pt x="170371" y="2580"/>
                    <a:pt x="170228" y="2591"/>
                    <a:pt x="169987" y="2613"/>
                  </a:cubicBezTo>
                  <a:cubicBezTo>
                    <a:pt x="170075" y="2448"/>
                    <a:pt x="170141" y="2339"/>
                    <a:pt x="170206" y="2229"/>
                  </a:cubicBezTo>
                  <a:lnTo>
                    <a:pt x="170206" y="2218"/>
                  </a:lnTo>
                  <a:lnTo>
                    <a:pt x="170206" y="2207"/>
                  </a:lnTo>
                  <a:cubicBezTo>
                    <a:pt x="170176" y="2208"/>
                    <a:pt x="170146" y="2209"/>
                    <a:pt x="170117" y="2209"/>
                  </a:cubicBezTo>
                  <a:cubicBezTo>
                    <a:pt x="169907" y="2209"/>
                    <a:pt x="169747" y="2168"/>
                    <a:pt x="169680" y="1966"/>
                  </a:cubicBezTo>
                  <a:cubicBezTo>
                    <a:pt x="169592" y="1713"/>
                    <a:pt x="169416" y="1471"/>
                    <a:pt x="169285" y="1219"/>
                  </a:cubicBezTo>
                  <a:cubicBezTo>
                    <a:pt x="169197" y="1044"/>
                    <a:pt x="169185" y="890"/>
                    <a:pt x="169339" y="703"/>
                  </a:cubicBezTo>
                  <a:cubicBezTo>
                    <a:pt x="169558" y="451"/>
                    <a:pt x="169460" y="363"/>
                    <a:pt x="169010" y="286"/>
                  </a:cubicBezTo>
                  <a:lnTo>
                    <a:pt x="169010" y="297"/>
                  </a:lnTo>
                  <a:lnTo>
                    <a:pt x="168999" y="297"/>
                  </a:lnTo>
                  <a:cubicBezTo>
                    <a:pt x="168955" y="539"/>
                    <a:pt x="168714" y="681"/>
                    <a:pt x="168417" y="791"/>
                  </a:cubicBezTo>
                  <a:lnTo>
                    <a:pt x="168417" y="802"/>
                  </a:lnTo>
                  <a:lnTo>
                    <a:pt x="168407" y="802"/>
                  </a:lnTo>
                  <a:cubicBezTo>
                    <a:pt x="168329" y="923"/>
                    <a:pt x="168307" y="1076"/>
                    <a:pt x="168176" y="1153"/>
                  </a:cubicBezTo>
                  <a:cubicBezTo>
                    <a:pt x="167868" y="1340"/>
                    <a:pt x="167517" y="1493"/>
                    <a:pt x="167034" y="1724"/>
                  </a:cubicBezTo>
                  <a:cubicBezTo>
                    <a:pt x="167221" y="1318"/>
                    <a:pt x="166760" y="966"/>
                    <a:pt x="167298" y="659"/>
                  </a:cubicBezTo>
                  <a:lnTo>
                    <a:pt x="167298" y="659"/>
                  </a:lnTo>
                  <a:cubicBezTo>
                    <a:pt x="167002" y="703"/>
                    <a:pt x="166705" y="736"/>
                    <a:pt x="166398" y="780"/>
                  </a:cubicBezTo>
                  <a:cubicBezTo>
                    <a:pt x="166376" y="769"/>
                    <a:pt x="166365" y="747"/>
                    <a:pt x="166343" y="725"/>
                  </a:cubicBezTo>
                  <a:cubicBezTo>
                    <a:pt x="166607" y="605"/>
                    <a:pt x="166870" y="473"/>
                    <a:pt x="167155" y="341"/>
                  </a:cubicBezTo>
                  <a:cubicBezTo>
                    <a:pt x="167068" y="264"/>
                    <a:pt x="166968" y="198"/>
                    <a:pt x="166837" y="88"/>
                  </a:cubicBezTo>
                  <a:cubicBezTo>
                    <a:pt x="166639" y="198"/>
                    <a:pt x="166464" y="308"/>
                    <a:pt x="166234" y="429"/>
                  </a:cubicBezTo>
                  <a:cubicBezTo>
                    <a:pt x="165992" y="363"/>
                    <a:pt x="165729" y="286"/>
                    <a:pt x="165410" y="198"/>
                  </a:cubicBezTo>
                  <a:cubicBezTo>
                    <a:pt x="165136" y="407"/>
                    <a:pt x="164839" y="649"/>
                    <a:pt x="164532" y="879"/>
                  </a:cubicBezTo>
                  <a:cubicBezTo>
                    <a:pt x="164192" y="649"/>
                    <a:pt x="163907" y="462"/>
                    <a:pt x="163622" y="264"/>
                  </a:cubicBezTo>
                  <a:cubicBezTo>
                    <a:pt x="163512" y="176"/>
                    <a:pt x="163457" y="88"/>
                    <a:pt x="163424" y="1"/>
                  </a:cubicBezTo>
                  <a:lnTo>
                    <a:pt x="163237" y="1"/>
                  </a:lnTo>
                  <a:cubicBezTo>
                    <a:pt x="163183" y="78"/>
                    <a:pt x="163139" y="144"/>
                    <a:pt x="163095" y="220"/>
                  </a:cubicBezTo>
                  <a:cubicBezTo>
                    <a:pt x="163029" y="308"/>
                    <a:pt x="162941" y="396"/>
                    <a:pt x="162788" y="571"/>
                  </a:cubicBezTo>
                  <a:cubicBezTo>
                    <a:pt x="162688" y="297"/>
                    <a:pt x="162831" y="23"/>
                    <a:pt x="162414" y="1"/>
                  </a:cubicBezTo>
                  <a:lnTo>
                    <a:pt x="162337" y="1"/>
                  </a:lnTo>
                  <a:cubicBezTo>
                    <a:pt x="162315" y="110"/>
                    <a:pt x="162305" y="242"/>
                    <a:pt x="162271" y="473"/>
                  </a:cubicBezTo>
                  <a:cubicBezTo>
                    <a:pt x="162074" y="275"/>
                    <a:pt x="161942" y="144"/>
                    <a:pt x="161810" y="1"/>
                  </a:cubicBezTo>
                  <a:lnTo>
                    <a:pt x="160527" y="1"/>
                  </a:lnTo>
                  <a:cubicBezTo>
                    <a:pt x="160471" y="45"/>
                    <a:pt x="160428" y="88"/>
                    <a:pt x="160417" y="166"/>
                  </a:cubicBezTo>
                  <a:lnTo>
                    <a:pt x="160428" y="166"/>
                  </a:lnTo>
                  <a:cubicBezTo>
                    <a:pt x="160417" y="166"/>
                    <a:pt x="160417" y="166"/>
                    <a:pt x="160417" y="176"/>
                  </a:cubicBezTo>
                  <a:lnTo>
                    <a:pt x="160417" y="166"/>
                  </a:lnTo>
                  <a:cubicBezTo>
                    <a:pt x="160241" y="110"/>
                    <a:pt x="160066" y="67"/>
                    <a:pt x="159835" y="1"/>
                  </a:cubicBezTo>
                  <a:lnTo>
                    <a:pt x="159517" y="1"/>
                  </a:lnTo>
                  <a:cubicBezTo>
                    <a:pt x="159407" y="297"/>
                    <a:pt x="159242" y="593"/>
                    <a:pt x="158891" y="868"/>
                  </a:cubicBezTo>
                  <a:cubicBezTo>
                    <a:pt x="158941" y="873"/>
                    <a:pt x="158992" y="874"/>
                    <a:pt x="159043" y="874"/>
                  </a:cubicBezTo>
                  <a:cubicBezTo>
                    <a:pt x="159121" y="874"/>
                    <a:pt x="159199" y="871"/>
                    <a:pt x="159271" y="871"/>
                  </a:cubicBezTo>
                  <a:cubicBezTo>
                    <a:pt x="159466" y="871"/>
                    <a:pt x="159627" y="897"/>
                    <a:pt x="159681" y="1088"/>
                  </a:cubicBezTo>
                  <a:cubicBezTo>
                    <a:pt x="159579" y="1110"/>
                    <a:pt x="159481" y="1120"/>
                    <a:pt x="159386" y="1120"/>
                  </a:cubicBezTo>
                  <a:cubicBezTo>
                    <a:pt x="158921" y="1120"/>
                    <a:pt x="158525" y="888"/>
                    <a:pt x="158025" y="769"/>
                  </a:cubicBezTo>
                  <a:cubicBezTo>
                    <a:pt x="158342" y="615"/>
                    <a:pt x="158672" y="473"/>
                    <a:pt x="159023" y="297"/>
                  </a:cubicBezTo>
                  <a:cubicBezTo>
                    <a:pt x="158924" y="198"/>
                    <a:pt x="158803" y="100"/>
                    <a:pt x="158716" y="1"/>
                  </a:cubicBezTo>
                  <a:lnTo>
                    <a:pt x="157234" y="1"/>
                  </a:lnTo>
                  <a:cubicBezTo>
                    <a:pt x="157223" y="34"/>
                    <a:pt x="157212" y="56"/>
                    <a:pt x="157212" y="88"/>
                  </a:cubicBezTo>
                  <a:cubicBezTo>
                    <a:pt x="157179" y="308"/>
                    <a:pt x="157234" y="527"/>
                    <a:pt x="157245" y="747"/>
                  </a:cubicBezTo>
                  <a:cubicBezTo>
                    <a:pt x="157253" y="956"/>
                    <a:pt x="157219" y="1043"/>
                    <a:pt x="157060" y="1043"/>
                  </a:cubicBezTo>
                  <a:cubicBezTo>
                    <a:pt x="156984" y="1043"/>
                    <a:pt x="156881" y="1024"/>
                    <a:pt x="156740" y="988"/>
                  </a:cubicBezTo>
                  <a:cubicBezTo>
                    <a:pt x="156674" y="966"/>
                    <a:pt x="156620" y="945"/>
                    <a:pt x="156488" y="890"/>
                  </a:cubicBezTo>
                  <a:lnTo>
                    <a:pt x="156488" y="1417"/>
                  </a:lnTo>
                  <a:cubicBezTo>
                    <a:pt x="156269" y="1318"/>
                    <a:pt x="156126" y="1241"/>
                    <a:pt x="155961" y="1186"/>
                  </a:cubicBezTo>
                  <a:cubicBezTo>
                    <a:pt x="155435" y="1022"/>
                    <a:pt x="155423" y="978"/>
                    <a:pt x="155830" y="681"/>
                  </a:cubicBezTo>
                  <a:cubicBezTo>
                    <a:pt x="155874" y="649"/>
                    <a:pt x="155874" y="593"/>
                    <a:pt x="155895" y="539"/>
                  </a:cubicBezTo>
                  <a:lnTo>
                    <a:pt x="154337" y="539"/>
                  </a:lnTo>
                  <a:cubicBezTo>
                    <a:pt x="154183" y="637"/>
                    <a:pt x="153986" y="758"/>
                    <a:pt x="153777" y="868"/>
                  </a:cubicBezTo>
                  <a:cubicBezTo>
                    <a:pt x="153744" y="846"/>
                    <a:pt x="153701" y="824"/>
                    <a:pt x="153667" y="802"/>
                  </a:cubicBezTo>
                  <a:cubicBezTo>
                    <a:pt x="153744" y="703"/>
                    <a:pt x="153810" y="605"/>
                    <a:pt x="153887" y="506"/>
                  </a:cubicBezTo>
                  <a:cubicBezTo>
                    <a:pt x="153667" y="407"/>
                    <a:pt x="153448" y="308"/>
                    <a:pt x="153228" y="198"/>
                  </a:cubicBezTo>
                  <a:cubicBezTo>
                    <a:pt x="152449" y="440"/>
                    <a:pt x="152416" y="495"/>
                    <a:pt x="152614" y="1022"/>
                  </a:cubicBezTo>
                  <a:cubicBezTo>
                    <a:pt x="152452" y="1063"/>
                    <a:pt x="152295" y="1079"/>
                    <a:pt x="152142" y="1079"/>
                  </a:cubicBezTo>
                  <a:cubicBezTo>
                    <a:pt x="151554" y="1079"/>
                    <a:pt x="151013" y="839"/>
                    <a:pt x="150430" y="813"/>
                  </a:cubicBezTo>
                  <a:cubicBezTo>
                    <a:pt x="150226" y="803"/>
                    <a:pt x="150106" y="676"/>
                    <a:pt x="150265" y="517"/>
                  </a:cubicBezTo>
                  <a:lnTo>
                    <a:pt x="150265" y="517"/>
                  </a:lnTo>
                  <a:cubicBezTo>
                    <a:pt x="150233" y="385"/>
                    <a:pt x="150265" y="220"/>
                    <a:pt x="150167" y="144"/>
                  </a:cubicBezTo>
                  <a:cubicBezTo>
                    <a:pt x="150111" y="88"/>
                    <a:pt x="150068" y="45"/>
                    <a:pt x="150046" y="1"/>
                  </a:cubicBezTo>
                  <a:lnTo>
                    <a:pt x="148992" y="1"/>
                  </a:lnTo>
                  <a:cubicBezTo>
                    <a:pt x="148970" y="88"/>
                    <a:pt x="148938" y="188"/>
                    <a:pt x="148904" y="297"/>
                  </a:cubicBezTo>
                  <a:cubicBezTo>
                    <a:pt x="148960" y="396"/>
                    <a:pt x="149464" y="297"/>
                    <a:pt x="149377" y="627"/>
                  </a:cubicBezTo>
                  <a:cubicBezTo>
                    <a:pt x="149343" y="758"/>
                    <a:pt x="149694" y="934"/>
                    <a:pt x="149848" y="1098"/>
                  </a:cubicBezTo>
                  <a:cubicBezTo>
                    <a:pt x="150013" y="1274"/>
                    <a:pt x="150167" y="1439"/>
                    <a:pt x="150320" y="1614"/>
                  </a:cubicBezTo>
                  <a:cubicBezTo>
                    <a:pt x="150035" y="1768"/>
                    <a:pt x="149760" y="1922"/>
                    <a:pt x="149398" y="2119"/>
                  </a:cubicBezTo>
                  <a:cubicBezTo>
                    <a:pt x="149420" y="1866"/>
                    <a:pt x="149442" y="1680"/>
                    <a:pt x="149453" y="1493"/>
                  </a:cubicBezTo>
                  <a:cubicBezTo>
                    <a:pt x="149003" y="1373"/>
                    <a:pt x="148597" y="1263"/>
                    <a:pt x="148202" y="1153"/>
                  </a:cubicBezTo>
                  <a:cubicBezTo>
                    <a:pt x="148060" y="857"/>
                    <a:pt x="148564" y="593"/>
                    <a:pt x="148224" y="308"/>
                  </a:cubicBezTo>
                  <a:cubicBezTo>
                    <a:pt x="148191" y="275"/>
                    <a:pt x="148367" y="144"/>
                    <a:pt x="148433" y="56"/>
                  </a:cubicBezTo>
                  <a:cubicBezTo>
                    <a:pt x="148443" y="34"/>
                    <a:pt x="148465" y="23"/>
                    <a:pt x="148477" y="1"/>
                  </a:cubicBezTo>
                  <a:lnTo>
                    <a:pt x="148004" y="1"/>
                  </a:lnTo>
                  <a:cubicBezTo>
                    <a:pt x="147935" y="77"/>
                    <a:pt x="147840" y="105"/>
                    <a:pt x="147677" y="105"/>
                  </a:cubicBezTo>
                  <a:cubicBezTo>
                    <a:pt x="147557" y="105"/>
                    <a:pt x="147401" y="90"/>
                    <a:pt x="147192" y="67"/>
                  </a:cubicBezTo>
                  <a:cubicBezTo>
                    <a:pt x="147151" y="63"/>
                    <a:pt x="147110" y="61"/>
                    <a:pt x="147071" y="61"/>
                  </a:cubicBezTo>
                  <a:cubicBezTo>
                    <a:pt x="146764" y="61"/>
                    <a:pt x="146519" y="173"/>
                    <a:pt x="146490" y="396"/>
                  </a:cubicBezTo>
                  <a:cubicBezTo>
                    <a:pt x="146446" y="714"/>
                    <a:pt x="146216" y="879"/>
                    <a:pt x="145821" y="1000"/>
                  </a:cubicBezTo>
                  <a:lnTo>
                    <a:pt x="145831" y="1000"/>
                  </a:lnTo>
                  <a:cubicBezTo>
                    <a:pt x="145831" y="1010"/>
                    <a:pt x="145821" y="1010"/>
                    <a:pt x="145821" y="1010"/>
                  </a:cubicBezTo>
                  <a:lnTo>
                    <a:pt x="145821" y="1000"/>
                  </a:lnTo>
                  <a:cubicBezTo>
                    <a:pt x="145568" y="780"/>
                    <a:pt x="145743" y="615"/>
                    <a:pt x="146029" y="484"/>
                  </a:cubicBezTo>
                  <a:cubicBezTo>
                    <a:pt x="145895" y="419"/>
                    <a:pt x="145781" y="384"/>
                    <a:pt x="145682" y="384"/>
                  </a:cubicBezTo>
                  <a:cubicBezTo>
                    <a:pt x="145563" y="384"/>
                    <a:pt x="145466" y="436"/>
                    <a:pt x="145382" y="549"/>
                  </a:cubicBezTo>
                  <a:cubicBezTo>
                    <a:pt x="145184" y="813"/>
                    <a:pt x="144943" y="1054"/>
                    <a:pt x="144448" y="1241"/>
                  </a:cubicBezTo>
                  <a:cubicBezTo>
                    <a:pt x="144405" y="1066"/>
                    <a:pt x="144372" y="923"/>
                    <a:pt x="144339" y="791"/>
                  </a:cubicBezTo>
                  <a:cubicBezTo>
                    <a:pt x="143933" y="901"/>
                    <a:pt x="143538" y="1010"/>
                    <a:pt x="143110" y="1120"/>
                  </a:cubicBezTo>
                  <a:cubicBezTo>
                    <a:pt x="143121" y="1373"/>
                    <a:pt x="143494" y="1417"/>
                    <a:pt x="143702" y="1493"/>
                  </a:cubicBezTo>
                  <a:cubicBezTo>
                    <a:pt x="144207" y="1669"/>
                    <a:pt x="144372" y="1922"/>
                    <a:pt x="144284" y="2327"/>
                  </a:cubicBezTo>
                  <a:cubicBezTo>
                    <a:pt x="144119" y="2361"/>
                    <a:pt x="143922" y="2393"/>
                    <a:pt x="143658" y="2448"/>
                  </a:cubicBezTo>
                  <a:cubicBezTo>
                    <a:pt x="143823" y="1988"/>
                    <a:pt x="143571" y="1702"/>
                    <a:pt x="143066" y="1439"/>
                  </a:cubicBezTo>
                  <a:cubicBezTo>
                    <a:pt x="142956" y="1559"/>
                    <a:pt x="142858" y="1669"/>
                    <a:pt x="142758" y="1768"/>
                  </a:cubicBezTo>
                  <a:cubicBezTo>
                    <a:pt x="142385" y="1746"/>
                    <a:pt x="142122" y="1647"/>
                    <a:pt x="141880" y="1449"/>
                  </a:cubicBezTo>
                  <a:cubicBezTo>
                    <a:pt x="141694" y="1296"/>
                    <a:pt x="141354" y="1230"/>
                    <a:pt x="140992" y="1098"/>
                  </a:cubicBezTo>
                  <a:cubicBezTo>
                    <a:pt x="140937" y="1142"/>
                    <a:pt x="140849" y="1252"/>
                    <a:pt x="140729" y="1318"/>
                  </a:cubicBezTo>
                  <a:cubicBezTo>
                    <a:pt x="140597" y="1395"/>
                    <a:pt x="140421" y="1417"/>
                    <a:pt x="140234" y="1461"/>
                  </a:cubicBezTo>
                  <a:cubicBezTo>
                    <a:pt x="140278" y="1603"/>
                    <a:pt x="140322" y="1724"/>
                    <a:pt x="140366" y="1844"/>
                  </a:cubicBezTo>
                  <a:cubicBezTo>
                    <a:pt x="140268" y="1863"/>
                    <a:pt x="140176" y="1872"/>
                    <a:pt x="140089" y="1872"/>
                  </a:cubicBezTo>
                  <a:cubicBezTo>
                    <a:pt x="139769" y="1872"/>
                    <a:pt x="139522" y="1752"/>
                    <a:pt x="139324" y="1571"/>
                  </a:cubicBezTo>
                  <a:cubicBezTo>
                    <a:pt x="139199" y="1453"/>
                    <a:pt x="139060" y="1395"/>
                    <a:pt x="138903" y="1395"/>
                  </a:cubicBezTo>
                  <a:cubicBezTo>
                    <a:pt x="138825" y="1395"/>
                    <a:pt x="138742" y="1410"/>
                    <a:pt x="138654" y="1439"/>
                  </a:cubicBezTo>
                  <a:cubicBezTo>
                    <a:pt x="138500" y="1296"/>
                    <a:pt x="138402" y="1110"/>
                    <a:pt x="138226" y="1054"/>
                  </a:cubicBezTo>
                  <a:cubicBezTo>
                    <a:pt x="138202" y="1047"/>
                    <a:pt x="138175" y="1044"/>
                    <a:pt x="138146" y="1044"/>
                  </a:cubicBezTo>
                  <a:cubicBezTo>
                    <a:pt x="137994" y="1044"/>
                    <a:pt x="137790" y="1131"/>
                    <a:pt x="137634" y="1186"/>
                  </a:cubicBezTo>
                  <a:cubicBezTo>
                    <a:pt x="137439" y="1256"/>
                    <a:pt x="137307" y="1297"/>
                    <a:pt x="137193" y="1297"/>
                  </a:cubicBezTo>
                  <a:cubicBezTo>
                    <a:pt x="137005" y="1297"/>
                    <a:pt x="136867" y="1186"/>
                    <a:pt x="136580" y="912"/>
                  </a:cubicBezTo>
                  <a:cubicBezTo>
                    <a:pt x="135966" y="934"/>
                    <a:pt x="135329" y="956"/>
                    <a:pt x="134703" y="1000"/>
                  </a:cubicBezTo>
                  <a:cubicBezTo>
                    <a:pt x="134644" y="1003"/>
                    <a:pt x="134587" y="1005"/>
                    <a:pt x="134531" y="1005"/>
                  </a:cubicBezTo>
                  <a:cubicBezTo>
                    <a:pt x="134042" y="1005"/>
                    <a:pt x="133658" y="874"/>
                    <a:pt x="133441" y="539"/>
                  </a:cubicBezTo>
                  <a:cubicBezTo>
                    <a:pt x="133298" y="330"/>
                    <a:pt x="132815" y="319"/>
                    <a:pt x="132805" y="1"/>
                  </a:cubicBezTo>
                  <a:lnTo>
                    <a:pt x="131037" y="1"/>
                  </a:lnTo>
                  <a:cubicBezTo>
                    <a:pt x="131005" y="34"/>
                    <a:pt x="130972" y="56"/>
                    <a:pt x="130928" y="88"/>
                  </a:cubicBezTo>
                  <a:cubicBezTo>
                    <a:pt x="130730" y="232"/>
                    <a:pt x="130533" y="385"/>
                    <a:pt x="130325" y="527"/>
                  </a:cubicBezTo>
                  <a:cubicBezTo>
                    <a:pt x="130006" y="747"/>
                    <a:pt x="129918" y="978"/>
                    <a:pt x="130061" y="1263"/>
                  </a:cubicBezTo>
                  <a:cubicBezTo>
                    <a:pt x="130083" y="1329"/>
                    <a:pt x="130050" y="1395"/>
                    <a:pt x="130039" y="1461"/>
                  </a:cubicBezTo>
                  <a:cubicBezTo>
                    <a:pt x="129798" y="1439"/>
                    <a:pt x="129578" y="1417"/>
                    <a:pt x="129303" y="1395"/>
                  </a:cubicBezTo>
                  <a:cubicBezTo>
                    <a:pt x="129447" y="1164"/>
                    <a:pt x="129512" y="901"/>
                    <a:pt x="129084" y="703"/>
                  </a:cubicBezTo>
                  <a:cubicBezTo>
                    <a:pt x="128920" y="758"/>
                    <a:pt x="128722" y="813"/>
                    <a:pt x="128371" y="934"/>
                  </a:cubicBezTo>
                  <a:cubicBezTo>
                    <a:pt x="128481" y="703"/>
                    <a:pt x="128547" y="583"/>
                    <a:pt x="128612" y="440"/>
                  </a:cubicBezTo>
                  <a:cubicBezTo>
                    <a:pt x="128513" y="308"/>
                    <a:pt x="128404" y="154"/>
                    <a:pt x="128294" y="1"/>
                  </a:cubicBezTo>
                  <a:lnTo>
                    <a:pt x="127065" y="1"/>
                  </a:lnTo>
                  <a:cubicBezTo>
                    <a:pt x="126922" y="88"/>
                    <a:pt x="126801" y="210"/>
                    <a:pt x="126735" y="341"/>
                  </a:cubicBezTo>
                  <a:cubicBezTo>
                    <a:pt x="126691" y="407"/>
                    <a:pt x="126823" y="517"/>
                    <a:pt x="126922" y="693"/>
                  </a:cubicBezTo>
                  <a:cubicBezTo>
                    <a:pt x="127010" y="561"/>
                    <a:pt x="127032" y="517"/>
                    <a:pt x="127065" y="473"/>
                  </a:cubicBezTo>
                  <a:cubicBezTo>
                    <a:pt x="127087" y="451"/>
                    <a:pt x="127130" y="440"/>
                    <a:pt x="127164" y="418"/>
                  </a:cubicBezTo>
                  <a:lnTo>
                    <a:pt x="127164" y="418"/>
                  </a:lnTo>
                  <a:cubicBezTo>
                    <a:pt x="127416" y="736"/>
                    <a:pt x="127416" y="736"/>
                    <a:pt x="126691" y="1186"/>
                  </a:cubicBezTo>
                  <a:cubicBezTo>
                    <a:pt x="126582" y="956"/>
                    <a:pt x="126582" y="956"/>
                    <a:pt x="126187" y="791"/>
                  </a:cubicBezTo>
                  <a:cubicBezTo>
                    <a:pt x="126308" y="527"/>
                    <a:pt x="126418" y="264"/>
                    <a:pt x="126527" y="1"/>
                  </a:cubicBezTo>
                  <a:lnTo>
                    <a:pt x="121633" y="1"/>
                  </a:lnTo>
                  <a:cubicBezTo>
                    <a:pt x="121589" y="34"/>
                    <a:pt x="121533" y="67"/>
                    <a:pt x="121457" y="88"/>
                  </a:cubicBezTo>
                  <a:cubicBezTo>
                    <a:pt x="121424" y="56"/>
                    <a:pt x="121402" y="34"/>
                    <a:pt x="121380" y="1"/>
                  </a:cubicBezTo>
                  <a:lnTo>
                    <a:pt x="116343" y="1"/>
                  </a:lnTo>
                  <a:lnTo>
                    <a:pt x="116343" y="56"/>
                  </a:lnTo>
                  <a:cubicBezTo>
                    <a:pt x="116052" y="171"/>
                    <a:pt x="115816" y="229"/>
                    <a:pt x="115573" y="229"/>
                  </a:cubicBezTo>
                  <a:cubicBezTo>
                    <a:pt x="115330" y="229"/>
                    <a:pt x="115081" y="171"/>
                    <a:pt x="114762" y="56"/>
                  </a:cubicBezTo>
                  <a:lnTo>
                    <a:pt x="114817" y="1"/>
                  </a:lnTo>
                  <a:lnTo>
                    <a:pt x="114258" y="1"/>
                  </a:lnTo>
                  <a:cubicBezTo>
                    <a:pt x="114071" y="88"/>
                    <a:pt x="113961" y="132"/>
                    <a:pt x="113775" y="220"/>
                  </a:cubicBezTo>
                  <a:cubicBezTo>
                    <a:pt x="113731" y="144"/>
                    <a:pt x="113709" y="78"/>
                    <a:pt x="113665" y="1"/>
                  </a:cubicBezTo>
                  <a:lnTo>
                    <a:pt x="112776" y="1"/>
                  </a:lnTo>
                  <a:cubicBezTo>
                    <a:pt x="112721" y="67"/>
                    <a:pt x="112589" y="132"/>
                    <a:pt x="112337" y="254"/>
                  </a:cubicBezTo>
                  <a:cubicBezTo>
                    <a:pt x="112293" y="144"/>
                    <a:pt x="112282" y="67"/>
                    <a:pt x="112304" y="1"/>
                  </a:cubicBezTo>
                  <a:lnTo>
                    <a:pt x="109308" y="1"/>
                  </a:lnTo>
                  <a:cubicBezTo>
                    <a:pt x="109264" y="56"/>
                    <a:pt x="109209" y="100"/>
                    <a:pt x="109154" y="154"/>
                  </a:cubicBezTo>
                  <a:lnTo>
                    <a:pt x="109000" y="1"/>
                  </a:lnTo>
                  <a:lnTo>
                    <a:pt x="108298" y="1"/>
                  </a:lnTo>
                  <a:cubicBezTo>
                    <a:pt x="108265" y="176"/>
                    <a:pt x="108320" y="352"/>
                    <a:pt x="108561" y="539"/>
                  </a:cubicBezTo>
                  <a:cubicBezTo>
                    <a:pt x="108386" y="583"/>
                    <a:pt x="108276" y="615"/>
                    <a:pt x="108166" y="637"/>
                  </a:cubicBezTo>
                  <a:cubicBezTo>
                    <a:pt x="107837" y="703"/>
                    <a:pt x="107705" y="835"/>
                    <a:pt x="107761" y="1088"/>
                  </a:cubicBezTo>
                  <a:cubicBezTo>
                    <a:pt x="107793" y="1296"/>
                    <a:pt x="107705" y="1505"/>
                    <a:pt x="107673" y="1713"/>
                  </a:cubicBezTo>
                  <a:lnTo>
                    <a:pt x="107508" y="1713"/>
                  </a:lnTo>
                  <a:cubicBezTo>
                    <a:pt x="107486" y="1571"/>
                    <a:pt x="107475" y="1439"/>
                    <a:pt x="107442" y="1285"/>
                  </a:cubicBezTo>
                  <a:cubicBezTo>
                    <a:pt x="107168" y="1263"/>
                    <a:pt x="106927" y="1252"/>
                    <a:pt x="106663" y="1241"/>
                  </a:cubicBezTo>
                  <a:cubicBezTo>
                    <a:pt x="106542" y="1044"/>
                    <a:pt x="106432" y="846"/>
                    <a:pt x="106323" y="659"/>
                  </a:cubicBezTo>
                  <a:cubicBezTo>
                    <a:pt x="105873" y="791"/>
                    <a:pt x="105456" y="912"/>
                    <a:pt x="104830" y="1088"/>
                  </a:cubicBezTo>
                  <a:cubicBezTo>
                    <a:pt x="105302" y="517"/>
                    <a:pt x="104710" y="308"/>
                    <a:pt x="104359" y="154"/>
                  </a:cubicBezTo>
                  <a:cubicBezTo>
                    <a:pt x="104007" y="12"/>
                    <a:pt x="103524" y="34"/>
                    <a:pt x="10302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520175" y="3268775"/>
              <a:ext cx="3600" cy="2500"/>
            </a:xfrm>
            <a:custGeom>
              <a:avLst/>
              <a:gdLst/>
              <a:ahLst/>
              <a:cxnLst/>
              <a:rect l="l" t="t" r="r" b="b"/>
              <a:pathLst>
                <a:path w="144" h="100" extrusionOk="0">
                  <a:moveTo>
                    <a:pt x="88" y="1"/>
                  </a:moveTo>
                  <a:cubicBezTo>
                    <a:pt x="56" y="22"/>
                    <a:pt x="34" y="44"/>
                    <a:pt x="0" y="66"/>
                  </a:cubicBezTo>
                  <a:cubicBezTo>
                    <a:pt x="44" y="78"/>
                    <a:pt x="77" y="88"/>
                    <a:pt x="121" y="100"/>
                  </a:cubicBezTo>
                  <a:cubicBezTo>
                    <a:pt x="132" y="78"/>
                    <a:pt x="143" y="56"/>
                    <a:pt x="143" y="22"/>
                  </a:cubicBezTo>
                  <a:cubicBezTo>
                    <a:pt x="143" y="22"/>
                    <a:pt x="99" y="1"/>
                    <a:pt x="8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607150" y="3207875"/>
              <a:ext cx="25525" cy="4675"/>
            </a:xfrm>
            <a:custGeom>
              <a:avLst/>
              <a:gdLst/>
              <a:ahLst/>
              <a:cxnLst/>
              <a:rect l="l" t="t" r="r" b="b"/>
              <a:pathLst>
                <a:path w="1021" h="187" extrusionOk="0">
                  <a:moveTo>
                    <a:pt x="1" y="0"/>
                  </a:moveTo>
                  <a:cubicBezTo>
                    <a:pt x="178" y="113"/>
                    <a:pt x="349" y="187"/>
                    <a:pt x="528" y="187"/>
                  </a:cubicBezTo>
                  <a:cubicBezTo>
                    <a:pt x="683" y="187"/>
                    <a:pt x="844" y="132"/>
                    <a:pt x="102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642825" y="3350825"/>
              <a:ext cx="5775" cy="3325"/>
            </a:xfrm>
            <a:custGeom>
              <a:avLst/>
              <a:gdLst/>
              <a:ahLst/>
              <a:cxnLst/>
              <a:rect l="l" t="t" r="r" b="b"/>
              <a:pathLst>
                <a:path w="231" h="133" extrusionOk="0">
                  <a:moveTo>
                    <a:pt x="11" y="0"/>
                  </a:moveTo>
                  <a:cubicBezTo>
                    <a:pt x="22" y="44"/>
                    <a:pt x="0" y="99"/>
                    <a:pt x="22" y="110"/>
                  </a:cubicBezTo>
                  <a:cubicBezTo>
                    <a:pt x="77" y="121"/>
                    <a:pt x="154" y="132"/>
                    <a:pt x="220" y="132"/>
                  </a:cubicBezTo>
                  <a:cubicBezTo>
                    <a:pt x="208" y="99"/>
                    <a:pt x="230" y="33"/>
                    <a:pt x="208" y="22"/>
                  </a:cubicBezTo>
                  <a:cubicBezTo>
                    <a:pt x="165" y="0"/>
                    <a:pt x="88" y="11"/>
                    <a:pt x="1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579725" y="3178850"/>
              <a:ext cx="41425" cy="21650"/>
            </a:xfrm>
            <a:custGeom>
              <a:avLst/>
              <a:gdLst/>
              <a:ahLst/>
              <a:cxnLst/>
              <a:rect l="l" t="t" r="r" b="b"/>
              <a:pathLst>
                <a:path w="1657" h="866" extrusionOk="0">
                  <a:moveTo>
                    <a:pt x="1247" y="1"/>
                  </a:moveTo>
                  <a:cubicBezTo>
                    <a:pt x="703" y="1"/>
                    <a:pt x="403" y="312"/>
                    <a:pt x="0" y="536"/>
                  </a:cubicBezTo>
                  <a:cubicBezTo>
                    <a:pt x="132" y="646"/>
                    <a:pt x="242" y="734"/>
                    <a:pt x="395" y="865"/>
                  </a:cubicBezTo>
                  <a:cubicBezTo>
                    <a:pt x="461" y="712"/>
                    <a:pt x="505" y="624"/>
                    <a:pt x="537" y="514"/>
                  </a:cubicBezTo>
                  <a:cubicBezTo>
                    <a:pt x="976" y="481"/>
                    <a:pt x="1427" y="437"/>
                    <a:pt x="1657" y="53"/>
                  </a:cubicBezTo>
                  <a:cubicBezTo>
                    <a:pt x="1505" y="17"/>
                    <a:pt x="1370" y="1"/>
                    <a:pt x="1247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635400" y="3384100"/>
              <a:ext cx="18975" cy="6050"/>
            </a:xfrm>
            <a:custGeom>
              <a:avLst/>
              <a:gdLst/>
              <a:ahLst/>
              <a:cxnLst/>
              <a:rect l="l" t="t" r="r" b="b"/>
              <a:pathLst>
                <a:path w="759" h="242" extrusionOk="0">
                  <a:moveTo>
                    <a:pt x="184" y="0"/>
                  </a:moveTo>
                  <a:cubicBezTo>
                    <a:pt x="127" y="0"/>
                    <a:pt x="66" y="12"/>
                    <a:pt x="1" y="41"/>
                  </a:cubicBezTo>
                  <a:cubicBezTo>
                    <a:pt x="120" y="173"/>
                    <a:pt x="259" y="241"/>
                    <a:pt x="418" y="241"/>
                  </a:cubicBezTo>
                  <a:cubicBezTo>
                    <a:pt x="522" y="241"/>
                    <a:pt x="636" y="212"/>
                    <a:pt x="758" y="151"/>
                  </a:cubicBezTo>
                  <a:cubicBezTo>
                    <a:pt x="553" y="142"/>
                    <a:pt x="388" y="0"/>
                    <a:pt x="184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71750" y="3198275"/>
              <a:ext cx="11550" cy="7000"/>
            </a:xfrm>
            <a:custGeom>
              <a:avLst/>
              <a:gdLst/>
              <a:ahLst/>
              <a:cxnLst/>
              <a:rect l="l" t="t" r="r" b="b"/>
              <a:pathLst>
                <a:path w="462" h="280" extrusionOk="0">
                  <a:moveTo>
                    <a:pt x="110" y="0"/>
                  </a:moveTo>
                  <a:cubicBezTo>
                    <a:pt x="78" y="22"/>
                    <a:pt x="34" y="55"/>
                    <a:pt x="0" y="77"/>
                  </a:cubicBezTo>
                  <a:cubicBezTo>
                    <a:pt x="80" y="139"/>
                    <a:pt x="46" y="280"/>
                    <a:pt x="260" y="280"/>
                  </a:cubicBezTo>
                  <a:cubicBezTo>
                    <a:pt x="311" y="280"/>
                    <a:pt x="376" y="272"/>
                    <a:pt x="461" y="252"/>
                  </a:cubicBezTo>
                  <a:cubicBezTo>
                    <a:pt x="319" y="154"/>
                    <a:pt x="220" y="77"/>
                    <a:pt x="11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17875" y="4736100"/>
              <a:ext cx="9600" cy="3050"/>
            </a:xfrm>
            <a:custGeom>
              <a:avLst/>
              <a:gdLst/>
              <a:ahLst/>
              <a:cxnLst/>
              <a:rect l="l" t="t" r="r" b="b"/>
              <a:pathLst>
                <a:path w="384" h="122" extrusionOk="0">
                  <a:moveTo>
                    <a:pt x="0" y="0"/>
                  </a:moveTo>
                  <a:cubicBezTo>
                    <a:pt x="11" y="44"/>
                    <a:pt x="11" y="77"/>
                    <a:pt x="11" y="121"/>
                  </a:cubicBezTo>
                  <a:cubicBezTo>
                    <a:pt x="132" y="110"/>
                    <a:pt x="264" y="110"/>
                    <a:pt x="384" y="99"/>
                  </a:cubicBezTo>
                  <a:cubicBezTo>
                    <a:pt x="384" y="66"/>
                    <a:pt x="384" y="34"/>
                    <a:pt x="373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52700" y="3378250"/>
              <a:ext cx="9900" cy="9350"/>
            </a:xfrm>
            <a:custGeom>
              <a:avLst/>
              <a:gdLst/>
              <a:ahLst/>
              <a:cxnLst/>
              <a:rect l="l" t="t" r="r" b="b"/>
              <a:pathLst>
                <a:path w="396" h="374" extrusionOk="0">
                  <a:moveTo>
                    <a:pt x="99" y="1"/>
                  </a:moveTo>
                  <a:cubicBezTo>
                    <a:pt x="66" y="23"/>
                    <a:pt x="33" y="45"/>
                    <a:pt x="0" y="55"/>
                  </a:cubicBezTo>
                  <a:cubicBezTo>
                    <a:pt x="22" y="165"/>
                    <a:pt x="55" y="264"/>
                    <a:pt x="77" y="374"/>
                  </a:cubicBezTo>
                  <a:cubicBezTo>
                    <a:pt x="187" y="308"/>
                    <a:pt x="296" y="242"/>
                    <a:pt x="396" y="187"/>
                  </a:cubicBezTo>
                  <a:cubicBezTo>
                    <a:pt x="296" y="121"/>
                    <a:pt x="198" y="67"/>
                    <a:pt x="9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704000" y="3211700"/>
              <a:ext cx="19775" cy="6000"/>
            </a:xfrm>
            <a:custGeom>
              <a:avLst/>
              <a:gdLst/>
              <a:ahLst/>
              <a:cxnLst/>
              <a:rect l="l" t="t" r="r" b="b"/>
              <a:pathLst>
                <a:path w="791" h="240" extrusionOk="0">
                  <a:moveTo>
                    <a:pt x="0" y="1"/>
                  </a:moveTo>
                  <a:lnTo>
                    <a:pt x="0" y="1"/>
                  </a:lnTo>
                  <a:cubicBezTo>
                    <a:pt x="154" y="161"/>
                    <a:pt x="274" y="239"/>
                    <a:pt x="420" y="239"/>
                  </a:cubicBezTo>
                  <a:cubicBezTo>
                    <a:pt x="523" y="239"/>
                    <a:pt x="640" y="199"/>
                    <a:pt x="790" y="122"/>
                  </a:cubicBezTo>
                  <a:cubicBezTo>
                    <a:pt x="495" y="78"/>
                    <a:pt x="329" y="56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516875" y="3303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657900" y="3281675"/>
              <a:ext cx="14300" cy="7975"/>
            </a:xfrm>
            <a:custGeom>
              <a:avLst/>
              <a:gdLst/>
              <a:ahLst/>
              <a:cxnLst/>
              <a:rect l="l" t="t" r="r" b="b"/>
              <a:pathLst>
                <a:path w="572" h="319" extrusionOk="0">
                  <a:moveTo>
                    <a:pt x="495" y="1"/>
                  </a:moveTo>
                  <a:cubicBezTo>
                    <a:pt x="330" y="77"/>
                    <a:pt x="166" y="143"/>
                    <a:pt x="1" y="209"/>
                  </a:cubicBezTo>
                  <a:cubicBezTo>
                    <a:pt x="34" y="253"/>
                    <a:pt x="66" y="286"/>
                    <a:pt x="100" y="319"/>
                  </a:cubicBezTo>
                  <a:cubicBezTo>
                    <a:pt x="264" y="242"/>
                    <a:pt x="418" y="165"/>
                    <a:pt x="571" y="77"/>
                  </a:cubicBezTo>
                  <a:lnTo>
                    <a:pt x="495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516625" y="3298950"/>
              <a:ext cx="11525" cy="9350"/>
            </a:xfrm>
            <a:custGeom>
              <a:avLst/>
              <a:gdLst/>
              <a:ahLst/>
              <a:cxnLst/>
              <a:rect l="l" t="t" r="r" b="b"/>
              <a:pathLst>
                <a:path w="461" h="374" extrusionOk="0">
                  <a:moveTo>
                    <a:pt x="318" y="1"/>
                  </a:moveTo>
                  <a:cubicBezTo>
                    <a:pt x="176" y="78"/>
                    <a:pt x="88" y="122"/>
                    <a:pt x="0" y="176"/>
                  </a:cubicBezTo>
                  <a:lnTo>
                    <a:pt x="11" y="176"/>
                  </a:lnTo>
                  <a:lnTo>
                    <a:pt x="439" y="374"/>
                  </a:lnTo>
                  <a:lnTo>
                    <a:pt x="461" y="374"/>
                  </a:lnTo>
                  <a:cubicBezTo>
                    <a:pt x="417" y="264"/>
                    <a:pt x="373" y="154"/>
                    <a:pt x="31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922400" y="3317800"/>
              <a:ext cx="13475" cy="3125"/>
            </a:xfrm>
            <a:custGeom>
              <a:avLst/>
              <a:gdLst/>
              <a:ahLst/>
              <a:cxnLst/>
              <a:rect l="l" t="t" r="r" b="b"/>
              <a:pathLst>
                <a:path w="539" h="125" extrusionOk="0">
                  <a:moveTo>
                    <a:pt x="249" y="1"/>
                  </a:moveTo>
                  <a:cubicBezTo>
                    <a:pt x="134" y="1"/>
                    <a:pt x="99" y="33"/>
                    <a:pt x="0" y="125"/>
                  </a:cubicBezTo>
                  <a:cubicBezTo>
                    <a:pt x="176" y="92"/>
                    <a:pt x="297" y="70"/>
                    <a:pt x="538" y="26"/>
                  </a:cubicBezTo>
                  <a:cubicBezTo>
                    <a:pt x="401" y="11"/>
                    <a:pt x="313" y="1"/>
                    <a:pt x="24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984400" y="3384850"/>
              <a:ext cx="7700" cy="10450"/>
            </a:xfrm>
            <a:custGeom>
              <a:avLst/>
              <a:gdLst/>
              <a:ahLst/>
              <a:cxnLst/>
              <a:rect l="l" t="t" r="r" b="b"/>
              <a:pathLst>
                <a:path w="308" h="418" extrusionOk="0">
                  <a:moveTo>
                    <a:pt x="198" y="0"/>
                  </a:moveTo>
                  <a:lnTo>
                    <a:pt x="0" y="33"/>
                  </a:lnTo>
                  <a:cubicBezTo>
                    <a:pt x="66" y="164"/>
                    <a:pt x="122" y="286"/>
                    <a:pt x="176" y="417"/>
                  </a:cubicBezTo>
                  <a:cubicBezTo>
                    <a:pt x="220" y="406"/>
                    <a:pt x="264" y="406"/>
                    <a:pt x="308" y="395"/>
                  </a:cubicBezTo>
                  <a:cubicBezTo>
                    <a:pt x="275" y="264"/>
                    <a:pt x="242" y="132"/>
                    <a:pt x="198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69325" y="3398550"/>
              <a:ext cx="11550" cy="4700"/>
            </a:xfrm>
            <a:custGeom>
              <a:avLst/>
              <a:gdLst/>
              <a:ahLst/>
              <a:cxnLst/>
              <a:rect l="l" t="t" r="r" b="b"/>
              <a:pathLst>
                <a:path w="462" h="188" extrusionOk="0">
                  <a:moveTo>
                    <a:pt x="33" y="1"/>
                  </a:moveTo>
                  <a:cubicBezTo>
                    <a:pt x="22" y="23"/>
                    <a:pt x="11" y="55"/>
                    <a:pt x="0" y="89"/>
                  </a:cubicBezTo>
                  <a:cubicBezTo>
                    <a:pt x="132" y="121"/>
                    <a:pt x="274" y="155"/>
                    <a:pt x="406" y="187"/>
                  </a:cubicBezTo>
                  <a:cubicBezTo>
                    <a:pt x="428" y="155"/>
                    <a:pt x="439" y="111"/>
                    <a:pt x="461" y="67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634850" y="338510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2" y="1"/>
                  </a:moveTo>
                  <a:cubicBezTo>
                    <a:pt x="12" y="1"/>
                    <a:pt x="12" y="12"/>
                    <a:pt x="1" y="12"/>
                  </a:cubicBezTo>
                  <a:cubicBezTo>
                    <a:pt x="12" y="12"/>
                    <a:pt x="12" y="12"/>
                    <a:pt x="23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597550" y="3217075"/>
              <a:ext cx="36225" cy="14700"/>
            </a:xfrm>
            <a:custGeom>
              <a:avLst/>
              <a:gdLst/>
              <a:ahLst/>
              <a:cxnLst/>
              <a:rect l="l" t="t" r="r" b="b"/>
              <a:pathLst>
                <a:path w="1449" h="588" extrusionOk="0">
                  <a:moveTo>
                    <a:pt x="1309" y="0"/>
                  </a:moveTo>
                  <a:cubicBezTo>
                    <a:pt x="746" y="0"/>
                    <a:pt x="397" y="242"/>
                    <a:pt x="0" y="456"/>
                  </a:cubicBezTo>
                  <a:cubicBezTo>
                    <a:pt x="153" y="552"/>
                    <a:pt x="297" y="588"/>
                    <a:pt x="437" y="588"/>
                  </a:cubicBezTo>
                  <a:cubicBezTo>
                    <a:pt x="597" y="588"/>
                    <a:pt x="753" y="541"/>
                    <a:pt x="911" y="488"/>
                  </a:cubicBezTo>
                  <a:cubicBezTo>
                    <a:pt x="1120" y="346"/>
                    <a:pt x="1449" y="269"/>
                    <a:pt x="1449" y="5"/>
                  </a:cubicBezTo>
                  <a:cubicBezTo>
                    <a:pt x="1401" y="2"/>
                    <a:pt x="1354" y="0"/>
                    <a:pt x="130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654350" y="3387600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1" y="0"/>
                  </a:moveTo>
                  <a:cubicBezTo>
                    <a:pt x="0" y="0"/>
                    <a:pt x="0" y="11"/>
                    <a:pt x="0" y="11"/>
                  </a:cubicBezTo>
                  <a:lnTo>
                    <a:pt x="22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020625" y="4989600"/>
              <a:ext cx="4675" cy="3675"/>
            </a:xfrm>
            <a:custGeom>
              <a:avLst/>
              <a:gdLst/>
              <a:ahLst/>
              <a:cxnLst/>
              <a:rect l="l" t="t" r="r" b="b"/>
              <a:pathLst>
                <a:path w="187" h="147" extrusionOk="0">
                  <a:moveTo>
                    <a:pt x="143" y="1"/>
                  </a:moveTo>
                  <a:cubicBezTo>
                    <a:pt x="77" y="23"/>
                    <a:pt x="33" y="23"/>
                    <a:pt x="0" y="34"/>
                  </a:cubicBezTo>
                  <a:cubicBezTo>
                    <a:pt x="22" y="78"/>
                    <a:pt x="44" y="122"/>
                    <a:pt x="77" y="144"/>
                  </a:cubicBezTo>
                  <a:cubicBezTo>
                    <a:pt x="79" y="146"/>
                    <a:pt x="84" y="147"/>
                    <a:pt x="91" y="147"/>
                  </a:cubicBezTo>
                  <a:cubicBezTo>
                    <a:pt x="121" y="147"/>
                    <a:pt x="187" y="131"/>
                    <a:pt x="187" y="122"/>
                  </a:cubicBezTo>
                  <a:cubicBezTo>
                    <a:pt x="187" y="78"/>
                    <a:pt x="154" y="45"/>
                    <a:pt x="143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524000" y="3261100"/>
              <a:ext cx="52450" cy="40775"/>
            </a:xfrm>
            <a:custGeom>
              <a:avLst/>
              <a:gdLst/>
              <a:ahLst/>
              <a:cxnLst/>
              <a:rect l="l" t="t" r="r" b="b"/>
              <a:pathLst>
                <a:path w="2098" h="1631" extrusionOk="0">
                  <a:moveTo>
                    <a:pt x="1954" y="0"/>
                  </a:moveTo>
                  <a:cubicBezTo>
                    <a:pt x="1505" y="56"/>
                    <a:pt x="1296" y="165"/>
                    <a:pt x="1537" y="451"/>
                  </a:cubicBezTo>
                  <a:cubicBezTo>
                    <a:pt x="1220" y="329"/>
                    <a:pt x="912" y="220"/>
                    <a:pt x="594" y="99"/>
                  </a:cubicBezTo>
                  <a:cubicBezTo>
                    <a:pt x="396" y="473"/>
                    <a:pt x="198" y="834"/>
                    <a:pt x="1" y="1229"/>
                  </a:cubicBezTo>
                  <a:cubicBezTo>
                    <a:pt x="276" y="1361"/>
                    <a:pt x="561" y="1504"/>
                    <a:pt x="857" y="1624"/>
                  </a:cubicBezTo>
                  <a:cubicBezTo>
                    <a:pt x="863" y="1629"/>
                    <a:pt x="872" y="1630"/>
                    <a:pt x="881" y="1630"/>
                  </a:cubicBezTo>
                  <a:cubicBezTo>
                    <a:pt x="923" y="1630"/>
                    <a:pt x="991" y="1598"/>
                    <a:pt x="1044" y="1581"/>
                  </a:cubicBezTo>
                  <a:cubicBezTo>
                    <a:pt x="989" y="1482"/>
                    <a:pt x="945" y="1383"/>
                    <a:pt x="890" y="1273"/>
                  </a:cubicBezTo>
                  <a:lnTo>
                    <a:pt x="901" y="1273"/>
                  </a:lnTo>
                  <a:cubicBezTo>
                    <a:pt x="659" y="944"/>
                    <a:pt x="693" y="834"/>
                    <a:pt x="1066" y="670"/>
                  </a:cubicBezTo>
                  <a:cubicBezTo>
                    <a:pt x="1230" y="604"/>
                    <a:pt x="1395" y="527"/>
                    <a:pt x="1549" y="451"/>
                  </a:cubicBezTo>
                  <a:cubicBezTo>
                    <a:pt x="1661" y="492"/>
                    <a:pt x="1765" y="561"/>
                    <a:pt x="1868" y="561"/>
                  </a:cubicBezTo>
                  <a:cubicBezTo>
                    <a:pt x="1875" y="561"/>
                    <a:pt x="1882" y="561"/>
                    <a:pt x="1889" y="560"/>
                  </a:cubicBezTo>
                  <a:cubicBezTo>
                    <a:pt x="1966" y="560"/>
                    <a:pt x="2097" y="451"/>
                    <a:pt x="2097" y="385"/>
                  </a:cubicBezTo>
                  <a:cubicBezTo>
                    <a:pt x="2086" y="264"/>
                    <a:pt x="2010" y="143"/>
                    <a:pt x="1954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007450" y="4021925"/>
              <a:ext cx="13175" cy="11550"/>
            </a:xfrm>
            <a:custGeom>
              <a:avLst/>
              <a:gdLst/>
              <a:ahLst/>
              <a:cxnLst/>
              <a:rect l="l" t="t" r="r" b="b"/>
              <a:pathLst>
                <a:path w="527" h="462" extrusionOk="0">
                  <a:moveTo>
                    <a:pt x="44" y="1"/>
                  </a:moveTo>
                  <a:cubicBezTo>
                    <a:pt x="44" y="88"/>
                    <a:pt x="0" y="187"/>
                    <a:pt x="56" y="252"/>
                  </a:cubicBezTo>
                  <a:cubicBezTo>
                    <a:pt x="132" y="318"/>
                    <a:pt x="286" y="352"/>
                    <a:pt x="527" y="461"/>
                  </a:cubicBezTo>
                  <a:cubicBezTo>
                    <a:pt x="461" y="252"/>
                    <a:pt x="473" y="143"/>
                    <a:pt x="395" y="77"/>
                  </a:cubicBezTo>
                  <a:cubicBezTo>
                    <a:pt x="329" y="22"/>
                    <a:pt x="165" y="22"/>
                    <a:pt x="44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825000" y="3351375"/>
              <a:ext cx="9900" cy="6600"/>
            </a:xfrm>
            <a:custGeom>
              <a:avLst/>
              <a:gdLst/>
              <a:ahLst/>
              <a:cxnLst/>
              <a:rect l="l" t="t" r="r" b="b"/>
              <a:pathLst>
                <a:path w="396" h="264" extrusionOk="0">
                  <a:moveTo>
                    <a:pt x="286" y="0"/>
                  </a:moveTo>
                  <a:cubicBezTo>
                    <a:pt x="198" y="66"/>
                    <a:pt x="99" y="132"/>
                    <a:pt x="1" y="198"/>
                  </a:cubicBezTo>
                  <a:cubicBezTo>
                    <a:pt x="33" y="220"/>
                    <a:pt x="66" y="242"/>
                    <a:pt x="88" y="264"/>
                  </a:cubicBezTo>
                  <a:cubicBezTo>
                    <a:pt x="198" y="198"/>
                    <a:pt x="296" y="143"/>
                    <a:pt x="396" y="77"/>
                  </a:cubicBezTo>
                  <a:cubicBezTo>
                    <a:pt x="362" y="55"/>
                    <a:pt x="330" y="33"/>
                    <a:pt x="28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63675" y="3292075"/>
              <a:ext cx="14700" cy="10750"/>
            </a:xfrm>
            <a:custGeom>
              <a:avLst/>
              <a:gdLst/>
              <a:ahLst/>
              <a:cxnLst/>
              <a:rect l="l" t="t" r="r" b="b"/>
              <a:pathLst>
                <a:path w="588" h="430" extrusionOk="0">
                  <a:moveTo>
                    <a:pt x="286" y="0"/>
                  </a:moveTo>
                  <a:cubicBezTo>
                    <a:pt x="0" y="0"/>
                    <a:pt x="19" y="75"/>
                    <a:pt x="105" y="429"/>
                  </a:cubicBezTo>
                  <a:cubicBezTo>
                    <a:pt x="292" y="276"/>
                    <a:pt x="424" y="155"/>
                    <a:pt x="588" y="12"/>
                  </a:cubicBezTo>
                  <a:cubicBezTo>
                    <a:pt x="462" y="5"/>
                    <a:pt x="363" y="0"/>
                    <a:pt x="28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87425" y="3221725"/>
              <a:ext cx="16750" cy="7300"/>
            </a:xfrm>
            <a:custGeom>
              <a:avLst/>
              <a:gdLst/>
              <a:ahLst/>
              <a:cxnLst/>
              <a:rect l="l" t="t" r="r" b="b"/>
              <a:pathLst>
                <a:path w="670" h="292" extrusionOk="0">
                  <a:moveTo>
                    <a:pt x="377" y="0"/>
                  </a:moveTo>
                  <a:cubicBezTo>
                    <a:pt x="294" y="0"/>
                    <a:pt x="195" y="91"/>
                    <a:pt x="1" y="270"/>
                  </a:cubicBezTo>
                  <a:cubicBezTo>
                    <a:pt x="274" y="280"/>
                    <a:pt x="461" y="292"/>
                    <a:pt x="670" y="292"/>
                  </a:cubicBezTo>
                  <a:cubicBezTo>
                    <a:pt x="531" y="97"/>
                    <a:pt x="462" y="0"/>
                    <a:pt x="37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985500" y="3306375"/>
              <a:ext cx="4950" cy="4675"/>
            </a:xfrm>
            <a:custGeom>
              <a:avLst/>
              <a:gdLst/>
              <a:ahLst/>
              <a:cxnLst/>
              <a:rect l="l" t="t" r="r" b="b"/>
              <a:pathLst>
                <a:path w="198" h="187" extrusionOk="0">
                  <a:moveTo>
                    <a:pt x="99" y="0"/>
                  </a:moveTo>
                  <a:cubicBezTo>
                    <a:pt x="56" y="44"/>
                    <a:pt x="0" y="77"/>
                    <a:pt x="0" y="88"/>
                  </a:cubicBezTo>
                  <a:cubicBezTo>
                    <a:pt x="34" y="121"/>
                    <a:pt x="78" y="154"/>
                    <a:pt x="121" y="187"/>
                  </a:cubicBezTo>
                  <a:cubicBezTo>
                    <a:pt x="154" y="165"/>
                    <a:pt x="198" y="132"/>
                    <a:pt x="198" y="110"/>
                  </a:cubicBezTo>
                  <a:cubicBezTo>
                    <a:pt x="176" y="77"/>
                    <a:pt x="132" y="44"/>
                    <a:pt x="9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008825" y="3529975"/>
              <a:ext cx="3325" cy="2775"/>
            </a:xfrm>
            <a:custGeom>
              <a:avLst/>
              <a:gdLst/>
              <a:ahLst/>
              <a:cxnLst/>
              <a:rect l="l" t="t" r="r" b="b"/>
              <a:pathLst>
                <a:path w="133" h="111" extrusionOk="0">
                  <a:moveTo>
                    <a:pt x="77" y="0"/>
                  </a:moveTo>
                  <a:cubicBezTo>
                    <a:pt x="55" y="22"/>
                    <a:pt x="22" y="44"/>
                    <a:pt x="1" y="66"/>
                  </a:cubicBezTo>
                  <a:cubicBezTo>
                    <a:pt x="22" y="78"/>
                    <a:pt x="55" y="100"/>
                    <a:pt x="88" y="110"/>
                  </a:cubicBezTo>
                  <a:cubicBezTo>
                    <a:pt x="99" y="110"/>
                    <a:pt x="132" y="88"/>
                    <a:pt x="132" y="78"/>
                  </a:cubicBezTo>
                  <a:cubicBezTo>
                    <a:pt x="121" y="56"/>
                    <a:pt x="99" y="34"/>
                    <a:pt x="7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854900" y="3049825"/>
              <a:ext cx="11550" cy="7175"/>
            </a:xfrm>
            <a:custGeom>
              <a:avLst/>
              <a:gdLst/>
              <a:ahLst/>
              <a:cxnLst/>
              <a:rect l="l" t="t" r="r" b="b"/>
              <a:pathLst>
                <a:path w="462" h="287" extrusionOk="0">
                  <a:moveTo>
                    <a:pt x="352" y="1"/>
                  </a:moveTo>
                  <a:cubicBezTo>
                    <a:pt x="231" y="56"/>
                    <a:pt x="121" y="100"/>
                    <a:pt x="0" y="144"/>
                  </a:cubicBezTo>
                  <a:cubicBezTo>
                    <a:pt x="56" y="188"/>
                    <a:pt x="110" y="242"/>
                    <a:pt x="165" y="286"/>
                  </a:cubicBezTo>
                  <a:cubicBezTo>
                    <a:pt x="264" y="232"/>
                    <a:pt x="363" y="176"/>
                    <a:pt x="461" y="110"/>
                  </a:cubicBezTo>
                  <a:cubicBezTo>
                    <a:pt x="429" y="78"/>
                    <a:pt x="385" y="45"/>
                    <a:pt x="35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001150" y="3212600"/>
              <a:ext cx="15925" cy="7375"/>
            </a:xfrm>
            <a:custGeom>
              <a:avLst/>
              <a:gdLst/>
              <a:ahLst/>
              <a:cxnLst/>
              <a:rect l="l" t="t" r="r" b="b"/>
              <a:pathLst>
                <a:path w="637" h="295" extrusionOk="0">
                  <a:moveTo>
                    <a:pt x="338" y="1"/>
                  </a:moveTo>
                  <a:cubicBezTo>
                    <a:pt x="249" y="1"/>
                    <a:pt x="138" y="20"/>
                    <a:pt x="0" y="53"/>
                  </a:cubicBezTo>
                  <a:cubicBezTo>
                    <a:pt x="252" y="152"/>
                    <a:pt x="406" y="206"/>
                    <a:pt x="637" y="294"/>
                  </a:cubicBezTo>
                  <a:cubicBezTo>
                    <a:pt x="607" y="81"/>
                    <a:pt x="519" y="1"/>
                    <a:pt x="33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994000" y="3288275"/>
              <a:ext cx="9625" cy="7425"/>
            </a:xfrm>
            <a:custGeom>
              <a:avLst/>
              <a:gdLst/>
              <a:ahLst/>
              <a:cxnLst/>
              <a:rect l="l" t="t" r="r" b="b"/>
              <a:pathLst>
                <a:path w="385" h="297" extrusionOk="0">
                  <a:moveTo>
                    <a:pt x="209" y="0"/>
                  </a:moveTo>
                  <a:cubicBezTo>
                    <a:pt x="133" y="77"/>
                    <a:pt x="55" y="132"/>
                    <a:pt x="11" y="208"/>
                  </a:cubicBezTo>
                  <a:cubicBezTo>
                    <a:pt x="1" y="220"/>
                    <a:pt x="133" y="296"/>
                    <a:pt x="143" y="296"/>
                  </a:cubicBezTo>
                  <a:cubicBezTo>
                    <a:pt x="231" y="252"/>
                    <a:pt x="319" y="198"/>
                    <a:pt x="385" y="142"/>
                  </a:cubicBezTo>
                  <a:cubicBezTo>
                    <a:pt x="385" y="132"/>
                    <a:pt x="297" y="66"/>
                    <a:pt x="20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84100" y="3266325"/>
              <a:ext cx="14300" cy="8500"/>
            </a:xfrm>
            <a:custGeom>
              <a:avLst/>
              <a:gdLst/>
              <a:ahLst/>
              <a:cxnLst/>
              <a:rect l="l" t="t" r="r" b="b"/>
              <a:pathLst>
                <a:path w="572" h="340" extrusionOk="0">
                  <a:moveTo>
                    <a:pt x="187" y="0"/>
                  </a:moveTo>
                  <a:cubicBezTo>
                    <a:pt x="132" y="99"/>
                    <a:pt x="67" y="208"/>
                    <a:pt x="1" y="307"/>
                  </a:cubicBezTo>
                  <a:cubicBezTo>
                    <a:pt x="33" y="318"/>
                    <a:pt x="67" y="329"/>
                    <a:pt x="111" y="340"/>
                  </a:cubicBezTo>
                  <a:cubicBezTo>
                    <a:pt x="264" y="274"/>
                    <a:pt x="418" y="220"/>
                    <a:pt x="571" y="154"/>
                  </a:cubicBezTo>
                  <a:cubicBezTo>
                    <a:pt x="440" y="99"/>
                    <a:pt x="319" y="55"/>
                    <a:pt x="18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44075" y="3312950"/>
              <a:ext cx="7150" cy="4175"/>
            </a:xfrm>
            <a:custGeom>
              <a:avLst/>
              <a:gdLst/>
              <a:ahLst/>
              <a:cxnLst/>
              <a:rect l="l" t="t" r="r" b="b"/>
              <a:pathLst>
                <a:path w="286" h="167" extrusionOk="0">
                  <a:moveTo>
                    <a:pt x="231" y="1"/>
                  </a:moveTo>
                  <a:cubicBezTo>
                    <a:pt x="154" y="33"/>
                    <a:pt x="77" y="77"/>
                    <a:pt x="1" y="111"/>
                  </a:cubicBezTo>
                  <a:cubicBezTo>
                    <a:pt x="20" y="130"/>
                    <a:pt x="57" y="167"/>
                    <a:pt x="72" y="167"/>
                  </a:cubicBezTo>
                  <a:cubicBezTo>
                    <a:pt x="74" y="167"/>
                    <a:pt x="76" y="166"/>
                    <a:pt x="77" y="165"/>
                  </a:cubicBezTo>
                  <a:cubicBezTo>
                    <a:pt x="154" y="143"/>
                    <a:pt x="220" y="99"/>
                    <a:pt x="286" y="67"/>
                  </a:cubicBezTo>
                  <a:cubicBezTo>
                    <a:pt x="274" y="45"/>
                    <a:pt x="252" y="23"/>
                    <a:pt x="23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"/>
          <p:cNvSpPr txBox="1">
            <a:spLocks noGrp="1"/>
          </p:cNvSpPr>
          <p:nvPr>
            <p:ph type="ctrTitle"/>
          </p:nvPr>
        </p:nvSpPr>
        <p:spPr>
          <a:xfrm>
            <a:off x="720000" y="2184025"/>
            <a:ext cx="5803500" cy="16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0EADB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7" name="Google Shape;147;p2"/>
          <p:cNvSpPr txBox="1">
            <a:spLocks noGrp="1"/>
          </p:cNvSpPr>
          <p:nvPr>
            <p:ph type="subTitle" idx="1"/>
          </p:nvPr>
        </p:nvSpPr>
        <p:spPr>
          <a:xfrm>
            <a:off x="720000" y="4115100"/>
            <a:ext cx="77040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EAD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bg>
      <p:bgPr>
        <a:solidFill>
          <a:schemeClr val="lt2"/>
        </a:solidFill>
        <a:effectLst/>
      </p:bgPr>
    </p:bg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26"/>
          <p:cNvGrpSpPr/>
          <p:nvPr/>
        </p:nvGrpSpPr>
        <p:grpSpPr>
          <a:xfrm flipH="1"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1340" name="Google Shape;1340;p26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503757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"/>
          <p:cNvGrpSpPr/>
          <p:nvPr/>
        </p:nvGrpSpPr>
        <p:grpSpPr>
          <a:xfrm rot="10800000" flipH="1"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291" name="Google Shape;291;p4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>
                <a:solidFill>
                  <a:srgbClr val="50375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"/>
          <p:cNvSpPr txBox="1">
            <a:spLocks noGrp="1"/>
          </p:cNvSpPr>
          <p:nvPr>
            <p:ph type="body" idx="1"/>
          </p:nvPr>
        </p:nvSpPr>
        <p:spPr>
          <a:xfrm>
            <a:off x="720000" y="1470250"/>
            <a:ext cx="48555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lengo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lengo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lengo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lengo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lengo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lengo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lengo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lengo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Moleng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D56950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6"/>
          <p:cNvGrpSpPr/>
          <p:nvPr/>
        </p:nvGrpSpPr>
        <p:grpSpPr>
          <a:xfrm rot="10800000"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384" name="Google Shape;384;p6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E2ACA2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1"/>
          <p:cNvGrpSpPr/>
          <p:nvPr/>
        </p:nvGrpSpPr>
        <p:grpSpPr>
          <a:xfrm rot="10800000"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565" name="Google Shape;565;p11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11"/>
          <p:cNvSpPr txBox="1">
            <a:spLocks noGrp="1"/>
          </p:cNvSpPr>
          <p:nvPr>
            <p:ph type="title" hasCustomPrompt="1"/>
          </p:nvPr>
        </p:nvSpPr>
        <p:spPr>
          <a:xfrm>
            <a:off x="1766625" y="1751125"/>
            <a:ext cx="56106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EADB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7" name="Google Shape;607;p11"/>
          <p:cNvSpPr txBox="1">
            <a:spLocks noGrp="1"/>
          </p:cNvSpPr>
          <p:nvPr>
            <p:ph type="subTitle" idx="1"/>
          </p:nvPr>
        </p:nvSpPr>
        <p:spPr>
          <a:xfrm>
            <a:off x="1780871" y="2949278"/>
            <a:ext cx="559650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EADB"/>
              </a:buClr>
              <a:buSzPts val="1600"/>
              <a:buNone/>
              <a:defRPr sz="1600">
                <a:solidFill>
                  <a:srgbClr val="F0EADB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D56950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13"/>
          <p:cNvGrpSpPr/>
          <p:nvPr/>
        </p:nvGrpSpPr>
        <p:grpSpPr>
          <a:xfrm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611" name="Google Shape;611;p13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310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70306"/>
            <a:ext cx="13413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4" name="Google Shape;654;p13"/>
          <p:cNvSpPr txBox="1">
            <a:spLocks noGrp="1"/>
          </p:cNvSpPr>
          <p:nvPr>
            <p:ph type="subTitle" idx="1"/>
          </p:nvPr>
        </p:nvSpPr>
        <p:spPr>
          <a:xfrm>
            <a:off x="2302203" y="1649884"/>
            <a:ext cx="1899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rkshire Swash"/>
              <a:buNone/>
              <a:defRPr sz="2000">
                <a:solidFill>
                  <a:srgbClr val="D56950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subTitle" idx="3"/>
          </p:nvPr>
        </p:nvSpPr>
        <p:spPr>
          <a:xfrm>
            <a:off x="2302200" y="2009108"/>
            <a:ext cx="21201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rgbClr val="5037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184517"/>
            <a:ext cx="13413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7" name="Google Shape;657;p13"/>
          <p:cNvSpPr txBox="1">
            <a:spLocks noGrp="1"/>
          </p:cNvSpPr>
          <p:nvPr>
            <p:ph type="subTitle" idx="5"/>
          </p:nvPr>
        </p:nvSpPr>
        <p:spPr>
          <a:xfrm>
            <a:off x="2302200" y="3170707"/>
            <a:ext cx="1899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rkshire Swash"/>
              <a:buNone/>
              <a:defRPr sz="2000">
                <a:solidFill>
                  <a:srgbClr val="D56950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13"/>
          <p:cNvSpPr txBox="1">
            <a:spLocks noGrp="1"/>
          </p:cNvSpPr>
          <p:nvPr>
            <p:ph type="subTitle" idx="6"/>
          </p:nvPr>
        </p:nvSpPr>
        <p:spPr>
          <a:xfrm>
            <a:off x="2302200" y="3525784"/>
            <a:ext cx="2120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rgbClr val="5037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13"/>
          <p:cNvSpPr txBox="1">
            <a:spLocks noGrp="1"/>
          </p:cNvSpPr>
          <p:nvPr>
            <p:ph type="title" idx="7" hasCustomPrompt="1"/>
          </p:nvPr>
        </p:nvSpPr>
        <p:spPr>
          <a:xfrm>
            <a:off x="4520200" y="1670306"/>
            <a:ext cx="13413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0" name="Google Shape;660;p13"/>
          <p:cNvSpPr txBox="1">
            <a:spLocks noGrp="1"/>
          </p:cNvSpPr>
          <p:nvPr>
            <p:ph type="subTitle" idx="8"/>
          </p:nvPr>
        </p:nvSpPr>
        <p:spPr>
          <a:xfrm>
            <a:off x="6326575" y="1649884"/>
            <a:ext cx="14940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rkshire Swash"/>
              <a:buNone/>
              <a:defRPr sz="2000">
                <a:solidFill>
                  <a:srgbClr val="D56950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61" name="Google Shape;661;p13"/>
          <p:cNvSpPr txBox="1">
            <a:spLocks noGrp="1"/>
          </p:cNvSpPr>
          <p:nvPr>
            <p:ph type="subTitle" idx="9"/>
          </p:nvPr>
        </p:nvSpPr>
        <p:spPr>
          <a:xfrm>
            <a:off x="6324525" y="1996058"/>
            <a:ext cx="2120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rgbClr val="5037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62" name="Google Shape;6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520200" y="3184517"/>
            <a:ext cx="13413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3" name="Google Shape;663;p13"/>
          <p:cNvSpPr txBox="1">
            <a:spLocks noGrp="1"/>
          </p:cNvSpPr>
          <p:nvPr>
            <p:ph type="subTitle" idx="14"/>
          </p:nvPr>
        </p:nvSpPr>
        <p:spPr>
          <a:xfrm>
            <a:off x="6326575" y="3170707"/>
            <a:ext cx="14940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rkshire Swash"/>
              <a:buNone/>
              <a:defRPr sz="2000">
                <a:solidFill>
                  <a:srgbClr val="D56950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13"/>
          <p:cNvSpPr txBox="1">
            <a:spLocks noGrp="1"/>
          </p:cNvSpPr>
          <p:nvPr>
            <p:ph type="subTitle" idx="15"/>
          </p:nvPr>
        </p:nvSpPr>
        <p:spPr>
          <a:xfrm>
            <a:off x="6326575" y="3525659"/>
            <a:ext cx="2120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rgbClr val="5037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3">
    <p:bg>
      <p:bgPr>
        <a:solidFill>
          <a:srgbClr val="503757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7"/>
          <p:cNvGrpSpPr/>
          <p:nvPr/>
        </p:nvGrpSpPr>
        <p:grpSpPr>
          <a:xfrm rot="10800000" flipH="1"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822" name="Google Shape;822;p17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310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864" name="Google Shape;864;p17"/>
          <p:cNvSpPr txBox="1">
            <a:spLocks noGrp="1"/>
          </p:cNvSpPr>
          <p:nvPr>
            <p:ph type="subTitle" idx="1"/>
          </p:nvPr>
        </p:nvSpPr>
        <p:spPr>
          <a:xfrm>
            <a:off x="720000" y="1964046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Font typeface="Berkshire Swash"/>
              <a:buNone/>
              <a:defRPr sz="200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17"/>
          <p:cNvSpPr txBox="1">
            <a:spLocks noGrp="1"/>
          </p:cNvSpPr>
          <p:nvPr>
            <p:ph type="subTitle" idx="2"/>
          </p:nvPr>
        </p:nvSpPr>
        <p:spPr>
          <a:xfrm>
            <a:off x="720000" y="2338904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  <p:sp>
        <p:nvSpPr>
          <p:cNvPr id="866" name="Google Shape;866;p17"/>
          <p:cNvSpPr txBox="1">
            <a:spLocks noGrp="1"/>
          </p:cNvSpPr>
          <p:nvPr>
            <p:ph type="subTitle" idx="3"/>
          </p:nvPr>
        </p:nvSpPr>
        <p:spPr>
          <a:xfrm>
            <a:off x="3369900" y="1964046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Font typeface="Berkshire Swash"/>
              <a:buNone/>
              <a:defRPr sz="200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  <p:sp>
        <p:nvSpPr>
          <p:cNvPr id="867" name="Google Shape;867;p17"/>
          <p:cNvSpPr txBox="1">
            <a:spLocks noGrp="1"/>
          </p:cNvSpPr>
          <p:nvPr>
            <p:ph type="subTitle" idx="4"/>
          </p:nvPr>
        </p:nvSpPr>
        <p:spPr>
          <a:xfrm>
            <a:off x="3369900" y="2338904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  <p:sp>
        <p:nvSpPr>
          <p:cNvPr id="868" name="Google Shape;868;p17"/>
          <p:cNvSpPr txBox="1">
            <a:spLocks noGrp="1"/>
          </p:cNvSpPr>
          <p:nvPr>
            <p:ph type="subTitle" idx="5"/>
          </p:nvPr>
        </p:nvSpPr>
        <p:spPr>
          <a:xfrm>
            <a:off x="6019800" y="1964046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Font typeface="Berkshire Swash"/>
              <a:buNone/>
              <a:defRPr sz="200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  <p:sp>
        <p:nvSpPr>
          <p:cNvPr id="869" name="Google Shape;869;p17"/>
          <p:cNvSpPr txBox="1">
            <a:spLocks noGrp="1"/>
          </p:cNvSpPr>
          <p:nvPr>
            <p:ph type="subTitle" idx="6"/>
          </p:nvPr>
        </p:nvSpPr>
        <p:spPr>
          <a:xfrm>
            <a:off x="6019800" y="2338904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  <p:sp>
        <p:nvSpPr>
          <p:cNvPr id="870" name="Google Shape;870;p17"/>
          <p:cNvSpPr txBox="1">
            <a:spLocks noGrp="1"/>
          </p:cNvSpPr>
          <p:nvPr>
            <p:ph type="subTitle" idx="7"/>
          </p:nvPr>
        </p:nvSpPr>
        <p:spPr>
          <a:xfrm>
            <a:off x="720000" y="3700939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Font typeface="Berkshire Swash"/>
              <a:buNone/>
              <a:defRPr sz="200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  <p:sp>
        <p:nvSpPr>
          <p:cNvPr id="871" name="Google Shape;871;p17"/>
          <p:cNvSpPr txBox="1">
            <a:spLocks noGrp="1"/>
          </p:cNvSpPr>
          <p:nvPr>
            <p:ph type="subTitle" idx="8"/>
          </p:nvPr>
        </p:nvSpPr>
        <p:spPr>
          <a:xfrm>
            <a:off x="720000" y="4075797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  <p:sp>
        <p:nvSpPr>
          <p:cNvPr id="872" name="Google Shape;872;p17"/>
          <p:cNvSpPr txBox="1">
            <a:spLocks noGrp="1"/>
          </p:cNvSpPr>
          <p:nvPr>
            <p:ph type="subTitle" idx="9"/>
          </p:nvPr>
        </p:nvSpPr>
        <p:spPr>
          <a:xfrm>
            <a:off x="3369900" y="3700939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Font typeface="Berkshire Swash"/>
              <a:buNone/>
              <a:defRPr sz="200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  <p:sp>
        <p:nvSpPr>
          <p:cNvPr id="873" name="Google Shape;873;p17"/>
          <p:cNvSpPr txBox="1">
            <a:spLocks noGrp="1"/>
          </p:cNvSpPr>
          <p:nvPr>
            <p:ph type="subTitle" idx="13"/>
          </p:nvPr>
        </p:nvSpPr>
        <p:spPr>
          <a:xfrm>
            <a:off x="3369900" y="4075797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  <p:sp>
        <p:nvSpPr>
          <p:cNvPr id="874" name="Google Shape;874;p17"/>
          <p:cNvSpPr txBox="1">
            <a:spLocks noGrp="1"/>
          </p:cNvSpPr>
          <p:nvPr>
            <p:ph type="subTitle" idx="14"/>
          </p:nvPr>
        </p:nvSpPr>
        <p:spPr>
          <a:xfrm>
            <a:off x="6019800" y="3700939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Font typeface="Berkshire Swash"/>
              <a:buNone/>
              <a:defRPr sz="200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2000"/>
              <a:buNone/>
              <a:defRPr sz="20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  <p:sp>
        <p:nvSpPr>
          <p:cNvPr id="875" name="Google Shape;875;p17"/>
          <p:cNvSpPr txBox="1">
            <a:spLocks noGrp="1"/>
          </p:cNvSpPr>
          <p:nvPr>
            <p:ph type="subTitle" idx="15"/>
          </p:nvPr>
        </p:nvSpPr>
        <p:spPr>
          <a:xfrm>
            <a:off x="6019800" y="4075797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503757"/>
              </a:buClr>
              <a:buSzPts val="1600"/>
              <a:buNone/>
              <a:defRPr sz="1600">
                <a:solidFill>
                  <a:srgbClr val="50375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bg>
      <p:bgPr>
        <a:solidFill>
          <a:srgbClr val="D56950"/>
        </a:solidFill>
        <a:effectLst/>
      </p:bgPr>
    </p:bg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24"/>
          <p:cNvGrpSpPr/>
          <p:nvPr/>
        </p:nvGrpSpPr>
        <p:grpSpPr>
          <a:xfrm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1252" name="Google Shape;1252;p24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24"/>
          <p:cNvSpPr txBox="1">
            <a:spLocks noGrp="1"/>
          </p:cNvSpPr>
          <p:nvPr>
            <p:ph type="title"/>
          </p:nvPr>
        </p:nvSpPr>
        <p:spPr>
          <a:xfrm>
            <a:off x="1564338" y="1123025"/>
            <a:ext cx="6015300" cy="25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0EADB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4" name="Google Shape;1294;p24"/>
          <p:cNvSpPr txBox="1">
            <a:spLocks noGrp="1"/>
          </p:cNvSpPr>
          <p:nvPr>
            <p:ph type="subTitle" idx="1"/>
          </p:nvPr>
        </p:nvSpPr>
        <p:spPr>
          <a:xfrm>
            <a:off x="1564338" y="3625000"/>
            <a:ext cx="60153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0EADB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chemeClr val="dk1"/>
        </a:soli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25"/>
          <p:cNvGrpSpPr/>
          <p:nvPr/>
        </p:nvGrpSpPr>
        <p:grpSpPr>
          <a:xfrm rot="10800000" flipH="1"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1297" name="Google Shape;1297;p25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70250"/>
            <a:ext cx="770400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1800"/>
              <a:buFont typeface="Pontano Sans"/>
              <a:buChar char="●"/>
              <a:defRPr sz="1800"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○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■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●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○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■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●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○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72E4E"/>
              </a:buClr>
              <a:buSzPts val="1400"/>
              <a:buFont typeface="Pontano Sans"/>
              <a:buChar char="■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7" r:id="rId4"/>
    <p:sldLayoutId id="2147483658" r:id="rId5"/>
    <p:sldLayoutId id="2147483659" r:id="rId6"/>
    <p:sldLayoutId id="2147483663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757"/>
        </a:solidFill>
        <a:effectLst/>
      </p:bgPr>
    </p:bg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1389;p29"/>
          <p:cNvGrpSpPr/>
          <p:nvPr/>
        </p:nvGrpSpPr>
        <p:grpSpPr>
          <a:xfrm>
            <a:off x="6006549" y="540000"/>
            <a:ext cx="2248587" cy="2248553"/>
            <a:chOff x="5633549" y="663000"/>
            <a:chExt cx="2248587" cy="2248553"/>
          </a:xfrm>
        </p:grpSpPr>
        <p:sp>
          <p:nvSpPr>
            <p:cNvPr id="1390" name="Google Shape;1390;p29"/>
            <p:cNvSpPr/>
            <p:nvPr/>
          </p:nvSpPr>
          <p:spPr>
            <a:xfrm>
              <a:off x="5633549" y="663000"/>
              <a:ext cx="2248587" cy="2248553"/>
            </a:xfrm>
            <a:custGeom>
              <a:avLst/>
              <a:gdLst/>
              <a:ahLst/>
              <a:cxnLst/>
              <a:rect l="l" t="t" r="r" b="b"/>
              <a:pathLst>
                <a:path w="13425" h="13425" extrusionOk="0">
                  <a:moveTo>
                    <a:pt x="6708" y="1"/>
                  </a:moveTo>
                  <a:cubicBezTo>
                    <a:pt x="3002" y="1"/>
                    <a:pt x="1" y="3002"/>
                    <a:pt x="1" y="6708"/>
                  </a:cubicBezTo>
                  <a:cubicBezTo>
                    <a:pt x="1" y="10412"/>
                    <a:pt x="3002" y="13424"/>
                    <a:pt x="6708" y="13424"/>
                  </a:cubicBezTo>
                  <a:cubicBezTo>
                    <a:pt x="10423" y="13424"/>
                    <a:pt x="13424" y="10412"/>
                    <a:pt x="13424" y="6708"/>
                  </a:cubicBezTo>
                  <a:cubicBezTo>
                    <a:pt x="13424" y="3002"/>
                    <a:pt x="10423" y="1"/>
                    <a:pt x="6708" y="1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5936209" y="1597265"/>
              <a:ext cx="138181" cy="118583"/>
            </a:xfrm>
            <a:custGeom>
              <a:avLst/>
              <a:gdLst/>
              <a:ahLst/>
              <a:cxnLst/>
              <a:rect l="l" t="t" r="r" b="b"/>
              <a:pathLst>
                <a:path w="825" h="708" extrusionOk="0">
                  <a:moveTo>
                    <a:pt x="292" y="164"/>
                  </a:moveTo>
                  <a:cubicBezTo>
                    <a:pt x="299" y="164"/>
                    <a:pt x="305" y="164"/>
                    <a:pt x="312" y="166"/>
                  </a:cubicBezTo>
                  <a:cubicBezTo>
                    <a:pt x="362" y="175"/>
                    <a:pt x="383" y="216"/>
                    <a:pt x="372" y="266"/>
                  </a:cubicBezTo>
                  <a:lnTo>
                    <a:pt x="332" y="467"/>
                  </a:lnTo>
                  <a:lnTo>
                    <a:pt x="171" y="436"/>
                  </a:lnTo>
                  <a:lnTo>
                    <a:pt x="211" y="226"/>
                  </a:lnTo>
                  <a:cubicBezTo>
                    <a:pt x="220" y="191"/>
                    <a:pt x="252" y="164"/>
                    <a:pt x="292" y="164"/>
                  </a:cubicBezTo>
                  <a:close/>
                  <a:moveTo>
                    <a:pt x="585" y="194"/>
                  </a:moveTo>
                  <a:cubicBezTo>
                    <a:pt x="591" y="194"/>
                    <a:pt x="597" y="194"/>
                    <a:pt x="603" y="196"/>
                  </a:cubicBezTo>
                  <a:cubicBezTo>
                    <a:pt x="653" y="206"/>
                    <a:pt x="673" y="256"/>
                    <a:pt x="664" y="306"/>
                  </a:cubicBezTo>
                  <a:lnTo>
                    <a:pt x="613" y="527"/>
                  </a:lnTo>
                  <a:lnTo>
                    <a:pt x="452" y="497"/>
                  </a:lnTo>
                  <a:lnTo>
                    <a:pt x="493" y="266"/>
                  </a:lnTo>
                  <a:cubicBezTo>
                    <a:pt x="510" y="222"/>
                    <a:pt x="543" y="194"/>
                    <a:pt x="585" y="194"/>
                  </a:cubicBezTo>
                  <a:close/>
                  <a:moveTo>
                    <a:pt x="272" y="1"/>
                  </a:moveTo>
                  <a:cubicBezTo>
                    <a:pt x="192" y="1"/>
                    <a:pt x="108" y="51"/>
                    <a:pt x="91" y="146"/>
                  </a:cubicBezTo>
                  <a:lnTo>
                    <a:pt x="1" y="557"/>
                  </a:lnTo>
                  <a:lnTo>
                    <a:pt x="713" y="708"/>
                  </a:lnTo>
                  <a:lnTo>
                    <a:pt x="794" y="336"/>
                  </a:lnTo>
                  <a:cubicBezTo>
                    <a:pt x="824" y="196"/>
                    <a:pt x="784" y="75"/>
                    <a:pt x="664" y="45"/>
                  </a:cubicBezTo>
                  <a:cubicBezTo>
                    <a:pt x="648" y="42"/>
                    <a:pt x="633" y="40"/>
                    <a:pt x="619" y="40"/>
                  </a:cubicBezTo>
                  <a:cubicBezTo>
                    <a:pt x="547" y="40"/>
                    <a:pt x="486" y="81"/>
                    <a:pt x="452" y="155"/>
                  </a:cubicBezTo>
                  <a:cubicBezTo>
                    <a:pt x="443" y="75"/>
                    <a:pt x="383" y="15"/>
                    <a:pt x="312" y="5"/>
                  </a:cubicBezTo>
                  <a:cubicBezTo>
                    <a:pt x="299" y="2"/>
                    <a:pt x="285" y="1"/>
                    <a:pt x="272" y="1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5995166" y="1417045"/>
              <a:ext cx="144714" cy="126622"/>
            </a:xfrm>
            <a:custGeom>
              <a:avLst/>
              <a:gdLst/>
              <a:ahLst/>
              <a:cxnLst/>
              <a:rect l="l" t="t" r="r" b="b"/>
              <a:pathLst>
                <a:path w="864" h="756" extrusionOk="0">
                  <a:moveTo>
                    <a:pt x="428" y="154"/>
                  </a:moveTo>
                  <a:cubicBezTo>
                    <a:pt x="463" y="154"/>
                    <a:pt x="499" y="162"/>
                    <a:pt x="533" y="177"/>
                  </a:cubicBezTo>
                  <a:cubicBezTo>
                    <a:pt x="633" y="227"/>
                    <a:pt x="703" y="348"/>
                    <a:pt x="633" y="479"/>
                  </a:cubicBezTo>
                  <a:cubicBezTo>
                    <a:pt x="592" y="566"/>
                    <a:pt x="520" y="604"/>
                    <a:pt x="443" y="604"/>
                  </a:cubicBezTo>
                  <a:cubicBezTo>
                    <a:pt x="406" y="604"/>
                    <a:pt x="368" y="595"/>
                    <a:pt x="332" y="579"/>
                  </a:cubicBezTo>
                  <a:cubicBezTo>
                    <a:pt x="231" y="529"/>
                    <a:pt x="161" y="408"/>
                    <a:pt x="231" y="278"/>
                  </a:cubicBezTo>
                  <a:cubicBezTo>
                    <a:pt x="273" y="194"/>
                    <a:pt x="348" y="154"/>
                    <a:pt x="428" y="154"/>
                  </a:cubicBezTo>
                  <a:close/>
                  <a:moveTo>
                    <a:pt x="439" y="1"/>
                  </a:moveTo>
                  <a:cubicBezTo>
                    <a:pt x="306" y="1"/>
                    <a:pt x="171" y="69"/>
                    <a:pt x="100" y="218"/>
                  </a:cubicBezTo>
                  <a:cubicBezTo>
                    <a:pt x="0" y="408"/>
                    <a:pt x="91" y="639"/>
                    <a:pt x="261" y="720"/>
                  </a:cubicBezTo>
                  <a:cubicBezTo>
                    <a:pt x="312" y="744"/>
                    <a:pt x="368" y="756"/>
                    <a:pt x="424" y="756"/>
                  </a:cubicBezTo>
                  <a:cubicBezTo>
                    <a:pt x="558" y="756"/>
                    <a:pt x="693" y="687"/>
                    <a:pt x="763" y="539"/>
                  </a:cubicBezTo>
                  <a:cubicBezTo>
                    <a:pt x="863" y="338"/>
                    <a:pt x="774" y="117"/>
                    <a:pt x="602" y="37"/>
                  </a:cubicBezTo>
                  <a:cubicBezTo>
                    <a:pt x="552" y="13"/>
                    <a:pt x="496" y="1"/>
                    <a:pt x="439" y="1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6101022" y="1257593"/>
              <a:ext cx="143039" cy="126120"/>
            </a:xfrm>
            <a:custGeom>
              <a:avLst/>
              <a:gdLst/>
              <a:ahLst/>
              <a:cxnLst/>
              <a:rect l="l" t="t" r="r" b="b"/>
              <a:pathLst>
                <a:path w="854" h="753" extrusionOk="0">
                  <a:moveTo>
                    <a:pt x="422" y="148"/>
                  </a:moveTo>
                  <a:cubicBezTo>
                    <a:pt x="477" y="148"/>
                    <a:pt x="530" y="168"/>
                    <a:pt x="573" y="206"/>
                  </a:cubicBezTo>
                  <a:cubicBezTo>
                    <a:pt x="653" y="276"/>
                    <a:pt x="693" y="416"/>
                    <a:pt x="603" y="527"/>
                  </a:cubicBezTo>
                  <a:cubicBezTo>
                    <a:pt x="557" y="579"/>
                    <a:pt x="497" y="601"/>
                    <a:pt x="438" y="601"/>
                  </a:cubicBezTo>
                  <a:cubicBezTo>
                    <a:pt x="381" y="601"/>
                    <a:pt x="326" y="581"/>
                    <a:pt x="282" y="547"/>
                  </a:cubicBezTo>
                  <a:cubicBezTo>
                    <a:pt x="191" y="476"/>
                    <a:pt x="162" y="336"/>
                    <a:pt x="252" y="226"/>
                  </a:cubicBezTo>
                  <a:cubicBezTo>
                    <a:pt x="299" y="173"/>
                    <a:pt x="361" y="148"/>
                    <a:pt x="422" y="148"/>
                  </a:cubicBezTo>
                  <a:close/>
                  <a:moveTo>
                    <a:pt x="440" y="0"/>
                  </a:moveTo>
                  <a:cubicBezTo>
                    <a:pt x="339" y="0"/>
                    <a:pt x="233" y="43"/>
                    <a:pt x="151" y="135"/>
                  </a:cubicBezTo>
                  <a:cubicBezTo>
                    <a:pt x="1" y="306"/>
                    <a:pt x="31" y="537"/>
                    <a:pt x="171" y="668"/>
                  </a:cubicBezTo>
                  <a:cubicBezTo>
                    <a:pt x="240" y="723"/>
                    <a:pt x="326" y="752"/>
                    <a:pt x="413" y="752"/>
                  </a:cubicBezTo>
                  <a:cubicBezTo>
                    <a:pt x="516" y="752"/>
                    <a:pt x="622" y="710"/>
                    <a:pt x="704" y="617"/>
                  </a:cubicBezTo>
                  <a:cubicBezTo>
                    <a:pt x="854" y="447"/>
                    <a:pt x="824" y="206"/>
                    <a:pt x="673" y="85"/>
                  </a:cubicBezTo>
                  <a:cubicBezTo>
                    <a:pt x="609" y="30"/>
                    <a:pt x="526" y="0"/>
                    <a:pt x="440" y="0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6232336" y="1110369"/>
              <a:ext cx="164980" cy="163135"/>
            </a:xfrm>
            <a:custGeom>
              <a:avLst/>
              <a:gdLst/>
              <a:ahLst/>
              <a:cxnLst/>
              <a:rect l="l" t="t" r="r" b="b"/>
              <a:pathLst>
                <a:path w="985" h="974" extrusionOk="0">
                  <a:moveTo>
                    <a:pt x="542" y="0"/>
                  </a:moveTo>
                  <a:lnTo>
                    <a:pt x="411" y="90"/>
                  </a:lnTo>
                  <a:lnTo>
                    <a:pt x="331" y="572"/>
                  </a:lnTo>
                  <a:lnTo>
                    <a:pt x="130" y="291"/>
                  </a:lnTo>
                  <a:lnTo>
                    <a:pt x="0" y="382"/>
                  </a:lnTo>
                  <a:lnTo>
                    <a:pt x="422" y="974"/>
                  </a:lnTo>
                  <a:lnTo>
                    <a:pt x="552" y="884"/>
                  </a:lnTo>
                  <a:lnTo>
                    <a:pt x="422" y="703"/>
                  </a:lnTo>
                  <a:lnTo>
                    <a:pt x="462" y="563"/>
                  </a:lnTo>
                  <a:lnTo>
                    <a:pt x="853" y="673"/>
                  </a:lnTo>
                  <a:lnTo>
                    <a:pt x="984" y="572"/>
                  </a:lnTo>
                  <a:lnTo>
                    <a:pt x="482" y="44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6492788" y="1016909"/>
              <a:ext cx="123107" cy="125952"/>
            </a:xfrm>
            <a:custGeom>
              <a:avLst/>
              <a:gdLst/>
              <a:ahLst/>
              <a:cxnLst/>
              <a:rect l="l" t="t" r="r" b="b"/>
              <a:pathLst>
                <a:path w="735" h="752" extrusionOk="0">
                  <a:moveTo>
                    <a:pt x="375" y="1"/>
                  </a:moveTo>
                  <a:cubicBezTo>
                    <a:pt x="338" y="1"/>
                    <a:pt x="299" y="5"/>
                    <a:pt x="262" y="16"/>
                  </a:cubicBezTo>
                  <a:cubicBezTo>
                    <a:pt x="101" y="56"/>
                    <a:pt x="1" y="166"/>
                    <a:pt x="41" y="317"/>
                  </a:cubicBezTo>
                  <a:cubicBezTo>
                    <a:pt x="72" y="427"/>
                    <a:pt x="152" y="458"/>
                    <a:pt x="333" y="458"/>
                  </a:cubicBezTo>
                  <a:cubicBezTo>
                    <a:pt x="370" y="455"/>
                    <a:pt x="402" y="452"/>
                    <a:pt x="428" y="452"/>
                  </a:cubicBezTo>
                  <a:cubicBezTo>
                    <a:pt x="486" y="452"/>
                    <a:pt x="516" y="463"/>
                    <a:pt x="523" y="498"/>
                  </a:cubicBezTo>
                  <a:cubicBezTo>
                    <a:pt x="543" y="538"/>
                    <a:pt x="503" y="578"/>
                    <a:pt x="433" y="599"/>
                  </a:cubicBezTo>
                  <a:cubicBezTo>
                    <a:pt x="391" y="609"/>
                    <a:pt x="350" y="613"/>
                    <a:pt x="311" y="613"/>
                  </a:cubicBezTo>
                  <a:cubicBezTo>
                    <a:pt x="239" y="613"/>
                    <a:pt x="178" y="598"/>
                    <a:pt x="152" y="578"/>
                  </a:cubicBezTo>
                  <a:lnTo>
                    <a:pt x="121" y="729"/>
                  </a:lnTo>
                  <a:cubicBezTo>
                    <a:pt x="172" y="744"/>
                    <a:pt x="230" y="752"/>
                    <a:pt x="289" y="752"/>
                  </a:cubicBezTo>
                  <a:cubicBezTo>
                    <a:pt x="348" y="752"/>
                    <a:pt x="408" y="744"/>
                    <a:pt x="463" y="729"/>
                  </a:cubicBezTo>
                  <a:cubicBezTo>
                    <a:pt x="614" y="689"/>
                    <a:pt x="734" y="599"/>
                    <a:pt x="684" y="438"/>
                  </a:cubicBezTo>
                  <a:cubicBezTo>
                    <a:pt x="654" y="317"/>
                    <a:pt x="543" y="297"/>
                    <a:pt x="393" y="297"/>
                  </a:cubicBezTo>
                  <a:cubicBezTo>
                    <a:pt x="356" y="300"/>
                    <a:pt x="324" y="302"/>
                    <a:pt x="297" y="302"/>
                  </a:cubicBezTo>
                  <a:cubicBezTo>
                    <a:pt x="235" y="302"/>
                    <a:pt x="199" y="292"/>
                    <a:pt x="192" y="257"/>
                  </a:cubicBezTo>
                  <a:cubicBezTo>
                    <a:pt x="182" y="207"/>
                    <a:pt x="212" y="177"/>
                    <a:pt x="293" y="157"/>
                  </a:cubicBezTo>
                  <a:cubicBezTo>
                    <a:pt x="321" y="147"/>
                    <a:pt x="351" y="144"/>
                    <a:pt x="379" y="144"/>
                  </a:cubicBezTo>
                  <a:cubicBezTo>
                    <a:pt x="439" y="144"/>
                    <a:pt x="493" y="160"/>
                    <a:pt x="513" y="166"/>
                  </a:cubicBezTo>
                  <a:lnTo>
                    <a:pt x="543" y="26"/>
                  </a:lnTo>
                  <a:cubicBezTo>
                    <a:pt x="499" y="13"/>
                    <a:pt x="439" y="1"/>
                    <a:pt x="375" y="1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6669493" y="990948"/>
              <a:ext cx="117915" cy="126287"/>
            </a:xfrm>
            <a:custGeom>
              <a:avLst/>
              <a:gdLst/>
              <a:ahLst/>
              <a:cxnLst/>
              <a:rect l="l" t="t" r="r" b="b"/>
              <a:pathLst>
                <a:path w="704" h="754" extrusionOk="0">
                  <a:moveTo>
                    <a:pt x="673" y="0"/>
                  </a:moveTo>
                  <a:lnTo>
                    <a:pt x="523" y="11"/>
                  </a:lnTo>
                  <a:lnTo>
                    <a:pt x="532" y="292"/>
                  </a:lnTo>
                  <a:lnTo>
                    <a:pt x="161" y="301"/>
                  </a:lnTo>
                  <a:lnTo>
                    <a:pt x="161" y="20"/>
                  </a:lnTo>
                  <a:lnTo>
                    <a:pt x="1" y="20"/>
                  </a:lnTo>
                  <a:lnTo>
                    <a:pt x="21" y="754"/>
                  </a:lnTo>
                  <a:lnTo>
                    <a:pt x="181" y="743"/>
                  </a:lnTo>
                  <a:lnTo>
                    <a:pt x="171" y="442"/>
                  </a:lnTo>
                  <a:lnTo>
                    <a:pt x="532" y="432"/>
                  </a:lnTo>
                  <a:lnTo>
                    <a:pt x="543" y="733"/>
                  </a:lnTo>
                  <a:lnTo>
                    <a:pt x="703" y="733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6849380" y="1011046"/>
              <a:ext cx="138014" cy="123105"/>
            </a:xfrm>
            <a:custGeom>
              <a:avLst/>
              <a:gdLst/>
              <a:ahLst/>
              <a:cxnLst/>
              <a:rect l="l" t="t" r="r" b="b"/>
              <a:pathLst>
                <a:path w="824" h="735" extrusionOk="0">
                  <a:moveTo>
                    <a:pt x="413" y="136"/>
                  </a:moveTo>
                  <a:cubicBezTo>
                    <a:pt x="429" y="136"/>
                    <a:pt x="445" y="138"/>
                    <a:pt x="462" y="141"/>
                  </a:cubicBezTo>
                  <a:cubicBezTo>
                    <a:pt x="603" y="172"/>
                    <a:pt x="654" y="302"/>
                    <a:pt x="634" y="413"/>
                  </a:cubicBezTo>
                  <a:cubicBezTo>
                    <a:pt x="607" y="509"/>
                    <a:pt x="526" y="599"/>
                    <a:pt x="411" y="599"/>
                  </a:cubicBezTo>
                  <a:cubicBezTo>
                    <a:pt x="395" y="599"/>
                    <a:pt x="379" y="597"/>
                    <a:pt x="362" y="593"/>
                  </a:cubicBezTo>
                  <a:cubicBezTo>
                    <a:pt x="221" y="563"/>
                    <a:pt x="172" y="433"/>
                    <a:pt x="192" y="312"/>
                  </a:cubicBezTo>
                  <a:cubicBezTo>
                    <a:pt x="218" y="224"/>
                    <a:pt x="299" y="136"/>
                    <a:pt x="413" y="136"/>
                  </a:cubicBezTo>
                  <a:close/>
                  <a:moveTo>
                    <a:pt x="401" y="0"/>
                  </a:moveTo>
                  <a:cubicBezTo>
                    <a:pt x="226" y="0"/>
                    <a:pt x="75" y="119"/>
                    <a:pt x="41" y="282"/>
                  </a:cubicBezTo>
                  <a:cubicBezTo>
                    <a:pt x="1" y="462"/>
                    <a:pt x="111" y="674"/>
                    <a:pt x="332" y="724"/>
                  </a:cubicBezTo>
                  <a:cubicBezTo>
                    <a:pt x="365" y="731"/>
                    <a:pt x="396" y="734"/>
                    <a:pt x="427" y="734"/>
                  </a:cubicBezTo>
                  <a:cubicBezTo>
                    <a:pt x="606" y="734"/>
                    <a:pt x="749" y="615"/>
                    <a:pt x="784" y="453"/>
                  </a:cubicBezTo>
                  <a:cubicBezTo>
                    <a:pt x="824" y="272"/>
                    <a:pt x="723" y="61"/>
                    <a:pt x="493" y="11"/>
                  </a:cubicBezTo>
                  <a:cubicBezTo>
                    <a:pt x="462" y="4"/>
                    <a:pt x="431" y="0"/>
                    <a:pt x="401" y="0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7020893" y="1058111"/>
              <a:ext cx="134664" cy="121263"/>
            </a:xfrm>
            <a:custGeom>
              <a:avLst/>
              <a:gdLst/>
              <a:ahLst/>
              <a:cxnLst/>
              <a:rect l="l" t="t" r="r" b="b"/>
              <a:pathLst>
                <a:path w="804" h="724" extrusionOk="0">
                  <a:moveTo>
                    <a:pt x="402" y="192"/>
                  </a:moveTo>
                  <a:lnTo>
                    <a:pt x="563" y="272"/>
                  </a:lnTo>
                  <a:cubicBezTo>
                    <a:pt x="614" y="292"/>
                    <a:pt x="643" y="353"/>
                    <a:pt x="603" y="413"/>
                  </a:cubicBezTo>
                  <a:cubicBezTo>
                    <a:pt x="583" y="454"/>
                    <a:pt x="552" y="477"/>
                    <a:pt x="519" y="477"/>
                  </a:cubicBezTo>
                  <a:cubicBezTo>
                    <a:pt x="504" y="477"/>
                    <a:pt x="489" y="472"/>
                    <a:pt x="473" y="463"/>
                  </a:cubicBezTo>
                  <a:lnTo>
                    <a:pt x="312" y="382"/>
                  </a:lnTo>
                  <a:lnTo>
                    <a:pt x="402" y="192"/>
                  </a:lnTo>
                  <a:close/>
                  <a:moveTo>
                    <a:pt x="322" y="1"/>
                  </a:moveTo>
                  <a:lnTo>
                    <a:pt x="1" y="654"/>
                  </a:lnTo>
                  <a:lnTo>
                    <a:pt x="141" y="724"/>
                  </a:lnTo>
                  <a:lnTo>
                    <a:pt x="242" y="503"/>
                  </a:lnTo>
                  <a:lnTo>
                    <a:pt x="422" y="594"/>
                  </a:lnTo>
                  <a:cubicBezTo>
                    <a:pt x="458" y="610"/>
                    <a:pt x="494" y="617"/>
                    <a:pt x="529" y="617"/>
                  </a:cubicBezTo>
                  <a:cubicBezTo>
                    <a:pt x="624" y="617"/>
                    <a:pt x="710" y="563"/>
                    <a:pt x="754" y="483"/>
                  </a:cubicBezTo>
                  <a:cubicBezTo>
                    <a:pt x="804" y="373"/>
                    <a:pt x="764" y="212"/>
                    <a:pt x="623" y="152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7217697" y="1243189"/>
              <a:ext cx="139689" cy="138012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653" y="181"/>
                  </a:moveTo>
                  <a:lnTo>
                    <a:pt x="553" y="412"/>
                  </a:lnTo>
                  <a:lnTo>
                    <a:pt x="412" y="261"/>
                  </a:lnTo>
                  <a:lnTo>
                    <a:pt x="653" y="181"/>
                  </a:lnTo>
                  <a:close/>
                  <a:moveTo>
                    <a:pt x="744" y="0"/>
                  </a:moveTo>
                  <a:lnTo>
                    <a:pt x="1" y="272"/>
                  </a:lnTo>
                  <a:lnTo>
                    <a:pt x="111" y="392"/>
                  </a:lnTo>
                  <a:lnTo>
                    <a:pt x="282" y="332"/>
                  </a:lnTo>
                  <a:lnTo>
                    <a:pt x="483" y="533"/>
                  </a:lnTo>
                  <a:lnTo>
                    <a:pt x="402" y="703"/>
                  </a:lnTo>
                  <a:lnTo>
                    <a:pt x="523" y="824"/>
                  </a:lnTo>
                  <a:lnTo>
                    <a:pt x="834" y="101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7333770" y="1362610"/>
              <a:ext cx="149906" cy="143371"/>
            </a:xfrm>
            <a:custGeom>
              <a:avLst/>
              <a:gdLst/>
              <a:ahLst/>
              <a:cxnLst/>
              <a:rect l="l" t="t" r="r" b="b"/>
              <a:pathLst>
                <a:path w="895" h="856" extrusionOk="0">
                  <a:moveTo>
                    <a:pt x="593" y="211"/>
                  </a:moveTo>
                  <a:lnTo>
                    <a:pt x="693" y="392"/>
                  </a:lnTo>
                  <a:cubicBezTo>
                    <a:pt x="723" y="432"/>
                    <a:pt x="714" y="482"/>
                    <a:pt x="673" y="502"/>
                  </a:cubicBezTo>
                  <a:cubicBezTo>
                    <a:pt x="657" y="512"/>
                    <a:pt x="641" y="516"/>
                    <a:pt x="626" y="516"/>
                  </a:cubicBezTo>
                  <a:cubicBezTo>
                    <a:pt x="594" y="516"/>
                    <a:pt x="567" y="496"/>
                    <a:pt x="553" y="462"/>
                  </a:cubicBezTo>
                  <a:lnTo>
                    <a:pt x="452" y="291"/>
                  </a:lnTo>
                  <a:lnTo>
                    <a:pt x="593" y="211"/>
                  </a:lnTo>
                  <a:close/>
                  <a:moveTo>
                    <a:pt x="342" y="351"/>
                  </a:moveTo>
                  <a:lnTo>
                    <a:pt x="462" y="552"/>
                  </a:lnTo>
                  <a:cubicBezTo>
                    <a:pt x="482" y="603"/>
                    <a:pt x="473" y="653"/>
                    <a:pt x="432" y="673"/>
                  </a:cubicBezTo>
                  <a:cubicBezTo>
                    <a:pt x="416" y="683"/>
                    <a:pt x="400" y="687"/>
                    <a:pt x="384" y="687"/>
                  </a:cubicBezTo>
                  <a:cubicBezTo>
                    <a:pt x="352" y="687"/>
                    <a:pt x="322" y="667"/>
                    <a:pt x="301" y="633"/>
                  </a:cubicBezTo>
                  <a:lnTo>
                    <a:pt x="191" y="432"/>
                  </a:lnTo>
                  <a:lnTo>
                    <a:pt x="342" y="351"/>
                  </a:lnTo>
                  <a:close/>
                  <a:moveTo>
                    <a:pt x="633" y="0"/>
                  </a:moveTo>
                  <a:lnTo>
                    <a:pt x="0" y="362"/>
                  </a:lnTo>
                  <a:lnTo>
                    <a:pt x="191" y="693"/>
                  </a:lnTo>
                  <a:cubicBezTo>
                    <a:pt x="244" y="791"/>
                    <a:pt x="320" y="855"/>
                    <a:pt x="401" y="855"/>
                  </a:cubicBezTo>
                  <a:cubicBezTo>
                    <a:pt x="428" y="855"/>
                    <a:pt x="455" y="848"/>
                    <a:pt x="482" y="833"/>
                  </a:cubicBezTo>
                  <a:cubicBezTo>
                    <a:pt x="563" y="784"/>
                    <a:pt x="593" y="703"/>
                    <a:pt x="573" y="613"/>
                  </a:cubicBezTo>
                  <a:lnTo>
                    <a:pt x="573" y="613"/>
                  </a:lnTo>
                  <a:cubicBezTo>
                    <a:pt x="605" y="639"/>
                    <a:pt x="642" y="652"/>
                    <a:pt x="679" y="652"/>
                  </a:cubicBezTo>
                  <a:cubicBezTo>
                    <a:pt x="713" y="652"/>
                    <a:pt x="745" y="642"/>
                    <a:pt x="774" y="623"/>
                  </a:cubicBezTo>
                  <a:cubicBezTo>
                    <a:pt x="854" y="583"/>
                    <a:pt x="894" y="472"/>
                    <a:pt x="844" y="372"/>
                  </a:cubicBezTo>
                  <a:lnTo>
                    <a:pt x="633" y="0"/>
                  </a:ln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7412827" y="1543501"/>
              <a:ext cx="136339" cy="123608"/>
            </a:xfrm>
            <a:custGeom>
              <a:avLst/>
              <a:gdLst/>
              <a:ahLst/>
              <a:cxnLst/>
              <a:rect l="l" t="t" r="r" b="b"/>
              <a:pathLst>
                <a:path w="814" h="738" extrusionOk="0">
                  <a:moveTo>
                    <a:pt x="418" y="0"/>
                  </a:moveTo>
                  <a:cubicBezTo>
                    <a:pt x="385" y="0"/>
                    <a:pt x="352" y="5"/>
                    <a:pt x="322" y="14"/>
                  </a:cubicBezTo>
                  <a:cubicBezTo>
                    <a:pt x="141" y="65"/>
                    <a:pt x="1" y="266"/>
                    <a:pt x="61" y="476"/>
                  </a:cubicBezTo>
                  <a:cubicBezTo>
                    <a:pt x="101" y="607"/>
                    <a:pt x="201" y="728"/>
                    <a:pt x="311" y="737"/>
                  </a:cubicBezTo>
                  <a:lnTo>
                    <a:pt x="352" y="597"/>
                  </a:lnTo>
                  <a:cubicBezTo>
                    <a:pt x="271" y="587"/>
                    <a:pt x="221" y="517"/>
                    <a:pt x="201" y="447"/>
                  </a:cubicBezTo>
                  <a:cubicBezTo>
                    <a:pt x="161" y="316"/>
                    <a:pt x="242" y="195"/>
                    <a:pt x="352" y="165"/>
                  </a:cubicBezTo>
                  <a:cubicBezTo>
                    <a:pt x="374" y="159"/>
                    <a:pt x="398" y="156"/>
                    <a:pt x="422" y="156"/>
                  </a:cubicBezTo>
                  <a:cubicBezTo>
                    <a:pt x="512" y="156"/>
                    <a:pt x="601" y="204"/>
                    <a:pt x="633" y="316"/>
                  </a:cubicBezTo>
                  <a:cubicBezTo>
                    <a:pt x="653" y="376"/>
                    <a:pt x="653" y="467"/>
                    <a:pt x="593" y="527"/>
                  </a:cubicBezTo>
                  <a:lnTo>
                    <a:pt x="703" y="617"/>
                  </a:lnTo>
                  <a:cubicBezTo>
                    <a:pt x="784" y="547"/>
                    <a:pt x="813" y="416"/>
                    <a:pt x="773" y="276"/>
                  </a:cubicBezTo>
                  <a:cubicBezTo>
                    <a:pt x="717" y="88"/>
                    <a:pt x="560" y="0"/>
                    <a:pt x="418" y="0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7433093" y="1884010"/>
              <a:ext cx="138014" cy="120090"/>
            </a:xfrm>
            <a:custGeom>
              <a:avLst/>
              <a:gdLst/>
              <a:ahLst/>
              <a:cxnLst/>
              <a:rect l="l" t="t" r="r" b="b"/>
              <a:pathLst>
                <a:path w="824" h="717" extrusionOk="0">
                  <a:moveTo>
                    <a:pt x="210" y="181"/>
                  </a:moveTo>
                  <a:lnTo>
                    <a:pt x="382" y="221"/>
                  </a:lnTo>
                  <a:lnTo>
                    <a:pt x="331" y="451"/>
                  </a:lnTo>
                  <a:cubicBezTo>
                    <a:pt x="323" y="496"/>
                    <a:pt x="283" y="524"/>
                    <a:pt x="246" y="524"/>
                  </a:cubicBezTo>
                  <a:cubicBezTo>
                    <a:pt x="241" y="524"/>
                    <a:pt x="236" y="523"/>
                    <a:pt x="231" y="522"/>
                  </a:cubicBezTo>
                  <a:cubicBezTo>
                    <a:pt x="181" y="512"/>
                    <a:pt x="150" y="462"/>
                    <a:pt x="161" y="411"/>
                  </a:cubicBezTo>
                  <a:lnTo>
                    <a:pt x="210" y="181"/>
                  </a:lnTo>
                  <a:close/>
                  <a:moveTo>
                    <a:pt x="502" y="251"/>
                  </a:moveTo>
                  <a:lnTo>
                    <a:pt x="663" y="281"/>
                  </a:lnTo>
                  <a:lnTo>
                    <a:pt x="612" y="492"/>
                  </a:lnTo>
                  <a:cubicBezTo>
                    <a:pt x="604" y="526"/>
                    <a:pt x="580" y="554"/>
                    <a:pt x="541" y="554"/>
                  </a:cubicBezTo>
                  <a:cubicBezTo>
                    <a:pt x="535" y="554"/>
                    <a:pt x="529" y="553"/>
                    <a:pt x="522" y="552"/>
                  </a:cubicBezTo>
                  <a:cubicBezTo>
                    <a:pt x="472" y="542"/>
                    <a:pt x="451" y="492"/>
                    <a:pt x="462" y="451"/>
                  </a:cubicBezTo>
                  <a:lnTo>
                    <a:pt x="502" y="251"/>
                  </a:lnTo>
                  <a:close/>
                  <a:moveTo>
                    <a:pt x="110" y="0"/>
                  </a:moveTo>
                  <a:lnTo>
                    <a:pt x="30" y="382"/>
                  </a:lnTo>
                  <a:cubicBezTo>
                    <a:pt x="0" y="522"/>
                    <a:pt x="40" y="643"/>
                    <a:pt x="161" y="672"/>
                  </a:cubicBezTo>
                  <a:cubicBezTo>
                    <a:pt x="178" y="676"/>
                    <a:pt x="194" y="677"/>
                    <a:pt x="209" y="677"/>
                  </a:cubicBezTo>
                  <a:cubicBezTo>
                    <a:pt x="284" y="677"/>
                    <a:pt x="340" y="637"/>
                    <a:pt x="382" y="562"/>
                  </a:cubicBezTo>
                  <a:cubicBezTo>
                    <a:pt x="391" y="643"/>
                    <a:pt x="451" y="692"/>
                    <a:pt x="512" y="713"/>
                  </a:cubicBezTo>
                  <a:cubicBezTo>
                    <a:pt x="525" y="715"/>
                    <a:pt x="538" y="717"/>
                    <a:pt x="552" y="717"/>
                  </a:cubicBezTo>
                  <a:cubicBezTo>
                    <a:pt x="632" y="717"/>
                    <a:pt x="715" y="667"/>
                    <a:pt x="733" y="572"/>
                  </a:cubicBezTo>
                  <a:lnTo>
                    <a:pt x="823" y="15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7369111" y="2057028"/>
              <a:ext cx="143039" cy="127460"/>
            </a:xfrm>
            <a:custGeom>
              <a:avLst/>
              <a:gdLst/>
              <a:ahLst/>
              <a:cxnLst/>
              <a:rect l="l" t="t" r="r" b="b"/>
              <a:pathLst>
                <a:path w="854" h="761" extrusionOk="0">
                  <a:moveTo>
                    <a:pt x="416" y="157"/>
                  </a:moveTo>
                  <a:cubicBezTo>
                    <a:pt x="453" y="157"/>
                    <a:pt x="490" y="165"/>
                    <a:pt x="523" y="182"/>
                  </a:cubicBezTo>
                  <a:cubicBezTo>
                    <a:pt x="623" y="232"/>
                    <a:pt x="693" y="353"/>
                    <a:pt x="633" y="483"/>
                  </a:cubicBezTo>
                  <a:cubicBezTo>
                    <a:pt x="591" y="566"/>
                    <a:pt x="516" y="607"/>
                    <a:pt x="436" y="607"/>
                  </a:cubicBezTo>
                  <a:cubicBezTo>
                    <a:pt x="401" y="607"/>
                    <a:pt x="365" y="599"/>
                    <a:pt x="331" y="583"/>
                  </a:cubicBezTo>
                  <a:cubicBezTo>
                    <a:pt x="231" y="533"/>
                    <a:pt x="161" y="413"/>
                    <a:pt x="221" y="282"/>
                  </a:cubicBezTo>
                  <a:cubicBezTo>
                    <a:pt x="262" y="194"/>
                    <a:pt x="339" y="157"/>
                    <a:pt x="416" y="157"/>
                  </a:cubicBezTo>
                  <a:close/>
                  <a:moveTo>
                    <a:pt x="438" y="1"/>
                  </a:moveTo>
                  <a:cubicBezTo>
                    <a:pt x="305" y="1"/>
                    <a:pt x="171" y="74"/>
                    <a:pt x="101" y="222"/>
                  </a:cubicBezTo>
                  <a:cubicBezTo>
                    <a:pt x="0" y="423"/>
                    <a:pt x="90" y="643"/>
                    <a:pt x="262" y="724"/>
                  </a:cubicBezTo>
                  <a:cubicBezTo>
                    <a:pt x="309" y="748"/>
                    <a:pt x="363" y="760"/>
                    <a:pt x="419" y="760"/>
                  </a:cubicBezTo>
                  <a:cubicBezTo>
                    <a:pt x="549" y="760"/>
                    <a:pt x="686" y="691"/>
                    <a:pt x="764" y="543"/>
                  </a:cubicBezTo>
                  <a:cubicBezTo>
                    <a:pt x="854" y="342"/>
                    <a:pt x="773" y="121"/>
                    <a:pt x="603" y="41"/>
                  </a:cubicBezTo>
                  <a:cubicBezTo>
                    <a:pt x="552" y="14"/>
                    <a:pt x="495" y="1"/>
                    <a:pt x="438" y="1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7264763" y="2217820"/>
              <a:ext cx="141531" cy="126120"/>
            </a:xfrm>
            <a:custGeom>
              <a:avLst/>
              <a:gdLst/>
              <a:ahLst/>
              <a:cxnLst/>
              <a:rect l="l" t="t" r="r" b="b"/>
              <a:pathLst>
                <a:path w="845" h="753" extrusionOk="0">
                  <a:moveTo>
                    <a:pt x="422" y="148"/>
                  </a:moveTo>
                  <a:cubicBezTo>
                    <a:pt x="477" y="148"/>
                    <a:pt x="530" y="168"/>
                    <a:pt x="573" y="206"/>
                  </a:cubicBezTo>
                  <a:cubicBezTo>
                    <a:pt x="653" y="276"/>
                    <a:pt x="693" y="417"/>
                    <a:pt x="593" y="527"/>
                  </a:cubicBezTo>
                  <a:cubicBezTo>
                    <a:pt x="547" y="579"/>
                    <a:pt x="489" y="601"/>
                    <a:pt x="432" y="601"/>
                  </a:cubicBezTo>
                  <a:cubicBezTo>
                    <a:pt x="379" y="601"/>
                    <a:pt x="326" y="581"/>
                    <a:pt x="282" y="547"/>
                  </a:cubicBezTo>
                  <a:cubicBezTo>
                    <a:pt x="191" y="477"/>
                    <a:pt x="151" y="336"/>
                    <a:pt x="252" y="226"/>
                  </a:cubicBezTo>
                  <a:cubicBezTo>
                    <a:pt x="300" y="173"/>
                    <a:pt x="361" y="148"/>
                    <a:pt x="422" y="148"/>
                  </a:cubicBezTo>
                  <a:close/>
                  <a:moveTo>
                    <a:pt x="436" y="0"/>
                  </a:moveTo>
                  <a:cubicBezTo>
                    <a:pt x="332" y="0"/>
                    <a:pt x="223" y="43"/>
                    <a:pt x="142" y="136"/>
                  </a:cubicBezTo>
                  <a:cubicBezTo>
                    <a:pt x="1" y="306"/>
                    <a:pt x="31" y="537"/>
                    <a:pt x="171" y="667"/>
                  </a:cubicBezTo>
                  <a:cubicBezTo>
                    <a:pt x="235" y="722"/>
                    <a:pt x="321" y="752"/>
                    <a:pt x="409" y="752"/>
                  </a:cubicBezTo>
                  <a:cubicBezTo>
                    <a:pt x="513" y="752"/>
                    <a:pt x="622" y="710"/>
                    <a:pt x="704" y="618"/>
                  </a:cubicBezTo>
                  <a:cubicBezTo>
                    <a:pt x="844" y="447"/>
                    <a:pt x="824" y="206"/>
                    <a:pt x="673" y="85"/>
                  </a:cubicBezTo>
                  <a:cubicBezTo>
                    <a:pt x="609" y="30"/>
                    <a:pt x="524" y="0"/>
                    <a:pt x="436" y="0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7111674" y="2327861"/>
              <a:ext cx="163473" cy="163303"/>
            </a:xfrm>
            <a:custGeom>
              <a:avLst/>
              <a:gdLst/>
              <a:ahLst/>
              <a:cxnLst/>
              <a:rect l="l" t="t" r="r" b="b"/>
              <a:pathLst>
                <a:path w="976" h="975" extrusionOk="0">
                  <a:moveTo>
                    <a:pt x="554" y="1"/>
                  </a:moveTo>
                  <a:lnTo>
                    <a:pt x="433" y="91"/>
                  </a:lnTo>
                  <a:lnTo>
                    <a:pt x="554" y="262"/>
                  </a:lnTo>
                  <a:lnTo>
                    <a:pt x="523" y="402"/>
                  </a:lnTo>
                  <a:lnTo>
                    <a:pt x="132" y="302"/>
                  </a:lnTo>
                  <a:lnTo>
                    <a:pt x="1" y="392"/>
                  </a:lnTo>
                  <a:lnTo>
                    <a:pt x="503" y="533"/>
                  </a:lnTo>
                  <a:lnTo>
                    <a:pt x="433" y="974"/>
                  </a:lnTo>
                  <a:lnTo>
                    <a:pt x="433" y="974"/>
                  </a:lnTo>
                  <a:lnTo>
                    <a:pt x="574" y="884"/>
                  </a:lnTo>
                  <a:lnTo>
                    <a:pt x="654" y="402"/>
                  </a:lnTo>
                  <a:lnTo>
                    <a:pt x="855" y="684"/>
                  </a:lnTo>
                  <a:lnTo>
                    <a:pt x="975" y="583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6893096" y="2457667"/>
              <a:ext cx="122939" cy="125785"/>
            </a:xfrm>
            <a:custGeom>
              <a:avLst/>
              <a:gdLst/>
              <a:ahLst/>
              <a:cxnLst/>
              <a:rect l="l" t="t" r="r" b="b"/>
              <a:pathLst>
                <a:path w="734" h="751" extrusionOk="0">
                  <a:moveTo>
                    <a:pt x="418" y="1"/>
                  </a:moveTo>
                  <a:cubicBezTo>
                    <a:pt x="368" y="1"/>
                    <a:pt x="318" y="6"/>
                    <a:pt x="272" y="19"/>
                  </a:cubicBezTo>
                  <a:cubicBezTo>
                    <a:pt x="121" y="69"/>
                    <a:pt x="1" y="159"/>
                    <a:pt x="41" y="310"/>
                  </a:cubicBezTo>
                  <a:cubicBezTo>
                    <a:pt x="81" y="440"/>
                    <a:pt x="181" y="460"/>
                    <a:pt x="342" y="460"/>
                  </a:cubicBezTo>
                  <a:cubicBezTo>
                    <a:pt x="376" y="457"/>
                    <a:pt x="406" y="455"/>
                    <a:pt x="432" y="455"/>
                  </a:cubicBezTo>
                  <a:cubicBezTo>
                    <a:pt x="491" y="455"/>
                    <a:pt x="529" y="466"/>
                    <a:pt x="543" y="501"/>
                  </a:cubicBezTo>
                  <a:cubicBezTo>
                    <a:pt x="553" y="541"/>
                    <a:pt x="513" y="581"/>
                    <a:pt x="442" y="601"/>
                  </a:cubicBezTo>
                  <a:cubicBezTo>
                    <a:pt x="411" y="611"/>
                    <a:pt x="380" y="614"/>
                    <a:pt x="351" y="614"/>
                  </a:cubicBezTo>
                  <a:cubicBezTo>
                    <a:pt x="291" y="614"/>
                    <a:pt x="242" y="598"/>
                    <a:pt x="222" y="591"/>
                  </a:cubicBezTo>
                  <a:lnTo>
                    <a:pt x="181" y="732"/>
                  </a:lnTo>
                  <a:cubicBezTo>
                    <a:pt x="225" y="743"/>
                    <a:pt x="275" y="751"/>
                    <a:pt x="330" y="751"/>
                  </a:cubicBezTo>
                  <a:cubicBezTo>
                    <a:pt x="375" y="751"/>
                    <a:pt x="423" y="745"/>
                    <a:pt x="473" y="732"/>
                  </a:cubicBezTo>
                  <a:cubicBezTo>
                    <a:pt x="623" y="692"/>
                    <a:pt x="734" y="581"/>
                    <a:pt x="694" y="440"/>
                  </a:cubicBezTo>
                  <a:cubicBezTo>
                    <a:pt x="663" y="330"/>
                    <a:pt x="573" y="300"/>
                    <a:pt x="402" y="300"/>
                  </a:cubicBezTo>
                  <a:cubicBezTo>
                    <a:pt x="282" y="300"/>
                    <a:pt x="212" y="300"/>
                    <a:pt x="201" y="260"/>
                  </a:cubicBezTo>
                  <a:cubicBezTo>
                    <a:pt x="192" y="219"/>
                    <a:pt x="222" y="179"/>
                    <a:pt x="302" y="159"/>
                  </a:cubicBezTo>
                  <a:cubicBezTo>
                    <a:pt x="340" y="149"/>
                    <a:pt x="380" y="145"/>
                    <a:pt x="417" y="145"/>
                  </a:cubicBezTo>
                  <a:cubicBezTo>
                    <a:pt x="487" y="145"/>
                    <a:pt x="547" y="160"/>
                    <a:pt x="573" y="179"/>
                  </a:cubicBezTo>
                  <a:lnTo>
                    <a:pt x="614" y="29"/>
                  </a:lnTo>
                  <a:cubicBezTo>
                    <a:pt x="555" y="11"/>
                    <a:pt x="486" y="1"/>
                    <a:pt x="418" y="1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6721583" y="2484298"/>
              <a:ext cx="117915" cy="126287"/>
            </a:xfrm>
            <a:custGeom>
              <a:avLst/>
              <a:gdLst/>
              <a:ahLst/>
              <a:cxnLst/>
              <a:rect l="l" t="t" r="r" b="b"/>
              <a:pathLst>
                <a:path w="704" h="754" extrusionOk="0">
                  <a:moveTo>
                    <a:pt x="674" y="0"/>
                  </a:moveTo>
                  <a:lnTo>
                    <a:pt x="523" y="11"/>
                  </a:lnTo>
                  <a:lnTo>
                    <a:pt x="533" y="312"/>
                  </a:lnTo>
                  <a:lnTo>
                    <a:pt x="161" y="321"/>
                  </a:lnTo>
                  <a:lnTo>
                    <a:pt x="161" y="20"/>
                  </a:lnTo>
                  <a:lnTo>
                    <a:pt x="1" y="20"/>
                  </a:lnTo>
                  <a:lnTo>
                    <a:pt x="21" y="754"/>
                  </a:lnTo>
                  <a:lnTo>
                    <a:pt x="181" y="743"/>
                  </a:lnTo>
                  <a:lnTo>
                    <a:pt x="172" y="462"/>
                  </a:lnTo>
                  <a:lnTo>
                    <a:pt x="533" y="452"/>
                  </a:lnTo>
                  <a:lnTo>
                    <a:pt x="543" y="733"/>
                  </a:lnTo>
                  <a:lnTo>
                    <a:pt x="703" y="73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6519754" y="2467381"/>
              <a:ext cx="139856" cy="123105"/>
            </a:xfrm>
            <a:custGeom>
              <a:avLst/>
              <a:gdLst/>
              <a:ahLst/>
              <a:cxnLst/>
              <a:rect l="l" t="t" r="r" b="b"/>
              <a:pathLst>
                <a:path w="835" h="735" extrusionOk="0">
                  <a:moveTo>
                    <a:pt x="413" y="136"/>
                  </a:moveTo>
                  <a:cubicBezTo>
                    <a:pt x="429" y="136"/>
                    <a:pt x="446" y="138"/>
                    <a:pt x="463" y="141"/>
                  </a:cubicBezTo>
                  <a:cubicBezTo>
                    <a:pt x="603" y="172"/>
                    <a:pt x="654" y="302"/>
                    <a:pt x="634" y="413"/>
                  </a:cubicBezTo>
                  <a:cubicBezTo>
                    <a:pt x="607" y="510"/>
                    <a:pt x="526" y="599"/>
                    <a:pt x="411" y="599"/>
                  </a:cubicBezTo>
                  <a:cubicBezTo>
                    <a:pt x="396" y="599"/>
                    <a:pt x="379" y="597"/>
                    <a:pt x="362" y="594"/>
                  </a:cubicBezTo>
                  <a:cubicBezTo>
                    <a:pt x="232" y="553"/>
                    <a:pt x="172" y="433"/>
                    <a:pt x="201" y="322"/>
                  </a:cubicBezTo>
                  <a:cubicBezTo>
                    <a:pt x="219" y="225"/>
                    <a:pt x="299" y="136"/>
                    <a:pt x="413" y="136"/>
                  </a:cubicBezTo>
                  <a:close/>
                  <a:moveTo>
                    <a:pt x="401" y="0"/>
                  </a:moveTo>
                  <a:cubicBezTo>
                    <a:pt x="226" y="0"/>
                    <a:pt x="75" y="119"/>
                    <a:pt x="41" y="282"/>
                  </a:cubicBezTo>
                  <a:cubicBezTo>
                    <a:pt x="1" y="463"/>
                    <a:pt x="111" y="674"/>
                    <a:pt x="332" y="724"/>
                  </a:cubicBezTo>
                  <a:cubicBezTo>
                    <a:pt x="363" y="731"/>
                    <a:pt x="394" y="735"/>
                    <a:pt x="424" y="735"/>
                  </a:cubicBezTo>
                  <a:cubicBezTo>
                    <a:pt x="598" y="735"/>
                    <a:pt x="750" y="615"/>
                    <a:pt x="784" y="453"/>
                  </a:cubicBezTo>
                  <a:cubicBezTo>
                    <a:pt x="834" y="272"/>
                    <a:pt x="714" y="61"/>
                    <a:pt x="493" y="11"/>
                  </a:cubicBezTo>
                  <a:cubicBezTo>
                    <a:pt x="462" y="4"/>
                    <a:pt x="431" y="0"/>
                    <a:pt x="401" y="0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6353434" y="2422159"/>
              <a:ext cx="134664" cy="121095"/>
            </a:xfrm>
            <a:custGeom>
              <a:avLst/>
              <a:gdLst/>
              <a:ahLst/>
              <a:cxnLst/>
              <a:rect l="l" t="t" r="r" b="b"/>
              <a:pathLst>
                <a:path w="804" h="723" extrusionOk="0">
                  <a:moveTo>
                    <a:pt x="283" y="247"/>
                  </a:moveTo>
                  <a:cubicBezTo>
                    <a:pt x="299" y="247"/>
                    <a:pt x="315" y="252"/>
                    <a:pt x="331" y="261"/>
                  </a:cubicBezTo>
                  <a:lnTo>
                    <a:pt x="492" y="341"/>
                  </a:lnTo>
                  <a:lnTo>
                    <a:pt x="402" y="532"/>
                  </a:lnTo>
                  <a:lnTo>
                    <a:pt x="241" y="451"/>
                  </a:lnTo>
                  <a:cubicBezTo>
                    <a:pt x="190" y="431"/>
                    <a:pt x="161" y="371"/>
                    <a:pt x="190" y="311"/>
                  </a:cubicBezTo>
                  <a:cubicBezTo>
                    <a:pt x="211" y="269"/>
                    <a:pt x="247" y="247"/>
                    <a:pt x="283" y="247"/>
                  </a:cubicBezTo>
                  <a:close/>
                  <a:moveTo>
                    <a:pt x="663" y="0"/>
                  </a:moveTo>
                  <a:lnTo>
                    <a:pt x="552" y="210"/>
                  </a:lnTo>
                  <a:lnTo>
                    <a:pt x="382" y="130"/>
                  </a:lnTo>
                  <a:cubicBezTo>
                    <a:pt x="345" y="111"/>
                    <a:pt x="308" y="102"/>
                    <a:pt x="271" y="102"/>
                  </a:cubicBezTo>
                  <a:cubicBezTo>
                    <a:pt x="175" y="102"/>
                    <a:pt x="86" y="161"/>
                    <a:pt x="50" y="241"/>
                  </a:cubicBezTo>
                  <a:cubicBezTo>
                    <a:pt x="0" y="341"/>
                    <a:pt x="40" y="502"/>
                    <a:pt x="170" y="572"/>
                  </a:cubicBezTo>
                  <a:lnTo>
                    <a:pt x="482" y="723"/>
                  </a:lnTo>
                  <a:lnTo>
                    <a:pt x="803" y="70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6151605" y="2218490"/>
              <a:ext cx="139689" cy="138179"/>
            </a:xfrm>
            <a:custGeom>
              <a:avLst/>
              <a:gdLst/>
              <a:ahLst/>
              <a:cxnLst/>
              <a:rect l="l" t="t" r="r" b="b"/>
              <a:pathLst>
                <a:path w="834" h="825" extrusionOk="0">
                  <a:moveTo>
                    <a:pt x="281" y="422"/>
                  </a:moveTo>
                  <a:lnTo>
                    <a:pt x="422" y="573"/>
                  </a:lnTo>
                  <a:lnTo>
                    <a:pt x="181" y="654"/>
                  </a:lnTo>
                  <a:lnTo>
                    <a:pt x="281" y="422"/>
                  </a:lnTo>
                  <a:close/>
                  <a:moveTo>
                    <a:pt x="311" y="1"/>
                  </a:moveTo>
                  <a:lnTo>
                    <a:pt x="0" y="734"/>
                  </a:lnTo>
                  <a:lnTo>
                    <a:pt x="90" y="824"/>
                  </a:lnTo>
                  <a:lnTo>
                    <a:pt x="833" y="563"/>
                  </a:lnTo>
                  <a:lnTo>
                    <a:pt x="723" y="443"/>
                  </a:lnTo>
                  <a:lnTo>
                    <a:pt x="542" y="503"/>
                  </a:lnTo>
                  <a:lnTo>
                    <a:pt x="351" y="292"/>
                  </a:lnTo>
                  <a:lnTo>
                    <a:pt x="422" y="132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6023808" y="2095551"/>
              <a:ext cx="151413" cy="143371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504" y="165"/>
                  </a:moveTo>
                  <a:cubicBezTo>
                    <a:pt x="536" y="165"/>
                    <a:pt x="570" y="186"/>
                    <a:pt x="592" y="223"/>
                  </a:cubicBezTo>
                  <a:lnTo>
                    <a:pt x="703" y="413"/>
                  </a:lnTo>
                  <a:lnTo>
                    <a:pt x="552" y="504"/>
                  </a:lnTo>
                  <a:lnTo>
                    <a:pt x="442" y="303"/>
                  </a:lnTo>
                  <a:cubicBezTo>
                    <a:pt x="411" y="253"/>
                    <a:pt x="431" y="203"/>
                    <a:pt x="472" y="172"/>
                  </a:cubicBezTo>
                  <a:cubicBezTo>
                    <a:pt x="482" y="167"/>
                    <a:pt x="493" y="165"/>
                    <a:pt x="504" y="165"/>
                  </a:cubicBezTo>
                  <a:close/>
                  <a:moveTo>
                    <a:pt x="276" y="339"/>
                  </a:moveTo>
                  <a:cubicBezTo>
                    <a:pt x="306" y="339"/>
                    <a:pt x="331" y="359"/>
                    <a:pt x="351" y="393"/>
                  </a:cubicBezTo>
                  <a:lnTo>
                    <a:pt x="452" y="564"/>
                  </a:lnTo>
                  <a:lnTo>
                    <a:pt x="311" y="645"/>
                  </a:lnTo>
                  <a:lnTo>
                    <a:pt x="201" y="464"/>
                  </a:lnTo>
                  <a:cubicBezTo>
                    <a:pt x="181" y="424"/>
                    <a:pt x="190" y="373"/>
                    <a:pt x="231" y="353"/>
                  </a:cubicBezTo>
                  <a:cubicBezTo>
                    <a:pt x="247" y="344"/>
                    <a:pt x="262" y="339"/>
                    <a:pt x="276" y="339"/>
                  </a:cubicBezTo>
                  <a:close/>
                  <a:moveTo>
                    <a:pt x="500" y="0"/>
                  </a:moveTo>
                  <a:cubicBezTo>
                    <a:pt x="473" y="0"/>
                    <a:pt x="447" y="7"/>
                    <a:pt x="422" y="22"/>
                  </a:cubicBezTo>
                  <a:cubicBezTo>
                    <a:pt x="331" y="72"/>
                    <a:pt x="311" y="152"/>
                    <a:pt x="331" y="243"/>
                  </a:cubicBezTo>
                  <a:cubicBezTo>
                    <a:pt x="299" y="216"/>
                    <a:pt x="262" y="204"/>
                    <a:pt x="225" y="204"/>
                  </a:cubicBezTo>
                  <a:cubicBezTo>
                    <a:pt x="191" y="204"/>
                    <a:pt x="159" y="214"/>
                    <a:pt x="130" y="233"/>
                  </a:cubicBezTo>
                  <a:cubicBezTo>
                    <a:pt x="50" y="273"/>
                    <a:pt x="0" y="384"/>
                    <a:pt x="60" y="484"/>
                  </a:cubicBezTo>
                  <a:lnTo>
                    <a:pt x="271" y="855"/>
                  </a:lnTo>
                  <a:lnTo>
                    <a:pt x="904" y="494"/>
                  </a:lnTo>
                  <a:lnTo>
                    <a:pt x="713" y="152"/>
                  </a:lnTo>
                  <a:cubicBezTo>
                    <a:pt x="660" y="62"/>
                    <a:pt x="579" y="0"/>
                    <a:pt x="500" y="0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5959825" y="1932582"/>
              <a:ext cx="136339" cy="125450"/>
            </a:xfrm>
            <a:custGeom>
              <a:avLst/>
              <a:gdLst/>
              <a:ahLst/>
              <a:cxnLst/>
              <a:rect l="l" t="t" r="r" b="b"/>
              <a:pathLst>
                <a:path w="814" h="749" extrusionOk="0">
                  <a:moveTo>
                    <a:pt x="492" y="1"/>
                  </a:moveTo>
                  <a:lnTo>
                    <a:pt x="462" y="152"/>
                  </a:lnTo>
                  <a:cubicBezTo>
                    <a:pt x="543" y="161"/>
                    <a:pt x="593" y="232"/>
                    <a:pt x="613" y="302"/>
                  </a:cubicBezTo>
                  <a:cubicBezTo>
                    <a:pt x="653" y="433"/>
                    <a:pt x="572" y="543"/>
                    <a:pt x="452" y="583"/>
                  </a:cubicBezTo>
                  <a:cubicBezTo>
                    <a:pt x="431" y="589"/>
                    <a:pt x="409" y="593"/>
                    <a:pt x="386" y="593"/>
                  </a:cubicBezTo>
                  <a:cubicBezTo>
                    <a:pt x="298" y="593"/>
                    <a:pt x="203" y="544"/>
                    <a:pt x="171" y="433"/>
                  </a:cubicBezTo>
                  <a:cubicBezTo>
                    <a:pt x="151" y="362"/>
                    <a:pt x="151" y="282"/>
                    <a:pt x="221" y="222"/>
                  </a:cubicBezTo>
                  <a:lnTo>
                    <a:pt x="101" y="132"/>
                  </a:lnTo>
                  <a:cubicBezTo>
                    <a:pt x="30" y="202"/>
                    <a:pt x="1" y="333"/>
                    <a:pt x="41" y="463"/>
                  </a:cubicBezTo>
                  <a:cubicBezTo>
                    <a:pt x="90" y="659"/>
                    <a:pt x="245" y="748"/>
                    <a:pt x="393" y="748"/>
                  </a:cubicBezTo>
                  <a:cubicBezTo>
                    <a:pt x="427" y="748"/>
                    <a:pt x="460" y="744"/>
                    <a:pt x="492" y="734"/>
                  </a:cubicBezTo>
                  <a:cubicBezTo>
                    <a:pt x="673" y="684"/>
                    <a:pt x="813" y="483"/>
                    <a:pt x="744" y="272"/>
                  </a:cubicBezTo>
                  <a:cubicBezTo>
                    <a:pt x="713" y="141"/>
                    <a:pt x="613" y="21"/>
                    <a:pt x="492" y="1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6730125" y="1759564"/>
              <a:ext cx="55608" cy="55439"/>
            </a:xfrm>
            <a:custGeom>
              <a:avLst/>
              <a:gdLst/>
              <a:ahLst/>
              <a:cxnLst/>
              <a:rect l="l" t="t" r="r" b="b"/>
              <a:pathLst>
                <a:path w="332" h="331" extrusionOk="0">
                  <a:moveTo>
                    <a:pt x="161" y="0"/>
                  </a:moveTo>
                  <a:cubicBezTo>
                    <a:pt x="70" y="0"/>
                    <a:pt x="0" y="70"/>
                    <a:pt x="0" y="161"/>
                  </a:cubicBezTo>
                  <a:cubicBezTo>
                    <a:pt x="0" y="251"/>
                    <a:pt x="70" y="331"/>
                    <a:pt x="161" y="331"/>
                  </a:cubicBezTo>
                  <a:cubicBezTo>
                    <a:pt x="251" y="331"/>
                    <a:pt x="331" y="251"/>
                    <a:pt x="331" y="161"/>
                  </a:cubicBezTo>
                  <a:cubicBezTo>
                    <a:pt x="331" y="70"/>
                    <a:pt x="251" y="0"/>
                    <a:pt x="161" y="0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6730125" y="1759564"/>
              <a:ext cx="55608" cy="55439"/>
            </a:xfrm>
            <a:custGeom>
              <a:avLst/>
              <a:gdLst/>
              <a:ahLst/>
              <a:cxnLst/>
              <a:rect l="l" t="t" r="r" b="b"/>
              <a:pathLst>
                <a:path w="332" h="331" extrusionOk="0">
                  <a:moveTo>
                    <a:pt x="161" y="0"/>
                  </a:moveTo>
                  <a:cubicBezTo>
                    <a:pt x="70" y="0"/>
                    <a:pt x="0" y="70"/>
                    <a:pt x="0" y="161"/>
                  </a:cubicBezTo>
                  <a:cubicBezTo>
                    <a:pt x="0" y="251"/>
                    <a:pt x="70" y="331"/>
                    <a:pt x="161" y="331"/>
                  </a:cubicBezTo>
                  <a:cubicBezTo>
                    <a:pt x="251" y="331"/>
                    <a:pt x="331" y="251"/>
                    <a:pt x="331" y="161"/>
                  </a:cubicBezTo>
                  <a:cubicBezTo>
                    <a:pt x="331" y="70"/>
                    <a:pt x="251" y="0"/>
                    <a:pt x="161" y="0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5793338" y="822786"/>
              <a:ext cx="1929011" cy="1928982"/>
            </a:xfrm>
            <a:custGeom>
              <a:avLst/>
              <a:gdLst/>
              <a:ahLst/>
              <a:cxnLst/>
              <a:rect l="l" t="t" r="r" b="b"/>
              <a:pathLst>
                <a:path w="11517" h="11517" extrusionOk="0">
                  <a:moveTo>
                    <a:pt x="5754" y="211"/>
                  </a:moveTo>
                  <a:cubicBezTo>
                    <a:pt x="8816" y="211"/>
                    <a:pt x="11296" y="2701"/>
                    <a:pt x="11296" y="5754"/>
                  </a:cubicBezTo>
                  <a:cubicBezTo>
                    <a:pt x="11296" y="8816"/>
                    <a:pt x="8816" y="11296"/>
                    <a:pt x="5754" y="11296"/>
                  </a:cubicBezTo>
                  <a:cubicBezTo>
                    <a:pt x="2701" y="11296"/>
                    <a:pt x="211" y="8816"/>
                    <a:pt x="211" y="5754"/>
                  </a:cubicBezTo>
                  <a:cubicBezTo>
                    <a:pt x="211" y="2701"/>
                    <a:pt x="2701" y="211"/>
                    <a:pt x="5754" y="211"/>
                  </a:cubicBezTo>
                  <a:close/>
                  <a:moveTo>
                    <a:pt x="5754" y="0"/>
                  </a:moveTo>
                  <a:cubicBezTo>
                    <a:pt x="2581" y="0"/>
                    <a:pt x="0" y="2581"/>
                    <a:pt x="0" y="5754"/>
                  </a:cubicBezTo>
                  <a:cubicBezTo>
                    <a:pt x="0" y="8927"/>
                    <a:pt x="2581" y="11517"/>
                    <a:pt x="5754" y="11517"/>
                  </a:cubicBezTo>
                  <a:cubicBezTo>
                    <a:pt x="8927" y="11517"/>
                    <a:pt x="11517" y="8927"/>
                    <a:pt x="11517" y="5754"/>
                  </a:cubicBezTo>
                  <a:cubicBezTo>
                    <a:pt x="11517" y="2581"/>
                    <a:pt x="8927" y="0"/>
                    <a:pt x="5754" y="0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5710931" y="742056"/>
              <a:ext cx="2092149" cy="2090443"/>
            </a:xfrm>
            <a:custGeom>
              <a:avLst/>
              <a:gdLst/>
              <a:ahLst/>
              <a:cxnLst/>
              <a:rect l="l" t="t" r="r" b="b"/>
              <a:pathLst>
                <a:path w="12491" h="12481" extrusionOk="0">
                  <a:moveTo>
                    <a:pt x="6246" y="211"/>
                  </a:moveTo>
                  <a:cubicBezTo>
                    <a:pt x="9569" y="211"/>
                    <a:pt x="12270" y="2912"/>
                    <a:pt x="12270" y="6236"/>
                  </a:cubicBezTo>
                  <a:cubicBezTo>
                    <a:pt x="12270" y="9559"/>
                    <a:pt x="9569" y="12260"/>
                    <a:pt x="6246" y="12260"/>
                  </a:cubicBezTo>
                  <a:cubicBezTo>
                    <a:pt x="2922" y="12260"/>
                    <a:pt x="221" y="9559"/>
                    <a:pt x="221" y="6236"/>
                  </a:cubicBezTo>
                  <a:cubicBezTo>
                    <a:pt x="221" y="2912"/>
                    <a:pt x="2922" y="211"/>
                    <a:pt x="6246" y="211"/>
                  </a:cubicBezTo>
                  <a:close/>
                  <a:moveTo>
                    <a:pt x="6246" y="0"/>
                  </a:moveTo>
                  <a:cubicBezTo>
                    <a:pt x="2801" y="0"/>
                    <a:pt x="1" y="2791"/>
                    <a:pt x="1" y="6236"/>
                  </a:cubicBezTo>
                  <a:cubicBezTo>
                    <a:pt x="1" y="9679"/>
                    <a:pt x="2801" y="12481"/>
                    <a:pt x="6246" y="12481"/>
                  </a:cubicBezTo>
                  <a:cubicBezTo>
                    <a:pt x="9689" y="12481"/>
                    <a:pt x="12491" y="9679"/>
                    <a:pt x="12491" y="6236"/>
                  </a:cubicBezTo>
                  <a:cubicBezTo>
                    <a:pt x="12491" y="2791"/>
                    <a:pt x="9689" y="0"/>
                    <a:pt x="6246" y="0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5811762" y="1767771"/>
              <a:ext cx="1892163" cy="37183"/>
            </a:xfrm>
            <a:custGeom>
              <a:avLst/>
              <a:gdLst/>
              <a:ahLst/>
              <a:cxnLst/>
              <a:rect l="l" t="t" r="r" b="b"/>
              <a:pathLst>
                <a:path w="11297" h="222" extrusionOk="0">
                  <a:moveTo>
                    <a:pt x="1" y="1"/>
                  </a:moveTo>
                  <a:lnTo>
                    <a:pt x="1" y="222"/>
                  </a:lnTo>
                  <a:lnTo>
                    <a:pt x="11296" y="222"/>
                  </a:lnTo>
                  <a:lnTo>
                    <a:pt x="11296" y="1"/>
                  </a:ln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6159812" y="1189257"/>
              <a:ext cx="1196064" cy="1196046"/>
            </a:xfrm>
            <a:custGeom>
              <a:avLst/>
              <a:gdLst/>
              <a:ahLst/>
              <a:cxnLst/>
              <a:rect l="l" t="t" r="r" b="b"/>
              <a:pathLst>
                <a:path w="7141" h="7141" extrusionOk="0">
                  <a:moveTo>
                    <a:pt x="3566" y="1"/>
                  </a:moveTo>
                  <a:cubicBezTo>
                    <a:pt x="1598" y="1"/>
                    <a:pt x="1" y="1598"/>
                    <a:pt x="1" y="3566"/>
                  </a:cubicBezTo>
                  <a:cubicBezTo>
                    <a:pt x="1" y="5543"/>
                    <a:pt x="1598" y="7140"/>
                    <a:pt x="3566" y="7140"/>
                  </a:cubicBezTo>
                  <a:cubicBezTo>
                    <a:pt x="5543" y="7140"/>
                    <a:pt x="7140" y="5543"/>
                    <a:pt x="7140" y="3566"/>
                  </a:cubicBezTo>
                  <a:cubicBezTo>
                    <a:pt x="7140" y="1598"/>
                    <a:pt x="5543" y="1"/>
                    <a:pt x="356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6585412" y="1577836"/>
              <a:ext cx="434141" cy="472657"/>
            </a:xfrm>
            <a:custGeom>
              <a:avLst/>
              <a:gdLst/>
              <a:ahLst/>
              <a:cxnLst/>
              <a:rect l="l" t="t" r="r" b="b"/>
              <a:pathLst>
                <a:path w="2592" h="2822" extrusionOk="0">
                  <a:moveTo>
                    <a:pt x="924" y="392"/>
                  </a:moveTo>
                  <a:cubicBezTo>
                    <a:pt x="1075" y="392"/>
                    <a:pt x="1185" y="483"/>
                    <a:pt x="1185" y="623"/>
                  </a:cubicBezTo>
                  <a:cubicBezTo>
                    <a:pt x="1185" y="764"/>
                    <a:pt x="1065" y="854"/>
                    <a:pt x="864" y="985"/>
                  </a:cubicBezTo>
                  <a:cubicBezTo>
                    <a:pt x="703" y="804"/>
                    <a:pt x="653" y="733"/>
                    <a:pt x="653" y="643"/>
                  </a:cubicBezTo>
                  <a:cubicBezTo>
                    <a:pt x="653" y="503"/>
                    <a:pt x="764" y="392"/>
                    <a:pt x="924" y="392"/>
                  </a:cubicBezTo>
                  <a:close/>
                  <a:moveTo>
                    <a:pt x="784" y="1587"/>
                  </a:moveTo>
                  <a:lnTo>
                    <a:pt x="1416" y="2259"/>
                  </a:lnTo>
                  <a:cubicBezTo>
                    <a:pt x="1286" y="2360"/>
                    <a:pt x="1125" y="2410"/>
                    <a:pt x="974" y="2410"/>
                  </a:cubicBezTo>
                  <a:cubicBezTo>
                    <a:pt x="693" y="2410"/>
                    <a:pt x="492" y="2230"/>
                    <a:pt x="492" y="2009"/>
                  </a:cubicBezTo>
                  <a:cubicBezTo>
                    <a:pt x="492" y="1848"/>
                    <a:pt x="603" y="1717"/>
                    <a:pt x="784" y="1587"/>
                  </a:cubicBezTo>
                  <a:close/>
                  <a:moveTo>
                    <a:pt x="924" y="1"/>
                  </a:moveTo>
                  <a:cubicBezTo>
                    <a:pt x="503" y="1"/>
                    <a:pt x="181" y="271"/>
                    <a:pt x="181" y="663"/>
                  </a:cubicBezTo>
                  <a:cubicBezTo>
                    <a:pt x="181" y="854"/>
                    <a:pt x="251" y="1005"/>
                    <a:pt x="462" y="1246"/>
                  </a:cubicBezTo>
                  <a:cubicBezTo>
                    <a:pt x="211" y="1426"/>
                    <a:pt x="1" y="1667"/>
                    <a:pt x="1" y="2009"/>
                  </a:cubicBezTo>
                  <a:cubicBezTo>
                    <a:pt x="1" y="2440"/>
                    <a:pt x="352" y="2822"/>
                    <a:pt x="914" y="2822"/>
                  </a:cubicBezTo>
                  <a:cubicBezTo>
                    <a:pt x="1195" y="2822"/>
                    <a:pt x="1467" y="2732"/>
                    <a:pt x="1687" y="2551"/>
                  </a:cubicBezTo>
                  <a:lnTo>
                    <a:pt x="1908" y="2781"/>
                  </a:lnTo>
                  <a:lnTo>
                    <a:pt x="2591" y="2781"/>
                  </a:lnTo>
                  <a:lnTo>
                    <a:pt x="2018" y="2190"/>
                  </a:lnTo>
                  <a:cubicBezTo>
                    <a:pt x="2169" y="1949"/>
                    <a:pt x="2259" y="1647"/>
                    <a:pt x="2259" y="1275"/>
                  </a:cubicBezTo>
                  <a:lnTo>
                    <a:pt x="1838" y="1275"/>
                  </a:lnTo>
                  <a:cubicBezTo>
                    <a:pt x="1838" y="1507"/>
                    <a:pt x="1797" y="1708"/>
                    <a:pt x="1717" y="1868"/>
                  </a:cubicBezTo>
                  <a:lnTo>
                    <a:pt x="1185" y="1316"/>
                  </a:lnTo>
                  <a:cubicBezTo>
                    <a:pt x="1456" y="1125"/>
                    <a:pt x="1657" y="904"/>
                    <a:pt x="1657" y="613"/>
                  </a:cubicBezTo>
                  <a:cubicBezTo>
                    <a:pt x="1657" y="211"/>
                    <a:pt x="1306" y="1"/>
                    <a:pt x="924" y="1"/>
                  </a:cubicBezTo>
                  <a:close/>
                </a:path>
              </a:pathLst>
            </a:custGeom>
            <a:solidFill>
              <a:srgbClr val="503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6341542" y="1621551"/>
              <a:ext cx="175030" cy="218742"/>
            </a:xfrm>
            <a:custGeom>
              <a:avLst/>
              <a:gdLst/>
              <a:ahLst/>
              <a:cxnLst/>
              <a:rect l="l" t="t" r="r" b="b"/>
              <a:pathLst>
                <a:path w="1045" h="1306" extrusionOk="0">
                  <a:moveTo>
                    <a:pt x="593" y="222"/>
                  </a:moveTo>
                  <a:cubicBezTo>
                    <a:pt x="673" y="222"/>
                    <a:pt x="734" y="282"/>
                    <a:pt x="734" y="382"/>
                  </a:cubicBezTo>
                  <a:cubicBezTo>
                    <a:pt x="734" y="483"/>
                    <a:pt x="673" y="543"/>
                    <a:pt x="583" y="543"/>
                  </a:cubicBezTo>
                  <a:lnTo>
                    <a:pt x="252" y="543"/>
                  </a:lnTo>
                  <a:lnTo>
                    <a:pt x="252" y="222"/>
                  </a:lnTo>
                  <a:close/>
                  <a:moveTo>
                    <a:pt x="633" y="744"/>
                  </a:moveTo>
                  <a:cubicBezTo>
                    <a:pt x="723" y="744"/>
                    <a:pt x="784" y="824"/>
                    <a:pt x="784" y="914"/>
                  </a:cubicBezTo>
                  <a:cubicBezTo>
                    <a:pt x="784" y="1014"/>
                    <a:pt x="714" y="1085"/>
                    <a:pt x="623" y="1085"/>
                  </a:cubicBezTo>
                  <a:lnTo>
                    <a:pt x="252" y="1085"/>
                  </a:lnTo>
                  <a:lnTo>
                    <a:pt x="252" y="744"/>
                  </a:lnTo>
                  <a:close/>
                  <a:moveTo>
                    <a:pt x="0" y="1"/>
                  </a:moveTo>
                  <a:lnTo>
                    <a:pt x="0" y="1306"/>
                  </a:lnTo>
                  <a:lnTo>
                    <a:pt x="623" y="1306"/>
                  </a:lnTo>
                  <a:cubicBezTo>
                    <a:pt x="854" y="1306"/>
                    <a:pt x="1045" y="1186"/>
                    <a:pt x="1045" y="965"/>
                  </a:cubicBezTo>
                  <a:cubicBezTo>
                    <a:pt x="1045" y="794"/>
                    <a:pt x="944" y="683"/>
                    <a:pt x="804" y="633"/>
                  </a:cubicBezTo>
                  <a:cubicBezTo>
                    <a:pt x="924" y="583"/>
                    <a:pt x="984" y="463"/>
                    <a:pt x="984" y="332"/>
                  </a:cubicBezTo>
                  <a:cubicBezTo>
                    <a:pt x="984" y="171"/>
                    <a:pt x="874" y="1"/>
                    <a:pt x="694" y="1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7005819" y="1619876"/>
              <a:ext cx="171680" cy="222092"/>
            </a:xfrm>
            <a:custGeom>
              <a:avLst/>
              <a:gdLst/>
              <a:ahLst/>
              <a:cxnLst/>
              <a:rect l="l" t="t" r="r" b="b"/>
              <a:pathLst>
                <a:path w="1025" h="1326" extrusionOk="0">
                  <a:moveTo>
                    <a:pt x="523" y="0"/>
                  </a:moveTo>
                  <a:cubicBezTo>
                    <a:pt x="262" y="0"/>
                    <a:pt x="51" y="141"/>
                    <a:pt x="51" y="412"/>
                  </a:cubicBezTo>
                  <a:cubicBezTo>
                    <a:pt x="51" y="613"/>
                    <a:pt x="171" y="693"/>
                    <a:pt x="422" y="763"/>
                  </a:cubicBezTo>
                  <a:cubicBezTo>
                    <a:pt x="623" y="814"/>
                    <a:pt x="753" y="854"/>
                    <a:pt x="753" y="964"/>
                  </a:cubicBezTo>
                  <a:cubicBezTo>
                    <a:pt x="753" y="1055"/>
                    <a:pt x="684" y="1095"/>
                    <a:pt x="553" y="1095"/>
                  </a:cubicBezTo>
                  <a:cubicBezTo>
                    <a:pt x="352" y="1095"/>
                    <a:pt x="151" y="984"/>
                    <a:pt x="111" y="944"/>
                  </a:cubicBezTo>
                  <a:lnTo>
                    <a:pt x="1" y="1155"/>
                  </a:lnTo>
                  <a:cubicBezTo>
                    <a:pt x="151" y="1265"/>
                    <a:pt x="352" y="1326"/>
                    <a:pt x="543" y="1326"/>
                  </a:cubicBezTo>
                  <a:cubicBezTo>
                    <a:pt x="804" y="1326"/>
                    <a:pt x="1025" y="1216"/>
                    <a:pt x="1025" y="944"/>
                  </a:cubicBezTo>
                  <a:cubicBezTo>
                    <a:pt x="1025" y="703"/>
                    <a:pt x="864" y="623"/>
                    <a:pt x="613" y="553"/>
                  </a:cubicBezTo>
                  <a:cubicBezTo>
                    <a:pt x="412" y="502"/>
                    <a:pt x="312" y="473"/>
                    <a:pt x="312" y="372"/>
                  </a:cubicBezTo>
                  <a:cubicBezTo>
                    <a:pt x="312" y="281"/>
                    <a:pt x="382" y="221"/>
                    <a:pt x="523" y="221"/>
                  </a:cubicBezTo>
                  <a:cubicBezTo>
                    <a:pt x="673" y="221"/>
                    <a:pt x="834" y="312"/>
                    <a:pt x="874" y="352"/>
                  </a:cubicBezTo>
                  <a:lnTo>
                    <a:pt x="985" y="151"/>
                  </a:lnTo>
                  <a:cubicBezTo>
                    <a:pt x="864" y="71"/>
                    <a:pt x="704" y="0"/>
                    <a:pt x="523" y="0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29"/>
          <p:cNvSpPr txBox="1">
            <a:spLocks noGrp="1"/>
          </p:cNvSpPr>
          <p:nvPr>
            <p:ph type="ctrTitle"/>
          </p:nvPr>
        </p:nvSpPr>
        <p:spPr>
          <a:xfrm>
            <a:off x="720000" y="2184025"/>
            <a:ext cx="5803500" cy="16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Book Store Website</a:t>
            </a:r>
            <a:endParaRPr dirty="0"/>
          </a:p>
        </p:txBody>
      </p:sp>
      <p:sp>
        <p:nvSpPr>
          <p:cNvPr id="1423" name="Google Shape;1423;p29"/>
          <p:cNvSpPr txBox="1">
            <a:spLocks noGrp="1"/>
          </p:cNvSpPr>
          <p:nvPr>
            <p:ph type="subTitle" idx="1"/>
          </p:nvPr>
        </p:nvSpPr>
        <p:spPr>
          <a:xfrm>
            <a:off x="720000" y="4115100"/>
            <a:ext cx="77040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Happiness is in book’s smell.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6950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2"/>
          <p:cNvSpPr txBox="1">
            <a:spLocks noGrp="1"/>
          </p:cNvSpPr>
          <p:nvPr>
            <p:ph type="title"/>
          </p:nvPr>
        </p:nvSpPr>
        <p:spPr>
          <a:xfrm>
            <a:off x="1564338" y="1123025"/>
            <a:ext cx="6015300" cy="25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</a:t>
            </a:r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andon-grotesque"/>
              </a:rPr>
              <a:t>A book is a garden, an orchard, a storehouse, a party, a company by the way, a counselor, a multitude of counselors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544" name="Google Shape;1544;p32"/>
          <p:cNvSpPr txBox="1">
            <a:spLocks noGrp="1"/>
          </p:cNvSpPr>
          <p:nvPr>
            <p:ph type="subTitle" idx="1"/>
          </p:nvPr>
        </p:nvSpPr>
        <p:spPr>
          <a:xfrm>
            <a:off x="1564338" y="3625000"/>
            <a:ext cx="60153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 </a:t>
            </a:r>
            <a:r>
              <a:rPr lang="en-US" b="0" i="0" dirty="0">
                <a:solidFill>
                  <a:schemeClr val="bg1">
                    <a:lumMod val="90000"/>
                  </a:schemeClr>
                </a:solidFill>
                <a:effectLst/>
                <a:latin typeface="Bauhaus 93" panose="04030905020B02020C02" pitchFamily="82" charset="0"/>
              </a:rPr>
              <a:t>Charles Baudelaire</a:t>
            </a:r>
            <a:endParaRPr dirty="0">
              <a:solidFill>
                <a:schemeClr val="bg1">
                  <a:lumMod val="90000"/>
                </a:schemeClr>
              </a:solidFill>
              <a:latin typeface="Bauhaus 93" panose="04030905020B02020C02" pitchFamily="8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48"/>
          <p:cNvSpPr txBox="1">
            <a:spLocks noGrp="1"/>
          </p:cNvSpPr>
          <p:nvPr>
            <p:ph type="title"/>
          </p:nvPr>
        </p:nvSpPr>
        <p:spPr>
          <a:xfrm>
            <a:off x="1579805" y="1765413"/>
            <a:ext cx="5998631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320,000,000</a:t>
            </a:r>
            <a:endParaRPr dirty="0"/>
          </a:p>
        </p:txBody>
      </p:sp>
      <p:sp>
        <p:nvSpPr>
          <p:cNvPr id="2419" name="Google Shape;2419;p48"/>
          <p:cNvSpPr txBox="1">
            <a:spLocks noGrp="1"/>
          </p:cNvSpPr>
          <p:nvPr>
            <p:ph type="subTitle" idx="1"/>
          </p:nvPr>
        </p:nvSpPr>
        <p:spPr>
          <a:xfrm>
            <a:off x="1780871" y="2949278"/>
            <a:ext cx="559650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i="0" dirty="0">
                <a:solidFill>
                  <a:schemeClr val="bg1">
                    <a:lumMod val="9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books get dumped in landfills every year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chemeClr val="bg1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According to Environmental Protection Agency (EPA)</a:t>
            </a:r>
            <a:endParaRPr lang="en-US" dirty="0">
              <a:solidFill>
                <a:schemeClr val="bg1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757"/>
        </a:soli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1691" name="Google Shape;1691;p35"/>
          <p:cNvSpPr txBox="1">
            <a:spLocks noGrp="1"/>
          </p:cNvSpPr>
          <p:nvPr>
            <p:ph type="body" idx="1"/>
          </p:nvPr>
        </p:nvSpPr>
        <p:spPr>
          <a:xfrm>
            <a:off x="720000" y="1470250"/>
            <a:ext cx="4855500" cy="30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375F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503757"/>
                </a:solidFill>
              </a:rPr>
              <a:t>Delevering Knowledge by books to people from different backgrounds:</a:t>
            </a:r>
            <a:endParaRPr dirty="0">
              <a:solidFill>
                <a:srgbClr val="503757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503757"/>
              </a:buClr>
              <a:buSzPts val="1600"/>
              <a:buFont typeface="Pontano Sans"/>
              <a:buChar char="●"/>
            </a:pPr>
            <a:r>
              <a:rPr lang="en-US" dirty="0">
                <a:solidFill>
                  <a:srgbClr val="503757"/>
                </a:solidFill>
              </a:rPr>
              <a:t>Let users sell there own used books</a:t>
            </a:r>
            <a:endParaRPr dirty="0">
              <a:solidFill>
                <a:srgbClr val="50375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Font typeface="Pontano Sans"/>
              <a:buChar char="●"/>
            </a:pPr>
            <a:r>
              <a:rPr lang="en-US" dirty="0">
                <a:solidFill>
                  <a:srgbClr val="503757"/>
                </a:solidFill>
              </a:rPr>
              <a:t>Selling new books with competitive prices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03757"/>
              </a:buClr>
              <a:buSzPts val="1600"/>
              <a:buFont typeface="Pontano Sans"/>
              <a:buChar char="●"/>
            </a:pPr>
            <a:r>
              <a:rPr lang="en-US" dirty="0">
                <a:solidFill>
                  <a:srgbClr val="503757"/>
                </a:solidFill>
              </a:rPr>
              <a:t>P</a:t>
            </a:r>
            <a:r>
              <a:rPr lang="en" dirty="0">
                <a:solidFill>
                  <a:srgbClr val="503757"/>
                </a:solidFill>
              </a:rPr>
              <a:t>eople will buy any book during to there budget ((new or Used books))</a:t>
            </a:r>
            <a:endParaRPr dirty="0">
              <a:solidFill>
                <a:srgbClr val="503757"/>
              </a:solidFill>
            </a:endParaRPr>
          </a:p>
        </p:txBody>
      </p:sp>
      <p:grpSp>
        <p:nvGrpSpPr>
          <p:cNvPr id="1692" name="Google Shape;1692;p35"/>
          <p:cNvGrpSpPr/>
          <p:nvPr/>
        </p:nvGrpSpPr>
        <p:grpSpPr>
          <a:xfrm>
            <a:off x="5902234" y="1704692"/>
            <a:ext cx="2266238" cy="2264347"/>
            <a:chOff x="6157688" y="899816"/>
            <a:chExt cx="1406378" cy="1405205"/>
          </a:xfrm>
        </p:grpSpPr>
        <p:sp>
          <p:nvSpPr>
            <p:cNvPr id="1693" name="Google Shape;1693;p35"/>
            <p:cNvSpPr/>
            <p:nvPr/>
          </p:nvSpPr>
          <p:spPr>
            <a:xfrm>
              <a:off x="6157688" y="899816"/>
              <a:ext cx="1406378" cy="1405205"/>
            </a:xfrm>
            <a:custGeom>
              <a:avLst/>
              <a:gdLst/>
              <a:ahLst/>
              <a:cxnLst/>
              <a:rect l="l" t="t" r="r" b="b"/>
              <a:pathLst>
                <a:path w="13185" h="13174" extrusionOk="0">
                  <a:moveTo>
                    <a:pt x="6598" y="0"/>
                  </a:moveTo>
                  <a:lnTo>
                    <a:pt x="1" y="6587"/>
                  </a:lnTo>
                  <a:lnTo>
                    <a:pt x="6598" y="13174"/>
                  </a:lnTo>
                  <a:lnTo>
                    <a:pt x="13184" y="6587"/>
                  </a:lnTo>
                  <a:lnTo>
                    <a:pt x="6598" y="0"/>
                  </a:lnTo>
                  <a:close/>
                </a:path>
              </a:pathLst>
            </a:custGeom>
            <a:solidFill>
              <a:srgbClr val="E2A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6445899" y="1186854"/>
              <a:ext cx="830067" cy="830174"/>
            </a:xfrm>
            <a:custGeom>
              <a:avLst/>
              <a:gdLst/>
              <a:ahLst/>
              <a:cxnLst/>
              <a:rect l="l" t="t" r="r" b="b"/>
              <a:pathLst>
                <a:path w="7782" h="7783" extrusionOk="0">
                  <a:moveTo>
                    <a:pt x="3896" y="0"/>
                  </a:moveTo>
                  <a:cubicBezTo>
                    <a:pt x="1747" y="0"/>
                    <a:pt x="0" y="1747"/>
                    <a:pt x="0" y="3896"/>
                  </a:cubicBezTo>
                  <a:cubicBezTo>
                    <a:pt x="0" y="6045"/>
                    <a:pt x="1747" y="7782"/>
                    <a:pt x="3896" y="7782"/>
                  </a:cubicBezTo>
                  <a:cubicBezTo>
                    <a:pt x="6044" y="7782"/>
                    <a:pt x="7781" y="6045"/>
                    <a:pt x="7781" y="3896"/>
                  </a:cubicBezTo>
                  <a:cubicBezTo>
                    <a:pt x="7781" y="1747"/>
                    <a:pt x="6044" y="0"/>
                    <a:pt x="3896" y="0"/>
                  </a:cubicBezTo>
                  <a:close/>
                </a:path>
              </a:pathLst>
            </a:custGeom>
            <a:solidFill>
              <a:srgbClr val="30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6218808" y="1469519"/>
              <a:ext cx="1285313" cy="265809"/>
            </a:xfrm>
            <a:custGeom>
              <a:avLst/>
              <a:gdLst/>
              <a:ahLst/>
              <a:cxnLst/>
              <a:rect l="l" t="t" r="r" b="b"/>
              <a:pathLst>
                <a:path w="12050" h="2492" extrusionOk="0">
                  <a:moveTo>
                    <a:pt x="1" y="1"/>
                  </a:moveTo>
                  <a:lnTo>
                    <a:pt x="1" y="2491"/>
                  </a:lnTo>
                  <a:lnTo>
                    <a:pt x="12049" y="2491"/>
                  </a:lnTo>
                  <a:lnTo>
                    <a:pt x="1204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6238114" y="1556345"/>
              <a:ext cx="93225" cy="102932"/>
            </a:xfrm>
            <a:custGeom>
              <a:avLst/>
              <a:gdLst/>
              <a:ahLst/>
              <a:cxnLst/>
              <a:rect l="l" t="t" r="r" b="b"/>
              <a:pathLst>
                <a:path w="874" h="965" extrusionOk="0">
                  <a:moveTo>
                    <a:pt x="492" y="211"/>
                  </a:moveTo>
                  <a:cubicBezTo>
                    <a:pt x="552" y="211"/>
                    <a:pt x="592" y="242"/>
                    <a:pt x="592" y="291"/>
                  </a:cubicBezTo>
                  <a:cubicBezTo>
                    <a:pt x="592" y="362"/>
                    <a:pt x="542" y="382"/>
                    <a:pt x="492" y="382"/>
                  </a:cubicBezTo>
                  <a:lnTo>
                    <a:pt x="251" y="382"/>
                  </a:lnTo>
                  <a:lnTo>
                    <a:pt x="251" y="211"/>
                  </a:lnTo>
                  <a:close/>
                  <a:moveTo>
                    <a:pt x="532" y="573"/>
                  </a:moveTo>
                  <a:cubicBezTo>
                    <a:pt x="583" y="573"/>
                    <a:pt x="632" y="613"/>
                    <a:pt x="632" y="663"/>
                  </a:cubicBezTo>
                  <a:cubicBezTo>
                    <a:pt x="632" y="724"/>
                    <a:pt x="583" y="753"/>
                    <a:pt x="522" y="753"/>
                  </a:cubicBezTo>
                  <a:lnTo>
                    <a:pt x="251" y="753"/>
                  </a:lnTo>
                  <a:lnTo>
                    <a:pt x="251" y="573"/>
                  </a:lnTo>
                  <a:close/>
                  <a:moveTo>
                    <a:pt x="0" y="1"/>
                  </a:moveTo>
                  <a:lnTo>
                    <a:pt x="0" y="965"/>
                  </a:lnTo>
                  <a:lnTo>
                    <a:pt x="522" y="965"/>
                  </a:lnTo>
                  <a:cubicBezTo>
                    <a:pt x="713" y="965"/>
                    <a:pt x="873" y="884"/>
                    <a:pt x="873" y="713"/>
                  </a:cubicBezTo>
                  <a:cubicBezTo>
                    <a:pt x="873" y="583"/>
                    <a:pt x="803" y="503"/>
                    <a:pt x="683" y="472"/>
                  </a:cubicBezTo>
                  <a:cubicBezTo>
                    <a:pt x="783" y="432"/>
                    <a:pt x="833" y="342"/>
                    <a:pt x="833" y="251"/>
                  </a:cubicBezTo>
                  <a:cubicBezTo>
                    <a:pt x="833" y="131"/>
                    <a:pt x="743" y="1"/>
                    <a:pt x="592" y="1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6378380" y="1556345"/>
              <a:ext cx="109332" cy="103998"/>
            </a:xfrm>
            <a:custGeom>
              <a:avLst/>
              <a:gdLst/>
              <a:ahLst/>
              <a:cxnLst/>
              <a:rect l="l" t="t" r="r" b="b"/>
              <a:pathLst>
                <a:path w="1025" h="975" extrusionOk="0">
                  <a:moveTo>
                    <a:pt x="513" y="211"/>
                  </a:moveTo>
                  <a:cubicBezTo>
                    <a:pt x="683" y="211"/>
                    <a:pt x="774" y="342"/>
                    <a:pt x="774" y="483"/>
                  </a:cubicBezTo>
                  <a:cubicBezTo>
                    <a:pt x="774" y="613"/>
                    <a:pt x="693" y="753"/>
                    <a:pt x="513" y="753"/>
                  </a:cubicBezTo>
                  <a:cubicBezTo>
                    <a:pt x="342" y="753"/>
                    <a:pt x="252" y="623"/>
                    <a:pt x="252" y="483"/>
                  </a:cubicBezTo>
                  <a:cubicBezTo>
                    <a:pt x="252" y="352"/>
                    <a:pt x="342" y="211"/>
                    <a:pt x="513" y="211"/>
                  </a:cubicBezTo>
                  <a:close/>
                  <a:moveTo>
                    <a:pt x="513" y="1"/>
                  </a:moveTo>
                  <a:cubicBezTo>
                    <a:pt x="221" y="1"/>
                    <a:pt x="0" y="231"/>
                    <a:pt x="0" y="483"/>
                  </a:cubicBezTo>
                  <a:cubicBezTo>
                    <a:pt x="0" y="733"/>
                    <a:pt x="211" y="974"/>
                    <a:pt x="513" y="974"/>
                  </a:cubicBezTo>
                  <a:cubicBezTo>
                    <a:pt x="814" y="974"/>
                    <a:pt x="1024" y="733"/>
                    <a:pt x="1024" y="483"/>
                  </a:cubicBezTo>
                  <a:cubicBezTo>
                    <a:pt x="1024" y="242"/>
                    <a:pt x="823" y="1"/>
                    <a:pt x="513" y="1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6534752" y="1556345"/>
              <a:ext cx="108265" cy="103998"/>
            </a:xfrm>
            <a:custGeom>
              <a:avLst/>
              <a:gdLst/>
              <a:ahLst/>
              <a:cxnLst/>
              <a:rect l="l" t="t" r="r" b="b"/>
              <a:pathLst>
                <a:path w="1015" h="975" extrusionOk="0">
                  <a:moveTo>
                    <a:pt x="502" y="211"/>
                  </a:moveTo>
                  <a:cubicBezTo>
                    <a:pt x="673" y="211"/>
                    <a:pt x="774" y="342"/>
                    <a:pt x="774" y="483"/>
                  </a:cubicBezTo>
                  <a:cubicBezTo>
                    <a:pt x="774" y="613"/>
                    <a:pt x="683" y="753"/>
                    <a:pt x="513" y="753"/>
                  </a:cubicBezTo>
                  <a:cubicBezTo>
                    <a:pt x="341" y="753"/>
                    <a:pt x="241" y="623"/>
                    <a:pt x="241" y="483"/>
                  </a:cubicBezTo>
                  <a:cubicBezTo>
                    <a:pt x="241" y="352"/>
                    <a:pt x="332" y="211"/>
                    <a:pt x="502" y="211"/>
                  </a:cubicBezTo>
                  <a:close/>
                  <a:moveTo>
                    <a:pt x="513" y="1"/>
                  </a:moveTo>
                  <a:cubicBezTo>
                    <a:pt x="211" y="1"/>
                    <a:pt x="0" y="231"/>
                    <a:pt x="0" y="483"/>
                  </a:cubicBezTo>
                  <a:cubicBezTo>
                    <a:pt x="0" y="733"/>
                    <a:pt x="201" y="974"/>
                    <a:pt x="502" y="974"/>
                  </a:cubicBezTo>
                  <a:cubicBezTo>
                    <a:pt x="803" y="974"/>
                    <a:pt x="1015" y="733"/>
                    <a:pt x="1015" y="483"/>
                  </a:cubicBezTo>
                  <a:cubicBezTo>
                    <a:pt x="1015" y="242"/>
                    <a:pt x="814" y="1"/>
                    <a:pt x="513" y="1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6695391" y="1556345"/>
              <a:ext cx="100692" cy="102932"/>
            </a:xfrm>
            <a:custGeom>
              <a:avLst/>
              <a:gdLst/>
              <a:ahLst/>
              <a:cxnLst/>
              <a:rect l="l" t="t" r="r" b="b"/>
              <a:pathLst>
                <a:path w="944" h="965" extrusionOk="0">
                  <a:moveTo>
                    <a:pt x="0" y="1"/>
                  </a:moveTo>
                  <a:lnTo>
                    <a:pt x="0" y="965"/>
                  </a:lnTo>
                  <a:lnTo>
                    <a:pt x="252" y="965"/>
                  </a:lnTo>
                  <a:lnTo>
                    <a:pt x="252" y="673"/>
                  </a:lnTo>
                  <a:lnTo>
                    <a:pt x="372" y="573"/>
                  </a:lnTo>
                  <a:lnTo>
                    <a:pt x="693" y="965"/>
                  </a:lnTo>
                  <a:lnTo>
                    <a:pt x="944" y="965"/>
                  </a:lnTo>
                  <a:lnTo>
                    <a:pt x="522" y="432"/>
                  </a:lnTo>
                  <a:lnTo>
                    <a:pt x="924" y="1"/>
                  </a:lnTo>
                  <a:lnTo>
                    <a:pt x="673" y="1"/>
                  </a:lnTo>
                  <a:lnTo>
                    <a:pt x="252" y="412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6913842" y="1555278"/>
              <a:ext cx="89065" cy="105065"/>
            </a:xfrm>
            <a:custGeom>
              <a:avLst/>
              <a:gdLst/>
              <a:ahLst/>
              <a:cxnLst/>
              <a:rect l="l" t="t" r="r" b="b"/>
              <a:pathLst>
                <a:path w="835" h="985" extrusionOk="0">
                  <a:moveTo>
                    <a:pt x="433" y="0"/>
                  </a:moveTo>
                  <a:cubicBezTo>
                    <a:pt x="221" y="0"/>
                    <a:pt x="51" y="111"/>
                    <a:pt x="51" y="312"/>
                  </a:cubicBezTo>
                  <a:cubicBezTo>
                    <a:pt x="51" y="462"/>
                    <a:pt x="131" y="542"/>
                    <a:pt x="322" y="593"/>
                  </a:cubicBezTo>
                  <a:cubicBezTo>
                    <a:pt x="473" y="633"/>
                    <a:pt x="573" y="643"/>
                    <a:pt x="573" y="703"/>
                  </a:cubicBezTo>
                  <a:cubicBezTo>
                    <a:pt x="573" y="743"/>
                    <a:pt x="533" y="763"/>
                    <a:pt x="453" y="763"/>
                  </a:cubicBezTo>
                  <a:cubicBezTo>
                    <a:pt x="292" y="763"/>
                    <a:pt x="141" y="693"/>
                    <a:pt x="111" y="653"/>
                  </a:cubicBezTo>
                  <a:lnTo>
                    <a:pt x="0" y="874"/>
                  </a:lnTo>
                  <a:cubicBezTo>
                    <a:pt x="121" y="944"/>
                    <a:pt x="292" y="984"/>
                    <a:pt x="453" y="984"/>
                  </a:cubicBezTo>
                  <a:cubicBezTo>
                    <a:pt x="643" y="984"/>
                    <a:pt x="834" y="914"/>
                    <a:pt x="834" y="683"/>
                  </a:cubicBezTo>
                  <a:cubicBezTo>
                    <a:pt x="834" y="502"/>
                    <a:pt x="714" y="442"/>
                    <a:pt x="513" y="392"/>
                  </a:cubicBezTo>
                  <a:cubicBezTo>
                    <a:pt x="382" y="352"/>
                    <a:pt x="302" y="342"/>
                    <a:pt x="302" y="281"/>
                  </a:cubicBezTo>
                  <a:cubicBezTo>
                    <a:pt x="302" y="241"/>
                    <a:pt x="342" y="221"/>
                    <a:pt x="422" y="221"/>
                  </a:cubicBezTo>
                  <a:cubicBezTo>
                    <a:pt x="543" y="221"/>
                    <a:pt x="674" y="292"/>
                    <a:pt x="703" y="312"/>
                  </a:cubicBezTo>
                  <a:lnTo>
                    <a:pt x="804" y="111"/>
                  </a:lnTo>
                  <a:cubicBezTo>
                    <a:pt x="714" y="60"/>
                    <a:pt x="573" y="0"/>
                    <a:pt x="433" y="0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7056348" y="1556345"/>
              <a:ext cx="97492" cy="102932"/>
            </a:xfrm>
            <a:custGeom>
              <a:avLst/>
              <a:gdLst/>
              <a:ahLst/>
              <a:cxnLst/>
              <a:rect l="l" t="t" r="r" b="b"/>
              <a:pathLst>
                <a:path w="914" h="965" extrusionOk="0">
                  <a:moveTo>
                    <a:pt x="0" y="1"/>
                  </a:moveTo>
                  <a:lnTo>
                    <a:pt x="0" y="965"/>
                  </a:lnTo>
                  <a:lnTo>
                    <a:pt x="241" y="965"/>
                  </a:lnTo>
                  <a:lnTo>
                    <a:pt x="241" y="583"/>
                  </a:lnTo>
                  <a:lnTo>
                    <a:pt x="673" y="583"/>
                  </a:lnTo>
                  <a:lnTo>
                    <a:pt x="673" y="965"/>
                  </a:lnTo>
                  <a:lnTo>
                    <a:pt x="913" y="965"/>
                  </a:lnTo>
                  <a:lnTo>
                    <a:pt x="913" y="1"/>
                  </a:lnTo>
                  <a:lnTo>
                    <a:pt x="673" y="1"/>
                  </a:lnTo>
                  <a:lnTo>
                    <a:pt x="673" y="362"/>
                  </a:lnTo>
                  <a:lnTo>
                    <a:pt x="241" y="362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7207280" y="1556345"/>
              <a:ext cx="108265" cy="103998"/>
            </a:xfrm>
            <a:custGeom>
              <a:avLst/>
              <a:gdLst/>
              <a:ahLst/>
              <a:cxnLst/>
              <a:rect l="l" t="t" r="r" b="b"/>
              <a:pathLst>
                <a:path w="1015" h="975" extrusionOk="0">
                  <a:moveTo>
                    <a:pt x="503" y="211"/>
                  </a:moveTo>
                  <a:cubicBezTo>
                    <a:pt x="674" y="211"/>
                    <a:pt x="774" y="342"/>
                    <a:pt x="774" y="483"/>
                  </a:cubicBezTo>
                  <a:cubicBezTo>
                    <a:pt x="774" y="613"/>
                    <a:pt x="683" y="753"/>
                    <a:pt x="513" y="753"/>
                  </a:cubicBezTo>
                  <a:cubicBezTo>
                    <a:pt x="342" y="753"/>
                    <a:pt x="241" y="623"/>
                    <a:pt x="241" y="483"/>
                  </a:cubicBezTo>
                  <a:cubicBezTo>
                    <a:pt x="241" y="352"/>
                    <a:pt x="332" y="211"/>
                    <a:pt x="503" y="211"/>
                  </a:cubicBezTo>
                  <a:close/>
                  <a:moveTo>
                    <a:pt x="513" y="1"/>
                  </a:moveTo>
                  <a:cubicBezTo>
                    <a:pt x="212" y="1"/>
                    <a:pt x="1" y="231"/>
                    <a:pt x="1" y="483"/>
                  </a:cubicBezTo>
                  <a:cubicBezTo>
                    <a:pt x="1" y="733"/>
                    <a:pt x="201" y="974"/>
                    <a:pt x="503" y="974"/>
                  </a:cubicBezTo>
                  <a:cubicBezTo>
                    <a:pt x="804" y="974"/>
                    <a:pt x="1015" y="733"/>
                    <a:pt x="1015" y="483"/>
                  </a:cubicBezTo>
                  <a:cubicBezTo>
                    <a:pt x="1015" y="242"/>
                    <a:pt x="814" y="1"/>
                    <a:pt x="513" y="1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7367919" y="1556345"/>
              <a:ext cx="86932" cy="102932"/>
            </a:xfrm>
            <a:custGeom>
              <a:avLst/>
              <a:gdLst/>
              <a:ahLst/>
              <a:cxnLst/>
              <a:rect l="l" t="t" r="r" b="b"/>
              <a:pathLst>
                <a:path w="815" h="965" extrusionOk="0">
                  <a:moveTo>
                    <a:pt x="453" y="211"/>
                  </a:moveTo>
                  <a:cubicBezTo>
                    <a:pt x="503" y="211"/>
                    <a:pt x="563" y="251"/>
                    <a:pt x="563" y="332"/>
                  </a:cubicBezTo>
                  <a:cubicBezTo>
                    <a:pt x="563" y="412"/>
                    <a:pt x="513" y="452"/>
                    <a:pt x="453" y="452"/>
                  </a:cubicBezTo>
                  <a:lnTo>
                    <a:pt x="252" y="452"/>
                  </a:lnTo>
                  <a:lnTo>
                    <a:pt x="252" y="211"/>
                  </a:lnTo>
                  <a:close/>
                  <a:moveTo>
                    <a:pt x="1" y="1"/>
                  </a:moveTo>
                  <a:lnTo>
                    <a:pt x="1" y="965"/>
                  </a:lnTo>
                  <a:lnTo>
                    <a:pt x="252" y="965"/>
                  </a:lnTo>
                  <a:lnTo>
                    <a:pt x="252" y="663"/>
                  </a:lnTo>
                  <a:lnTo>
                    <a:pt x="473" y="663"/>
                  </a:lnTo>
                  <a:cubicBezTo>
                    <a:pt x="674" y="663"/>
                    <a:pt x="814" y="503"/>
                    <a:pt x="814" y="332"/>
                  </a:cubicBezTo>
                  <a:cubicBezTo>
                    <a:pt x="814" y="171"/>
                    <a:pt x="663" y="1"/>
                    <a:pt x="462" y="1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6703924" y="1793036"/>
              <a:ext cx="76159" cy="74026"/>
            </a:xfrm>
            <a:custGeom>
              <a:avLst/>
              <a:gdLst/>
              <a:ahLst/>
              <a:cxnLst/>
              <a:rect l="l" t="t" r="r" b="b"/>
              <a:pathLst>
                <a:path w="714" h="694" extrusionOk="0">
                  <a:moveTo>
                    <a:pt x="352" y="151"/>
                  </a:moveTo>
                  <a:lnTo>
                    <a:pt x="473" y="402"/>
                  </a:lnTo>
                  <a:lnTo>
                    <a:pt x="232" y="402"/>
                  </a:lnTo>
                  <a:lnTo>
                    <a:pt x="352" y="151"/>
                  </a:lnTo>
                  <a:close/>
                  <a:moveTo>
                    <a:pt x="302" y="0"/>
                  </a:moveTo>
                  <a:lnTo>
                    <a:pt x="0" y="693"/>
                  </a:lnTo>
                  <a:lnTo>
                    <a:pt x="131" y="693"/>
                  </a:lnTo>
                  <a:lnTo>
                    <a:pt x="212" y="513"/>
                  </a:lnTo>
                  <a:lnTo>
                    <a:pt x="502" y="513"/>
                  </a:lnTo>
                  <a:lnTo>
                    <a:pt x="583" y="693"/>
                  </a:lnTo>
                  <a:lnTo>
                    <a:pt x="714" y="693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6817417" y="1793036"/>
              <a:ext cx="64426" cy="74026"/>
            </a:xfrm>
            <a:custGeom>
              <a:avLst/>
              <a:gdLst/>
              <a:ahLst/>
              <a:cxnLst/>
              <a:rect l="l" t="t" r="r" b="b"/>
              <a:pathLst>
                <a:path w="604" h="694" extrusionOk="0">
                  <a:moveTo>
                    <a:pt x="353" y="111"/>
                  </a:moveTo>
                  <a:cubicBezTo>
                    <a:pt x="402" y="111"/>
                    <a:pt x="443" y="141"/>
                    <a:pt x="443" y="201"/>
                  </a:cubicBezTo>
                  <a:cubicBezTo>
                    <a:pt x="443" y="261"/>
                    <a:pt x="402" y="292"/>
                    <a:pt x="342" y="292"/>
                  </a:cubicBezTo>
                  <a:lnTo>
                    <a:pt x="132" y="292"/>
                  </a:lnTo>
                  <a:lnTo>
                    <a:pt x="132" y="111"/>
                  </a:lnTo>
                  <a:close/>
                  <a:moveTo>
                    <a:pt x="373" y="392"/>
                  </a:moveTo>
                  <a:cubicBezTo>
                    <a:pt x="433" y="392"/>
                    <a:pt x="473" y="442"/>
                    <a:pt x="473" y="493"/>
                  </a:cubicBezTo>
                  <a:cubicBezTo>
                    <a:pt x="473" y="542"/>
                    <a:pt x="422" y="593"/>
                    <a:pt x="362" y="593"/>
                  </a:cubicBezTo>
                  <a:lnTo>
                    <a:pt x="132" y="593"/>
                  </a:lnTo>
                  <a:lnTo>
                    <a:pt x="132" y="392"/>
                  </a:lnTo>
                  <a:close/>
                  <a:moveTo>
                    <a:pt x="1" y="0"/>
                  </a:moveTo>
                  <a:lnTo>
                    <a:pt x="1" y="693"/>
                  </a:lnTo>
                  <a:lnTo>
                    <a:pt x="362" y="693"/>
                  </a:lnTo>
                  <a:cubicBezTo>
                    <a:pt x="493" y="693"/>
                    <a:pt x="603" y="633"/>
                    <a:pt x="603" y="513"/>
                  </a:cubicBezTo>
                  <a:cubicBezTo>
                    <a:pt x="603" y="422"/>
                    <a:pt x="543" y="362"/>
                    <a:pt x="463" y="342"/>
                  </a:cubicBezTo>
                  <a:cubicBezTo>
                    <a:pt x="523" y="312"/>
                    <a:pt x="563" y="241"/>
                    <a:pt x="563" y="181"/>
                  </a:cubicBezTo>
                  <a:cubicBezTo>
                    <a:pt x="563" y="91"/>
                    <a:pt x="503" y="0"/>
                    <a:pt x="393" y="0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6918109" y="1793036"/>
              <a:ext cx="70826" cy="75092"/>
            </a:xfrm>
            <a:custGeom>
              <a:avLst/>
              <a:gdLst/>
              <a:ahLst/>
              <a:cxnLst/>
              <a:rect l="l" t="t" r="r" b="b"/>
              <a:pathLst>
                <a:path w="664" h="704" extrusionOk="0">
                  <a:moveTo>
                    <a:pt x="362" y="0"/>
                  </a:moveTo>
                  <a:cubicBezTo>
                    <a:pt x="131" y="0"/>
                    <a:pt x="1" y="171"/>
                    <a:pt x="1" y="342"/>
                  </a:cubicBezTo>
                  <a:cubicBezTo>
                    <a:pt x="1" y="522"/>
                    <a:pt x="152" y="703"/>
                    <a:pt x="362" y="703"/>
                  </a:cubicBezTo>
                  <a:cubicBezTo>
                    <a:pt x="483" y="703"/>
                    <a:pt x="613" y="643"/>
                    <a:pt x="663" y="542"/>
                  </a:cubicBezTo>
                  <a:lnTo>
                    <a:pt x="563" y="482"/>
                  </a:lnTo>
                  <a:cubicBezTo>
                    <a:pt x="523" y="553"/>
                    <a:pt x="433" y="593"/>
                    <a:pt x="362" y="593"/>
                  </a:cubicBezTo>
                  <a:cubicBezTo>
                    <a:pt x="221" y="593"/>
                    <a:pt x="131" y="473"/>
                    <a:pt x="131" y="352"/>
                  </a:cubicBezTo>
                  <a:cubicBezTo>
                    <a:pt x="131" y="232"/>
                    <a:pt x="212" y="111"/>
                    <a:pt x="362" y="111"/>
                  </a:cubicBezTo>
                  <a:cubicBezTo>
                    <a:pt x="433" y="111"/>
                    <a:pt x="513" y="131"/>
                    <a:pt x="553" y="211"/>
                  </a:cubicBezTo>
                  <a:lnTo>
                    <a:pt x="654" y="151"/>
                  </a:lnTo>
                  <a:cubicBezTo>
                    <a:pt x="603" y="60"/>
                    <a:pt x="503" y="0"/>
                    <a:pt x="362" y="0"/>
                  </a:cubicBezTo>
                  <a:close/>
                </a:path>
              </a:pathLst>
            </a:custGeom>
            <a:solidFill>
              <a:srgbClr val="F0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Features</a:t>
            </a:r>
            <a:endParaRPr dirty="0"/>
          </a:p>
        </p:txBody>
      </p:sp>
      <p:sp>
        <p:nvSpPr>
          <p:cNvPr id="2260" name="Google Shape;2260;p41"/>
          <p:cNvSpPr txBox="1">
            <a:spLocks noGrp="1"/>
          </p:cNvSpPr>
          <p:nvPr>
            <p:ph type="subTitle" idx="1"/>
          </p:nvPr>
        </p:nvSpPr>
        <p:spPr>
          <a:xfrm>
            <a:off x="720000" y="1964046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Books</a:t>
            </a:r>
            <a:endParaRPr dirty="0"/>
          </a:p>
        </p:txBody>
      </p:sp>
      <p:sp>
        <p:nvSpPr>
          <p:cNvPr id="2261" name="Google Shape;2261;p41"/>
          <p:cNvSpPr txBox="1">
            <a:spLocks noGrp="1"/>
          </p:cNvSpPr>
          <p:nvPr>
            <p:ph type="subTitle" idx="2"/>
          </p:nvPr>
        </p:nvSpPr>
        <p:spPr>
          <a:xfrm>
            <a:off x="720000" y="2338904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 can buy new books in competetive and affordable prices.</a:t>
            </a:r>
            <a:endParaRPr dirty="0"/>
          </a:p>
        </p:txBody>
      </p:sp>
      <p:sp>
        <p:nvSpPr>
          <p:cNvPr id="2262" name="Google Shape;2262;p41"/>
          <p:cNvSpPr txBox="1">
            <a:spLocks noGrp="1"/>
          </p:cNvSpPr>
          <p:nvPr>
            <p:ph type="subTitle" idx="3"/>
          </p:nvPr>
        </p:nvSpPr>
        <p:spPr>
          <a:xfrm>
            <a:off x="3369900" y="1964046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Books Selling</a:t>
            </a:r>
            <a:endParaRPr dirty="0"/>
          </a:p>
        </p:txBody>
      </p:sp>
      <p:sp>
        <p:nvSpPr>
          <p:cNvPr id="2263" name="Google Shape;2263;p41"/>
          <p:cNvSpPr txBox="1">
            <a:spLocks noGrp="1"/>
          </p:cNvSpPr>
          <p:nvPr>
            <p:ph type="subTitle" idx="4"/>
          </p:nvPr>
        </p:nvSpPr>
        <p:spPr>
          <a:xfrm>
            <a:off x="3369900" y="2338904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can sell or even donate his own books.</a:t>
            </a:r>
            <a:endParaRPr dirty="0"/>
          </a:p>
        </p:txBody>
      </p:sp>
      <p:sp>
        <p:nvSpPr>
          <p:cNvPr id="2264" name="Google Shape;2264;p41"/>
          <p:cNvSpPr txBox="1">
            <a:spLocks noGrp="1"/>
          </p:cNvSpPr>
          <p:nvPr>
            <p:ph type="subTitle" idx="5"/>
          </p:nvPr>
        </p:nvSpPr>
        <p:spPr>
          <a:xfrm>
            <a:off x="6019800" y="1964046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Used Books Buying</a:t>
            </a:r>
          </a:p>
        </p:txBody>
      </p:sp>
      <p:sp>
        <p:nvSpPr>
          <p:cNvPr id="2265" name="Google Shape;2265;p41"/>
          <p:cNvSpPr txBox="1">
            <a:spLocks noGrp="1"/>
          </p:cNvSpPr>
          <p:nvPr>
            <p:ph type="subTitle" idx="6"/>
          </p:nvPr>
        </p:nvSpPr>
        <p:spPr>
          <a:xfrm>
            <a:off x="6019800" y="2338904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can buy used books or donated books with only the shipping cost</a:t>
            </a:r>
          </a:p>
        </p:txBody>
      </p:sp>
      <p:sp>
        <p:nvSpPr>
          <p:cNvPr id="2266" name="Google Shape;2266;p41"/>
          <p:cNvSpPr txBox="1">
            <a:spLocks noGrp="1"/>
          </p:cNvSpPr>
          <p:nvPr>
            <p:ph type="subTitle" idx="7"/>
          </p:nvPr>
        </p:nvSpPr>
        <p:spPr>
          <a:xfrm>
            <a:off x="720000" y="3700939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</a:t>
            </a:r>
            <a:endParaRPr dirty="0"/>
          </a:p>
        </p:txBody>
      </p:sp>
      <p:sp>
        <p:nvSpPr>
          <p:cNvPr id="2267" name="Google Shape;2267;p41"/>
          <p:cNvSpPr txBox="1">
            <a:spLocks noGrp="1"/>
          </p:cNvSpPr>
          <p:nvPr>
            <p:ph type="subTitle" idx="8"/>
          </p:nvPr>
        </p:nvSpPr>
        <p:spPr>
          <a:xfrm>
            <a:off x="720000" y="4075797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can add there opinion on books</a:t>
            </a:r>
            <a:endParaRPr dirty="0"/>
          </a:p>
        </p:txBody>
      </p:sp>
      <p:sp>
        <p:nvSpPr>
          <p:cNvPr id="2268" name="Google Shape;2268;p41"/>
          <p:cNvSpPr txBox="1">
            <a:spLocks noGrp="1"/>
          </p:cNvSpPr>
          <p:nvPr>
            <p:ph type="subTitle" idx="9"/>
          </p:nvPr>
        </p:nvSpPr>
        <p:spPr>
          <a:xfrm>
            <a:off x="3369900" y="3700939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Orders</a:t>
            </a:r>
            <a:endParaRPr dirty="0"/>
          </a:p>
        </p:txBody>
      </p:sp>
      <p:sp>
        <p:nvSpPr>
          <p:cNvPr id="2269" name="Google Shape;2269;p41"/>
          <p:cNvSpPr txBox="1">
            <a:spLocks noGrp="1"/>
          </p:cNvSpPr>
          <p:nvPr>
            <p:ph type="subTitle" idx="13"/>
          </p:nvPr>
        </p:nvSpPr>
        <p:spPr>
          <a:xfrm>
            <a:off x="3369900" y="4075797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 can see there orders and see the status of it</a:t>
            </a:r>
            <a:endParaRPr dirty="0"/>
          </a:p>
        </p:txBody>
      </p:sp>
      <p:sp>
        <p:nvSpPr>
          <p:cNvPr id="2270" name="Google Shape;2270;p41"/>
          <p:cNvSpPr txBox="1">
            <a:spLocks noGrp="1"/>
          </p:cNvSpPr>
          <p:nvPr>
            <p:ph type="subTitle" idx="14"/>
          </p:nvPr>
        </p:nvSpPr>
        <p:spPr>
          <a:xfrm>
            <a:off x="6019800" y="3700939"/>
            <a:ext cx="2404200" cy="3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Favourites</a:t>
            </a:r>
            <a:endParaRPr dirty="0"/>
          </a:p>
        </p:txBody>
      </p:sp>
      <p:sp>
        <p:nvSpPr>
          <p:cNvPr id="2271" name="Google Shape;2271;p41"/>
          <p:cNvSpPr txBox="1">
            <a:spLocks noGrp="1"/>
          </p:cNvSpPr>
          <p:nvPr>
            <p:ph type="subTitle" idx="15"/>
          </p:nvPr>
        </p:nvSpPr>
        <p:spPr>
          <a:xfrm>
            <a:off x="6019800" y="4075797"/>
            <a:ext cx="2404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 can add any book to his favourites list to buy it later.</a:t>
            </a:r>
            <a:endParaRPr dirty="0"/>
          </a:p>
        </p:txBody>
      </p:sp>
      <p:sp>
        <p:nvSpPr>
          <p:cNvPr id="2272" name="Google Shape;2272;p41"/>
          <p:cNvSpPr/>
          <p:nvPr/>
        </p:nvSpPr>
        <p:spPr>
          <a:xfrm>
            <a:off x="1798305" y="1567575"/>
            <a:ext cx="247604" cy="275950"/>
          </a:xfrm>
          <a:prstGeom prst="flowChartOffpageConnector">
            <a:avLst/>
          </a:prstGeom>
          <a:solidFill>
            <a:srgbClr val="D569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41"/>
          <p:cNvSpPr/>
          <p:nvPr/>
        </p:nvSpPr>
        <p:spPr>
          <a:xfrm>
            <a:off x="4448190" y="1567575"/>
            <a:ext cx="247604" cy="275950"/>
          </a:xfrm>
          <a:prstGeom prst="flowChartOffpageConnector">
            <a:avLst/>
          </a:prstGeom>
          <a:solidFill>
            <a:srgbClr val="E2A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1"/>
          <p:cNvSpPr/>
          <p:nvPr/>
        </p:nvSpPr>
        <p:spPr>
          <a:xfrm>
            <a:off x="7098105" y="1567575"/>
            <a:ext cx="247604" cy="275950"/>
          </a:xfrm>
          <a:prstGeom prst="flowChartOffpageConnector">
            <a:avLst/>
          </a:prstGeom>
          <a:solidFill>
            <a:srgbClr val="503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41"/>
          <p:cNvSpPr/>
          <p:nvPr/>
        </p:nvSpPr>
        <p:spPr>
          <a:xfrm>
            <a:off x="1798305" y="3304468"/>
            <a:ext cx="247604" cy="275950"/>
          </a:xfrm>
          <a:prstGeom prst="flowChartOffpageConnector">
            <a:avLst/>
          </a:prstGeom>
          <a:solidFill>
            <a:srgbClr val="503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41"/>
          <p:cNvSpPr/>
          <p:nvPr/>
        </p:nvSpPr>
        <p:spPr>
          <a:xfrm>
            <a:off x="4448190" y="3304468"/>
            <a:ext cx="247604" cy="275950"/>
          </a:xfrm>
          <a:prstGeom prst="flowChartOffpageConnector">
            <a:avLst/>
          </a:prstGeom>
          <a:solidFill>
            <a:srgbClr val="E4D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41"/>
          <p:cNvSpPr/>
          <p:nvPr/>
        </p:nvSpPr>
        <p:spPr>
          <a:xfrm>
            <a:off x="7098105" y="3304468"/>
            <a:ext cx="247604" cy="275950"/>
          </a:xfrm>
          <a:prstGeom prst="flowChartOffpageConnector">
            <a:avLst/>
          </a:prstGeom>
          <a:solidFill>
            <a:srgbClr val="D569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8" name="Google Shape;2278;p41"/>
          <p:cNvGrpSpPr/>
          <p:nvPr/>
        </p:nvGrpSpPr>
        <p:grpSpPr>
          <a:xfrm>
            <a:off x="1833628" y="1598204"/>
            <a:ext cx="176928" cy="159230"/>
            <a:chOff x="2651700" y="1784900"/>
            <a:chExt cx="429125" cy="386200"/>
          </a:xfrm>
        </p:grpSpPr>
        <p:sp>
          <p:nvSpPr>
            <p:cNvPr id="2279" name="Google Shape;2279;p41"/>
            <p:cNvSpPr/>
            <p:nvPr/>
          </p:nvSpPr>
          <p:spPr>
            <a:xfrm>
              <a:off x="2651700" y="1784900"/>
              <a:ext cx="429125" cy="386200"/>
            </a:xfrm>
            <a:custGeom>
              <a:avLst/>
              <a:gdLst/>
              <a:ahLst/>
              <a:cxnLst/>
              <a:rect l="l" t="t" r="r" b="b"/>
              <a:pathLst>
                <a:path w="17165" h="15448" extrusionOk="0">
                  <a:moveTo>
                    <a:pt x="8582" y="0"/>
                  </a:moveTo>
                  <a:lnTo>
                    <a:pt x="6152" y="5176"/>
                  </a:lnTo>
                  <a:lnTo>
                    <a:pt x="0" y="6015"/>
                  </a:lnTo>
                  <a:lnTo>
                    <a:pt x="4559" y="10106"/>
                  </a:lnTo>
                  <a:lnTo>
                    <a:pt x="3570" y="15447"/>
                  </a:lnTo>
                  <a:lnTo>
                    <a:pt x="8582" y="13155"/>
                  </a:lnTo>
                  <a:lnTo>
                    <a:pt x="13937" y="15447"/>
                  </a:lnTo>
                  <a:lnTo>
                    <a:pt x="12935" y="10106"/>
                  </a:lnTo>
                  <a:lnTo>
                    <a:pt x="17164" y="6015"/>
                  </a:lnTo>
                  <a:lnTo>
                    <a:pt x="11342" y="5176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1"/>
            <p:cNvSpPr/>
            <p:nvPr/>
          </p:nvSpPr>
          <p:spPr>
            <a:xfrm>
              <a:off x="2866225" y="1784900"/>
              <a:ext cx="214600" cy="386200"/>
            </a:xfrm>
            <a:custGeom>
              <a:avLst/>
              <a:gdLst/>
              <a:ahLst/>
              <a:cxnLst/>
              <a:rect l="l" t="t" r="r" b="b"/>
              <a:pathLst>
                <a:path w="8584" h="15448" extrusionOk="0">
                  <a:moveTo>
                    <a:pt x="1" y="0"/>
                  </a:moveTo>
                  <a:lnTo>
                    <a:pt x="1" y="13155"/>
                  </a:lnTo>
                  <a:lnTo>
                    <a:pt x="5356" y="15447"/>
                  </a:lnTo>
                  <a:lnTo>
                    <a:pt x="4354" y="10106"/>
                  </a:lnTo>
                  <a:lnTo>
                    <a:pt x="8583" y="6015"/>
                  </a:lnTo>
                  <a:lnTo>
                    <a:pt x="2761" y="51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1"/>
          <p:cNvGrpSpPr/>
          <p:nvPr/>
        </p:nvGrpSpPr>
        <p:grpSpPr>
          <a:xfrm>
            <a:off x="1833628" y="3331746"/>
            <a:ext cx="176928" cy="159230"/>
            <a:chOff x="2651700" y="1784900"/>
            <a:chExt cx="429125" cy="386200"/>
          </a:xfrm>
        </p:grpSpPr>
        <p:sp>
          <p:nvSpPr>
            <p:cNvPr id="2282" name="Google Shape;2282;p41"/>
            <p:cNvSpPr/>
            <p:nvPr/>
          </p:nvSpPr>
          <p:spPr>
            <a:xfrm>
              <a:off x="2651700" y="1784900"/>
              <a:ext cx="429125" cy="386200"/>
            </a:xfrm>
            <a:custGeom>
              <a:avLst/>
              <a:gdLst/>
              <a:ahLst/>
              <a:cxnLst/>
              <a:rect l="l" t="t" r="r" b="b"/>
              <a:pathLst>
                <a:path w="17165" h="15448" extrusionOk="0">
                  <a:moveTo>
                    <a:pt x="8582" y="0"/>
                  </a:moveTo>
                  <a:lnTo>
                    <a:pt x="6152" y="5176"/>
                  </a:lnTo>
                  <a:lnTo>
                    <a:pt x="0" y="6015"/>
                  </a:lnTo>
                  <a:lnTo>
                    <a:pt x="4559" y="10106"/>
                  </a:lnTo>
                  <a:lnTo>
                    <a:pt x="3570" y="15447"/>
                  </a:lnTo>
                  <a:lnTo>
                    <a:pt x="8582" y="13155"/>
                  </a:lnTo>
                  <a:lnTo>
                    <a:pt x="13937" y="15447"/>
                  </a:lnTo>
                  <a:lnTo>
                    <a:pt x="12935" y="10106"/>
                  </a:lnTo>
                  <a:lnTo>
                    <a:pt x="17164" y="6015"/>
                  </a:lnTo>
                  <a:lnTo>
                    <a:pt x="11342" y="5176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E2A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1"/>
            <p:cNvSpPr/>
            <p:nvPr/>
          </p:nvSpPr>
          <p:spPr>
            <a:xfrm>
              <a:off x="2866225" y="1784900"/>
              <a:ext cx="214600" cy="386200"/>
            </a:xfrm>
            <a:custGeom>
              <a:avLst/>
              <a:gdLst/>
              <a:ahLst/>
              <a:cxnLst/>
              <a:rect l="l" t="t" r="r" b="b"/>
              <a:pathLst>
                <a:path w="8584" h="15448" extrusionOk="0">
                  <a:moveTo>
                    <a:pt x="1" y="0"/>
                  </a:moveTo>
                  <a:lnTo>
                    <a:pt x="1" y="13155"/>
                  </a:lnTo>
                  <a:lnTo>
                    <a:pt x="5356" y="15447"/>
                  </a:lnTo>
                  <a:lnTo>
                    <a:pt x="4354" y="10106"/>
                  </a:lnTo>
                  <a:lnTo>
                    <a:pt x="8583" y="6015"/>
                  </a:lnTo>
                  <a:lnTo>
                    <a:pt x="2761" y="51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9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4" name="Google Shape;2284;p41"/>
          <p:cNvGrpSpPr/>
          <p:nvPr/>
        </p:nvGrpSpPr>
        <p:grpSpPr>
          <a:xfrm>
            <a:off x="4483540" y="3331746"/>
            <a:ext cx="176928" cy="159230"/>
            <a:chOff x="2651700" y="1784900"/>
            <a:chExt cx="429125" cy="386200"/>
          </a:xfrm>
        </p:grpSpPr>
        <p:sp>
          <p:nvSpPr>
            <p:cNvPr id="2285" name="Google Shape;2285;p41"/>
            <p:cNvSpPr/>
            <p:nvPr/>
          </p:nvSpPr>
          <p:spPr>
            <a:xfrm>
              <a:off x="2651700" y="1784900"/>
              <a:ext cx="429125" cy="386200"/>
            </a:xfrm>
            <a:custGeom>
              <a:avLst/>
              <a:gdLst/>
              <a:ahLst/>
              <a:cxnLst/>
              <a:rect l="l" t="t" r="r" b="b"/>
              <a:pathLst>
                <a:path w="17165" h="15448" extrusionOk="0">
                  <a:moveTo>
                    <a:pt x="8582" y="0"/>
                  </a:moveTo>
                  <a:lnTo>
                    <a:pt x="6152" y="5176"/>
                  </a:lnTo>
                  <a:lnTo>
                    <a:pt x="0" y="6015"/>
                  </a:lnTo>
                  <a:lnTo>
                    <a:pt x="4559" y="10106"/>
                  </a:lnTo>
                  <a:lnTo>
                    <a:pt x="3570" y="15447"/>
                  </a:lnTo>
                  <a:lnTo>
                    <a:pt x="8582" y="13155"/>
                  </a:lnTo>
                  <a:lnTo>
                    <a:pt x="13937" y="15447"/>
                  </a:lnTo>
                  <a:lnTo>
                    <a:pt x="12935" y="10106"/>
                  </a:lnTo>
                  <a:lnTo>
                    <a:pt x="17164" y="6015"/>
                  </a:lnTo>
                  <a:lnTo>
                    <a:pt x="11342" y="5176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E2A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1"/>
            <p:cNvSpPr/>
            <p:nvPr/>
          </p:nvSpPr>
          <p:spPr>
            <a:xfrm>
              <a:off x="2866225" y="1784900"/>
              <a:ext cx="214600" cy="386200"/>
            </a:xfrm>
            <a:custGeom>
              <a:avLst/>
              <a:gdLst/>
              <a:ahLst/>
              <a:cxnLst/>
              <a:rect l="l" t="t" r="r" b="b"/>
              <a:pathLst>
                <a:path w="8584" h="15448" extrusionOk="0">
                  <a:moveTo>
                    <a:pt x="1" y="0"/>
                  </a:moveTo>
                  <a:lnTo>
                    <a:pt x="1" y="13155"/>
                  </a:lnTo>
                  <a:lnTo>
                    <a:pt x="5356" y="15447"/>
                  </a:lnTo>
                  <a:lnTo>
                    <a:pt x="4354" y="10106"/>
                  </a:lnTo>
                  <a:lnTo>
                    <a:pt x="8583" y="6015"/>
                  </a:lnTo>
                  <a:lnTo>
                    <a:pt x="2761" y="51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9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7" name="Google Shape;2287;p41"/>
          <p:cNvGrpSpPr/>
          <p:nvPr/>
        </p:nvGrpSpPr>
        <p:grpSpPr>
          <a:xfrm>
            <a:off x="7133453" y="1598204"/>
            <a:ext cx="176928" cy="159230"/>
            <a:chOff x="2651700" y="1784900"/>
            <a:chExt cx="429125" cy="386200"/>
          </a:xfrm>
        </p:grpSpPr>
        <p:sp>
          <p:nvSpPr>
            <p:cNvPr id="2288" name="Google Shape;2288;p41"/>
            <p:cNvSpPr/>
            <p:nvPr/>
          </p:nvSpPr>
          <p:spPr>
            <a:xfrm>
              <a:off x="2651700" y="1784900"/>
              <a:ext cx="429125" cy="386200"/>
            </a:xfrm>
            <a:custGeom>
              <a:avLst/>
              <a:gdLst/>
              <a:ahLst/>
              <a:cxnLst/>
              <a:rect l="l" t="t" r="r" b="b"/>
              <a:pathLst>
                <a:path w="17165" h="15448" extrusionOk="0">
                  <a:moveTo>
                    <a:pt x="8582" y="0"/>
                  </a:moveTo>
                  <a:lnTo>
                    <a:pt x="6152" y="5176"/>
                  </a:lnTo>
                  <a:lnTo>
                    <a:pt x="0" y="6015"/>
                  </a:lnTo>
                  <a:lnTo>
                    <a:pt x="4559" y="10106"/>
                  </a:lnTo>
                  <a:lnTo>
                    <a:pt x="3570" y="15447"/>
                  </a:lnTo>
                  <a:lnTo>
                    <a:pt x="8582" y="13155"/>
                  </a:lnTo>
                  <a:lnTo>
                    <a:pt x="13937" y="15447"/>
                  </a:lnTo>
                  <a:lnTo>
                    <a:pt x="12935" y="10106"/>
                  </a:lnTo>
                  <a:lnTo>
                    <a:pt x="17164" y="6015"/>
                  </a:lnTo>
                  <a:lnTo>
                    <a:pt x="11342" y="5176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1"/>
            <p:cNvSpPr/>
            <p:nvPr/>
          </p:nvSpPr>
          <p:spPr>
            <a:xfrm>
              <a:off x="2866225" y="1784900"/>
              <a:ext cx="214600" cy="386200"/>
            </a:xfrm>
            <a:custGeom>
              <a:avLst/>
              <a:gdLst/>
              <a:ahLst/>
              <a:cxnLst/>
              <a:rect l="l" t="t" r="r" b="b"/>
              <a:pathLst>
                <a:path w="8584" h="15448" extrusionOk="0">
                  <a:moveTo>
                    <a:pt x="1" y="0"/>
                  </a:moveTo>
                  <a:lnTo>
                    <a:pt x="1" y="13155"/>
                  </a:lnTo>
                  <a:lnTo>
                    <a:pt x="5356" y="15447"/>
                  </a:lnTo>
                  <a:lnTo>
                    <a:pt x="4354" y="10106"/>
                  </a:lnTo>
                  <a:lnTo>
                    <a:pt x="8583" y="6015"/>
                  </a:lnTo>
                  <a:lnTo>
                    <a:pt x="2761" y="51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41"/>
          <p:cNvGrpSpPr/>
          <p:nvPr/>
        </p:nvGrpSpPr>
        <p:grpSpPr>
          <a:xfrm>
            <a:off x="4483540" y="1598204"/>
            <a:ext cx="176928" cy="159230"/>
            <a:chOff x="2651700" y="1784900"/>
            <a:chExt cx="429125" cy="386200"/>
          </a:xfrm>
        </p:grpSpPr>
        <p:sp>
          <p:nvSpPr>
            <p:cNvPr id="2291" name="Google Shape;2291;p41"/>
            <p:cNvSpPr/>
            <p:nvPr/>
          </p:nvSpPr>
          <p:spPr>
            <a:xfrm>
              <a:off x="2651700" y="1784900"/>
              <a:ext cx="429125" cy="386200"/>
            </a:xfrm>
            <a:custGeom>
              <a:avLst/>
              <a:gdLst/>
              <a:ahLst/>
              <a:cxnLst/>
              <a:rect l="l" t="t" r="r" b="b"/>
              <a:pathLst>
                <a:path w="17165" h="15448" extrusionOk="0">
                  <a:moveTo>
                    <a:pt x="8582" y="0"/>
                  </a:moveTo>
                  <a:lnTo>
                    <a:pt x="6152" y="5176"/>
                  </a:lnTo>
                  <a:lnTo>
                    <a:pt x="0" y="6015"/>
                  </a:lnTo>
                  <a:lnTo>
                    <a:pt x="4559" y="10106"/>
                  </a:lnTo>
                  <a:lnTo>
                    <a:pt x="3570" y="15447"/>
                  </a:lnTo>
                  <a:lnTo>
                    <a:pt x="8582" y="13155"/>
                  </a:lnTo>
                  <a:lnTo>
                    <a:pt x="13937" y="15447"/>
                  </a:lnTo>
                  <a:lnTo>
                    <a:pt x="12935" y="10106"/>
                  </a:lnTo>
                  <a:lnTo>
                    <a:pt x="17164" y="6015"/>
                  </a:lnTo>
                  <a:lnTo>
                    <a:pt x="11342" y="5176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624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1"/>
            <p:cNvSpPr/>
            <p:nvPr/>
          </p:nvSpPr>
          <p:spPr>
            <a:xfrm>
              <a:off x="2866225" y="1784900"/>
              <a:ext cx="214600" cy="386200"/>
            </a:xfrm>
            <a:custGeom>
              <a:avLst/>
              <a:gdLst/>
              <a:ahLst/>
              <a:cxnLst/>
              <a:rect l="l" t="t" r="r" b="b"/>
              <a:pathLst>
                <a:path w="8584" h="15448" extrusionOk="0">
                  <a:moveTo>
                    <a:pt x="1" y="0"/>
                  </a:moveTo>
                  <a:lnTo>
                    <a:pt x="1" y="13155"/>
                  </a:lnTo>
                  <a:lnTo>
                    <a:pt x="5356" y="15447"/>
                  </a:lnTo>
                  <a:lnTo>
                    <a:pt x="4354" y="10106"/>
                  </a:lnTo>
                  <a:lnTo>
                    <a:pt x="8583" y="6015"/>
                  </a:lnTo>
                  <a:lnTo>
                    <a:pt x="2761" y="51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2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3" name="Google Shape;2293;p41"/>
          <p:cNvGrpSpPr/>
          <p:nvPr/>
        </p:nvGrpSpPr>
        <p:grpSpPr>
          <a:xfrm>
            <a:off x="7133440" y="3331746"/>
            <a:ext cx="176928" cy="159230"/>
            <a:chOff x="2651700" y="1784900"/>
            <a:chExt cx="429125" cy="386200"/>
          </a:xfrm>
        </p:grpSpPr>
        <p:sp>
          <p:nvSpPr>
            <p:cNvPr id="2294" name="Google Shape;2294;p41"/>
            <p:cNvSpPr/>
            <p:nvPr/>
          </p:nvSpPr>
          <p:spPr>
            <a:xfrm>
              <a:off x="2651700" y="1784900"/>
              <a:ext cx="429125" cy="386200"/>
            </a:xfrm>
            <a:custGeom>
              <a:avLst/>
              <a:gdLst/>
              <a:ahLst/>
              <a:cxnLst/>
              <a:rect l="l" t="t" r="r" b="b"/>
              <a:pathLst>
                <a:path w="17165" h="15448" extrusionOk="0">
                  <a:moveTo>
                    <a:pt x="8582" y="0"/>
                  </a:moveTo>
                  <a:lnTo>
                    <a:pt x="6152" y="5176"/>
                  </a:lnTo>
                  <a:lnTo>
                    <a:pt x="0" y="6015"/>
                  </a:lnTo>
                  <a:lnTo>
                    <a:pt x="4559" y="10106"/>
                  </a:lnTo>
                  <a:lnTo>
                    <a:pt x="3570" y="15447"/>
                  </a:lnTo>
                  <a:lnTo>
                    <a:pt x="8582" y="13155"/>
                  </a:lnTo>
                  <a:lnTo>
                    <a:pt x="13937" y="15447"/>
                  </a:lnTo>
                  <a:lnTo>
                    <a:pt x="12935" y="10106"/>
                  </a:lnTo>
                  <a:lnTo>
                    <a:pt x="17164" y="6015"/>
                  </a:lnTo>
                  <a:lnTo>
                    <a:pt x="11342" y="5176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624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1"/>
            <p:cNvSpPr/>
            <p:nvPr/>
          </p:nvSpPr>
          <p:spPr>
            <a:xfrm>
              <a:off x="2866225" y="1784900"/>
              <a:ext cx="214600" cy="386200"/>
            </a:xfrm>
            <a:custGeom>
              <a:avLst/>
              <a:gdLst/>
              <a:ahLst/>
              <a:cxnLst/>
              <a:rect l="l" t="t" r="r" b="b"/>
              <a:pathLst>
                <a:path w="8584" h="15448" extrusionOk="0">
                  <a:moveTo>
                    <a:pt x="1" y="0"/>
                  </a:moveTo>
                  <a:lnTo>
                    <a:pt x="1" y="13155"/>
                  </a:lnTo>
                  <a:lnTo>
                    <a:pt x="5356" y="15447"/>
                  </a:lnTo>
                  <a:lnTo>
                    <a:pt x="4354" y="10106"/>
                  </a:lnTo>
                  <a:lnTo>
                    <a:pt x="8583" y="6015"/>
                  </a:lnTo>
                  <a:lnTo>
                    <a:pt x="2761" y="51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2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6950"/>
        </a:solidFill>
        <a:effectLst/>
      </p:bgPr>
    </p:bg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3757"/>
                </a:solidFill>
              </a:rPr>
              <a:t>Used Books Process</a:t>
            </a:r>
            <a:endParaRPr dirty="0">
              <a:solidFill>
                <a:srgbClr val="503757"/>
              </a:solidFill>
            </a:endParaRPr>
          </a:p>
        </p:txBody>
      </p:sp>
      <p:sp>
        <p:nvSpPr>
          <p:cNvPr id="1550" name="Google Shape;1550;p33"/>
          <p:cNvSpPr/>
          <p:nvPr/>
        </p:nvSpPr>
        <p:spPr>
          <a:xfrm>
            <a:off x="2243557" y="2870651"/>
            <a:ext cx="107610" cy="38771"/>
          </a:xfrm>
          <a:custGeom>
            <a:avLst/>
            <a:gdLst/>
            <a:ahLst/>
            <a:cxnLst/>
            <a:rect l="l" t="t" r="r" b="b"/>
            <a:pathLst>
              <a:path w="1360" h="490" extrusionOk="0">
                <a:moveTo>
                  <a:pt x="1312" y="0"/>
                </a:moveTo>
                <a:cubicBezTo>
                  <a:pt x="858" y="63"/>
                  <a:pt x="435" y="220"/>
                  <a:pt x="27" y="439"/>
                </a:cubicBezTo>
                <a:cubicBezTo>
                  <a:pt x="0" y="453"/>
                  <a:pt x="20" y="489"/>
                  <a:pt x="46" y="489"/>
                </a:cubicBezTo>
                <a:cubicBezTo>
                  <a:pt x="50" y="489"/>
                  <a:pt x="54" y="488"/>
                  <a:pt x="58" y="486"/>
                </a:cubicBezTo>
                <a:cubicBezTo>
                  <a:pt x="466" y="267"/>
                  <a:pt x="889" y="141"/>
                  <a:pt x="1328" y="47"/>
                </a:cubicBezTo>
                <a:cubicBezTo>
                  <a:pt x="1359" y="32"/>
                  <a:pt x="1344" y="0"/>
                  <a:pt x="1312" y="0"/>
                </a:cubicBezTo>
                <a:close/>
              </a:path>
            </a:pathLst>
          </a:custGeom>
          <a:solidFill>
            <a:srgbClr val="E4D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 txBox="1">
            <a:spLocks noGrp="1"/>
          </p:cNvSpPr>
          <p:nvPr>
            <p:ph type="subTitle" idx="4294967295"/>
          </p:nvPr>
        </p:nvSpPr>
        <p:spPr>
          <a:xfrm>
            <a:off x="742750" y="1360478"/>
            <a:ext cx="20727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users</a:t>
            </a:r>
            <a:endParaRPr sz="2000" dirty="0">
              <a:solidFill>
                <a:srgbClr val="503757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sp>
        <p:nvSpPr>
          <p:cNvPr id="1552" name="Google Shape;1552;p33"/>
          <p:cNvSpPr txBox="1">
            <a:spLocks noGrp="1"/>
          </p:cNvSpPr>
          <p:nvPr>
            <p:ph type="subTitle" idx="4294967295"/>
          </p:nvPr>
        </p:nvSpPr>
        <p:spPr>
          <a:xfrm>
            <a:off x="742749" y="1749888"/>
            <a:ext cx="2214763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03757"/>
                </a:solidFill>
              </a:rPr>
              <a:t>Share there own books who want to sell</a:t>
            </a:r>
            <a:endParaRPr sz="1600" dirty="0">
              <a:solidFill>
                <a:srgbClr val="503757"/>
              </a:solidFill>
            </a:endParaRPr>
          </a:p>
        </p:txBody>
      </p:sp>
      <p:sp>
        <p:nvSpPr>
          <p:cNvPr id="1553" name="Google Shape;1553;p33"/>
          <p:cNvSpPr txBox="1">
            <a:spLocks noGrp="1"/>
          </p:cNvSpPr>
          <p:nvPr>
            <p:ph type="subTitle" idx="4294967295"/>
          </p:nvPr>
        </p:nvSpPr>
        <p:spPr>
          <a:xfrm>
            <a:off x="2521438" y="3486213"/>
            <a:ext cx="2208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Other users</a:t>
            </a:r>
            <a:endParaRPr sz="2000" dirty="0">
              <a:solidFill>
                <a:srgbClr val="503757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sp>
        <p:nvSpPr>
          <p:cNvPr id="1554" name="Google Shape;1554;p33"/>
          <p:cNvSpPr txBox="1">
            <a:spLocks noGrp="1"/>
          </p:cNvSpPr>
          <p:nvPr>
            <p:ph type="subTitle" idx="4294967295"/>
          </p:nvPr>
        </p:nvSpPr>
        <p:spPr>
          <a:xfrm>
            <a:off x="2521438" y="3929736"/>
            <a:ext cx="22089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03757"/>
                </a:solidFill>
              </a:rPr>
              <a:t>P</a:t>
            </a:r>
            <a:r>
              <a:rPr lang="en" sz="1600" dirty="0">
                <a:solidFill>
                  <a:srgbClr val="503757"/>
                </a:solidFill>
              </a:rPr>
              <a:t>ick what they want to buy from used books or new ones</a:t>
            </a:r>
            <a:endParaRPr sz="1600" dirty="0">
              <a:solidFill>
                <a:srgbClr val="503757"/>
              </a:solidFill>
            </a:endParaRPr>
          </a:p>
        </p:txBody>
      </p:sp>
      <p:sp>
        <p:nvSpPr>
          <p:cNvPr id="1555" name="Google Shape;1555;p33"/>
          <p:cNvSpPr txBox="1">
            <a:spLocks noGrp="1"/>
          </p:cNvSpPr>
          <p:nvPr>
            <p:ph type="subTitle" idx="4294967295"/>
          </p:nvPr>
        </p:nvSpPr>
        <p:spPr>
          <a:xfrm>
            <a:off x="4047656" y="1360463"/>
            <a:ext cx="2971694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Delevering Company</a:t>
            </a:r>
            <a:endParaRPr sz="2000" dirty="0">
              <a:solidFill>
                <a:srgbClr val="503757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sp>
        <p:nvSpPr>
          <p:cNvPr id="1556" name="Google Shape;1556;p33"/>
          <p:cNvSpPr txBox="1">
            <a:spLocks noGrp="1"/>
          </p:cNvSpPr>
          <p:nvPr>
            <p:ph type="subTitle" idx="4294967295"/>
          </p:nvPr>
        </p:nvSpPr>
        <p:spPr>
          <a:xfrm>
            <a:off x="4092829" y="1743876"/>
            <a:ext cx="3033375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03757"/>
                </a:solidFill>
              </a:rPr>
              <a:t>Contact with users who want to sell books and grap the books from them</a:t>
            </a:r>
            <a:endParaRPr sz="1600" dirty="0">
              <a:solidFill>
                <a:srgbClr val="503757"/>
              </a:solidFill>
            </a:endParaRPr>
          </a:p>
        </p:txBody>
      </p:sp>
      <p:sp>
        <p:nvSpPr>
          <p:cNvPr id="1557" name="Google Shape;1557;p33"/>
          <p:cNvSpPr txBox="1">
            <a:spLocks noGrp="1"/>
          </p:cNvSpPr>
          <p:nvPr>
            <p:ph type="subTitle" idx="4294967295"/>
          </p:nvPr>
        </p:nvSpPr>
        <p:spPr>
          <a:xfrm>
            <a:off x="6215088" y="3486213"/>
            <a:ext cx="2208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Book Store</a:t>
            </a:r>
            <a:endParaRPr sz="2000" dirty="0">
              <a:solidFill>
                <a:srgbClr val="503757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sp>
        <p:nvSpPr>
          <p:cNvPr id="1558" name="Google Shape;1558;p33"/>
          <p:cNvSpPr txBox="1">
            <a:spLocks noGrp="1"/>
          </p:cNvSpPr>
          <p:nvPr>
            <p:ph type="subTitle" idx="4294967295"/>
          </p:nvPr>
        </p:nvSpPr>
        <p:spPr>
          <a:xfrm>
            <a:off x="6215088" y="3929736"/>
            <a:ext cx="22089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03757"/>
                </a:solidFill>
              </a:rPr>
              <a:t>Prepare the order for buyer and send them.</a:t>
            </a:r>
            <a:endParaRPr sz="1600" dirty="0">
              <a:solidFill>
                <a:srgbClr val="503757"/>
              </a:solidFill>
            </a:endParaRPr>
          </a:p>
        </p:txBody>
      </p:sp>
      <p:grpSp>
        <p:nvGrpSpPr>
          <p:cNvPr id="1559" name="Google Shape;1559;p33"/>
          <p:cNvGrpSpPr/>
          <p:nvPr/>
        </p:nvGrpSpPr>
        <p:grpSpPr>
          <a:xfrm>
            <a:off x="3259783" y="2655013"/>
            <a:ext cx="732225" cy="732250"/>
            <a:chOff x="238125" y="2524625"/>
            <a:chExt cx="732225" cy="732250"/>
          </a:xfrm>
        </p:grpSpPr>
        <p:sp>
          <p:nvSpPr>
            <p:cNvPr id="1560" name="Google Shape;1560;p33"/>
            <p:cNvSpPr/>
            <p:nvPr/>
          </p:nvSpPr>
          <p:spPr>
            <a:xfrm>
              <a:off x="455425" y="2570625"/>
              <a:ext cx="171650" cy="429125"/>
            </a:xfrm>
            <a:custGeom>
              <a:avLst/>
              <a:gdLst/>
              <a:ahLst/>
              <a:cxnLst/>
              <a:rect l="l" t="t" r="r" b="b"/>
              <a:pathLst>
                <a:path w="6866" h="17165" extrusionOk="0">
                  <a:moveTo>
                    <a:pt x="3433" y="1"/>
                  </a:moveTo>
                  <a:lnTo>
                    <a:pt x="0" y="1718"/>
                  </a:lnTo>
                  <a:lnTo>
                    <a:pt x="0" y="15449"/>
                  </a:lnTo>
                  <a:lnTo>
                    <a:pt x="3433" y="17165"/>
                  </a:lnTo>
                  <a:lnTo>
                    <a:pt x="6866" y="15449"/>
                  </a:lnTo>
                  <a:lnTo>
                    <a:pt x="6866" y="1718"/>
                  </a:lnTo>
                  <a:lnTo>
                    <a:pt x="3433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541250" y="2570625"/>
              <a:ext cx="85825" cy="429125"/>
            </a:xfrm>
            <a:custGeom>
              <a:avLst/>
              <a:gdLst/>
              <a:ahLst/>
              <a:cxnLst/>
              <a:rect l="l" t="t" r="r" b="b"/>
              <a:pathLst>
                <a:path w="3433" h="17165" extrusionOk="0">
                  <a:moveTo>
                    <a:pt x="0" y="1"/>
                  </a:moveTo>
                  <a:lnTo>
                    <a:pt x="0" y="17165"/>
                  </a:lnTo>
                  <a:lnTo>
                    <a:pt x="3433" y="15449"/>
                  </a:lnTo>
                  <a:lnTo>
                    <a:pt x="3433" y="17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455425" y="2524625"/>
              <a:ext cx="171650" cy="88950"/>
            </a:xfrm>
            <a:custGeom>
              <a:avLst/>
              <a:gdLst/>
              <a:ahLst/>
              <a:cxnLst/>
              <a:rect l="l" t="t" r="r" b="b"/>
              <a:pathLst>
                <a:path w="6866" h="3558" extrusionOk="0">
                  <a:moveTo>
                    <a:pt x="0" y="1"/>
                  </a:moveTo>
                  <a:lnTo>
                    <a:pt x="0" y="3558"/>
                  </a:lnTo>
                  <a:lnTo>
                    <a:pt x="6866" y="355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455425" y="2956825"/>
              <a:ext cx="171650" cy="85850"/>
            </a:xfrm>
            <a:custGeom>
              <a:avLst/>
              <a:gdLst/>
              <a:ahLst/>
              <a:cxnLst/>
              <a:rect l="l" t="t" r="r" b="b"/>
              <a:pathLst>
                <a:path w="6866" h="3434" extrusionOk="0">
                  <a:moveTo>
                    <a:pt x="0" y="1"/>
                  </a:moveTo>
                  <a:lnTo>
                    <a:pt x="0" y="3434"/>
                  </a:lnTo>
                  <a:lnTo>
                    <a:pt x="6866" y="3434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519950" y="2699375"/>
              <a:ext cx="42925" cy="171675"/>
            </a:xfrm>
            <a:custGeom>
              <a:avLst/>
              <a:gdLst/>
              <a:ahLst/>
              <a:cxnLst/>
              <a:rect l="l" t="t" r="r" b="b"/>
              <a:pathLst>
                <a:path w="1717" h="6867" extrusionOk="0">
                  <a:moveTo>
                    <a:pt x="1" y="1"/>
                  </a:moveTo>
                  <a:lnTo>
                    <a:pt x="1" y="6866"/>
                  </a:lnTo>
                  <a:lnTo>
                    <a:pt x="1717" y="6866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238125" y="2656450"/>
              <a:ext cx="732225" cy="471675"/>
            </a:xfrm>
            <a:custGeom>
              <a:avLst/>
              <a:gdLst/>
              <a:ahLst/>
              <a:cxnLst/>
              <a:rect l="l" t="t" r="r" b="b"/>
              <a:pathLst>
                <a:path w="29289" h="18867" extrusionOk="0">
                  <a:moveTo>
                    <a:pt x="0" y="1"/>
                  </a:moveTo>
                  <a:lnTo>
                    <a:pt x="0" y="1718"/>
                  </a:lnTo>
                  <a:lnTo>
                    <a:pt x="2843" y="1718"/>
                  </a:lnTo>
                  <a:lnTo>
                    <a:pt x="6276" y="18867"/>
                  </a:lnTo>
                  <a:lnTo>
                    <a:pt x="26543" y="18867"/>
                  </a:lnTo>
                  <a:lnTo>
                    <a:pt x="29289" y="6180"/>
                  </a:lnTo>
                  <a:lnTo>
                    <a:pt x="27614" y="5837"/>
                  </a:lnTo>
                  <a:lnTo>
                    <a:pt x="25169" y="17151"/>
                  </a:lnTo>
                  <a:lnTo>
                    <a:pt x="7676" y="17151"/>
                  </a:lnTo>
                  <a:lnTo>
                    <a:pt x="4243" y="1"/>
                  </a:lnTo>
                  <a:close/>
                </a:path>
              </a:pathLst>
            </a:custGeom>
            <a:solidFill>
              <a:srgbClr val="50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455425" y="3128100"/>
              <a:ext cx="128725" cy="128775"/>
            </a:xfrm>
            <a:custGeom>
              <a:avLst/>
              <a:gdLst/>
              <a:ahLst/>
              <a:cxnLst/>
              <a:rect l="l" t="t" r="r" b="b"/>
              <a:pathLst>
                <a:path w="5149" h="5151" extrusionOk="0">
                  <a:moveTo>
                    <a:pt x="2582" y="1"/>
                  </a:moveTo>
                  <a:cubicBezTo>
                    <a:pt x="1154" y="1"/>
                    <a:pt x="0" y="1169"/>
                    <a:pt x="0" y="2582"/>
                  </a:cubicBezTo>
                  <a:cubicBezTo>
                    <a:pt x="0" y="3997"/>
                    <a:pt x="1154" y="5151"/>
                    <a:pt x="2582" y="5151"/>
                  </a:cubicBezTo>
                  <a:cubicBezTo>
                    <a:pt x="3995" y="5151"/>
                    <a:pt x="5149" y="3997"/>
                    <a:pt x="5149" y="2582"/>
                  </a:cubicBezTo>
                  <a:cubicBezTo>
                    <a:pt x="5149" y="1169"/>
                    <a:pt x="3995" y="1"/>
                    <a:pt x="2582" y="1"/>
                  </a:cubicBezTo>
                  <a:close/>
                </a:path>
              </a:pathLst>
            </a:custGeom>
            <a:solidFill>
              <a:srgbClr val="50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498325" y="3171025"/>
              <a:ext cx="42950" cy="42925"/>
            </a:xfrm>
            <a:custGeom>
              <a:avLst/>
              <a:gdLst/>
              <a:ahLst/>
              <a:cxnLst/>
              <a:rect l="l" t="t" r="r" b="b"/>
              <a:pathLst>
                <a:path w="1718" h="1717" extrusionOk="0">
                  <a:moveTo>
                    <a:pt x="866" y="1"/>
                  </a:moveTo>
                  <a:cubicBezTo>
                    <a:pt x="385" y="1"/>
                    <a:pt x="0" y="385"/>
                    <a:pt x="0" y="865"/>
                  </a:cubicBezTo>
                  <a:cubicBezTo>
                    <a:pt x="0" y="1332"/>
                    <a:pt x="385" y="1717"/>
                    <a:pt x="866" y="1717"/>
                  </a:cubicBezTo>
                  <a:cubicBezTo>
                    <a:pt x="1333" y="1717"/>
                    <a:pt x="1717" y="1332"/>
                    <a:pt x="1717" y="865"/>
                  </a:cubicBezTo>
                  <a:cubicBezTo>
                    <a:pt x="1717" y="385"/>
                    <a:pt x="1333" y="1"/>
                    <a:pt x="866" y="1"/>
                  </a:cubicBez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712875" y="3128100"/>
              <a:ext cx="128750" cy="128775"/>
            </a:xfrm>
            <a:custGeom>
              <a:avLst/>
              <a:gdLst/>
              <a:ahLst/>
              <a:cxnLst/>
              <a:rect l="l" t="t" r="r" b="b"/>
              <a:pathLst>
                <a:path w="5150" h="5151" extrusionOk="0">
                  <a:moveTo>
                    <a:pt x="2582" y="1"/>
                  </a:moveTo>
                  <a:cubicBezTo>
                    <a:pt x="1154" y="1"/>
                    <a:pt x="1" y="1169"/>
                    <a:pt x="1" y="2582"/>
                  </a:cubicBezTo>
                  <a:cubicBezTo>
                    <a:pt x="1" y="3997"/>
                    <a:pt x="1154" y="5151"/>
                    <a:pt x="2582" y="5151"/>
                  </a:cubicBezTo>
                  <a:cubicBezTo>
                    <a:pt x="3996" y="5151"/>
                    <a:pt x="5149" y="3997"/>
                    <a:pt x="5149" y="2582"/>
                  </a:cubicBezTo>
                  <a:cubicBezTo>
                    <a:pt x="5149" y="1169"/>
                    <a:pt x="3996" y="1"/>
                    <a:pt x="2582" y="1"/>
                  </a:cubicBezTo>
                  <a:close/>
                </a:path>
              </a:pathLst>
            </a:custGeom>
            <a:solidFill>
              <a:srgbClr val="50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755775" y="3171025"/>
              <a:ext cx="42950" cy="42925"/>
            </a:xfrm>
            <a:custGeom>
              <a:avLst/>
              <a:gdLst/>
              <a:ahLst/>
              <a:cxnLst/>
              <a:rect l="l" t="t" r="r" b="b"/>
              <a:pathLst>
                <a:path w="1718" h="1717" extrusionOk="0">
                  <a:moveTo>
                    <a:pt x="866" y="1"/>
                  </a:moveTo>
                  <a:cubicBezTo>
                    <a:pt x="385" y="1"/>
                    <a:pt x="0" y="385"/>
                    <a:pt x="0" y="865"/>
                  </a:cubicBezTo>
                  <a:cubicBezTo>
                    <a:pt x="0" y="1332"/>
                    <a:pt x="385" y="1717"/>
                    <a:pt x="866" y="1717"/>
                  </a:cubicBezTo>
                  <a:cubicBezTo>
                    <a:pt x="1333" y="1717"/>
                    <a:pt x="1717" y="1332"/>
                    <a:pt x="1717" y="865"/>
                  </a:cubicBezTo>
                  <a:cubicBezTo>
                    <a:pt x="1717" y="385"/>
                    <a:pt x="1333" y="1"/>
                    <a:pt x="866" y="1"/>
                  </a:cubicBez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541250" y="2699375"/>
              <a:ext cx="21625" cy="171675"/>
            </a:xfrm>
            <a:custGeom>
              <a:avLst/>
              <a:gdLst/>
              <a:ahLst/>
              <a:cxnLst/>
              <a:rect l="l" t="t" r="r" b="b"/>
              <a:pathLst>
                <a:path w="865" h="6867" extrusionOk="0">
                  <a:moveTo>
                    <a:pt x="0" y="1"/>
                  </a:moveTo>
                  <a:lnTo>
                    <a:pt x="0" y="6866"/>
                  </a:lnTo>
                  <a:lnTo>
                    <a:pt x="865" y="6866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541250" y="2524625"/>
              <a:ext cx="85825" cy="88950"/>
            </a:xfrm>
            <a:custGeom>
              <a:avLst/>
              <a:gdLst/>
              <a:ahLst/>
              <a:cxnLst/>
              <a:rect l="l" t="t" r="r" b="b"/>
              <a:pathLst>
                <a:path w="3433" h="3558" extrusionOk="0">
                  <a:moveTo>
                    <a:pt x="0" y="1"/>
                  </a:moveTo>
                  <a:lnTo>
                    <a:pt x="0" y="3558"/>
                  </a:lnTo>
                  <a:lnTo>
                    <a:pt x="3433" y="3558"/>
                  </a:lnTo>
                  <a:lnTo>
                    <a:pt x="343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541250" y="2956825"/>
              <a:ext cx="85825" cy="85850"/>
            </a:xfrm>
            <a:custGeom>
              <a:avLst/>
              <a:gdLst/>
              <a:ahLst/>
              <a:cxnLst/>
              <a:rect l="l" t="t" r="r" b="b"/>
              <a:pathLst>
                <a:path w="3433" h="3434" extrusionOk="0">
                  <a:moveTo>
                    <a:pt x="0" y="1"/>
                  </a:moveTo>
                  <a:lnTo>
                    <a:pt x="0" y="3434"/>
                  </a:lnTo>
                  <a:lnTo>
                    <a:pt x="3433" y="3434"/>
                  </a:lnTo>
                  <a:lnTo>
                    <a:pt x="343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648675" y="2591925"/>
              <a:ext cx="171650" cy="386225"/>
            </a:xfrm>
            <a:custGeom>
              <a:avLst/>
              <a:gdLst/>
              <a:ahLst/>
              <a:cxnLst/>
              <a:rect l="l" t="t" r="r" b="b"/>
              <a:pathLst>
                <a:path w="6866" h="15449" extrusionOk="0">
                  <a:moveTo>
                    <a:pt x="3433" y="0"/>
                  </a:moveTo>
                  <a:cubicBezTo>
                    <a:pt x="1538" y="0"/>
                    <a:pt x="0" y="1552"/>
                    <a:pt x="0" y="3433"/>
                  </a:cubicBezTo>
                  <a:lnTo>
                    <a:pt x="0" y="13731"/>
                  </a:lnTo>
                  <a:lnTo>
                    <a:pt x="852" y="15448"/>
                  </a:lnTo>
                  <a:cubicBezTo>
                    <a:pt x="852" y="15242"/>
                    <a:pt x="1758" y="14597"/>
                    <a:pt x="3433" y="14597"/>
                  </a:cubicBezTo>
                  <a:cubicBezTo>
                    <a:pt x="5095" y="14597"/>
                    <a:pt x="6001" y="15242"/>
                    <a:pt x="6001" y="15448"/>
                  </a:cubicBezTo>
                  <a:lnTo>
                    <a:pt x="6866" y="13731"/>
                  </a:lnTo>
                  <a:lnTo>
                    <a:pt x="6866" y="3433"/>
                  </a:lnTo>
                  <a:cubicBezTo>
                    <a:pt x="6866" y="1552"/>
                    <a:pt x="5315" y="0"/>
                    <a:pt x="3433" y="0"/>
                  </a:cubicBez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734500" y="2591925"/>
              <a:ext cx="85825" cy="386225"/>
            </a:xfrm>
            <a:custGeom>
              <a:avLst/>
              <a:gdLst/>
              <a:ahLst/>
              <a:cxnLst/>
              <a:rect l="l" t="t" r="r" b="b"/>
              <a:pathLst>
                <a:path w="3433" h="15449" extrusionOk="0">
                  <a:moveTo>
                    <a:pt x="0" y="0"/>
                  </a:moveTo>
                  <a:lnTo>
                    <a:pt x="0" y="14597"/>
                  </a:lnTo>
                  <a:cubicBezTo>
                    <a:pt x="1662" y="14597"/>
                    <a:pt x="2568" y="15242"/>
                    <a:pt x="2568" y="15448"/>
                  </a:cubicBezTo>
                  <a:lnTo>
                    <a:pt x="3433" y="13731"/>
                  </a:lnTo>
                  <a:lnTo>
                    <a:pt x="3433" y="3433"/>
                  </a:lnTo>
                  <a:cubicBezTo>
                    <a:pt x="3433" y="1552"/>
                    <a:pt x="1882" y="0"/>
                    <a:pt x="0" y="0"/>
                  </a:cubicBez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627050" y="2570625"/>
              <a:ext cx="214575" cy="472050"/>
            </a:xfrm>
            <a:custGeom>
              <a:avLst/>
              <a:gdLst/>
              <a:ahLst/>
              <a:cxnLst/>
              <a:rect l="l" t="t" r="r" b="b"/>
              <a:pathLst>
                <a:path w="8583" h="18882" extrusionOk="0">
                  <a:moveTo>
                    <a:pt x="4298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18882"/>
                  </a:lnTo>
                  <a:lnTo>
                    <a:pt x="1717" y="18882"/>
                  </a:lnTo>
                  <a:lnTo>
                    <a:pt x="1717" y="4285"/>
                  </a:lnTo>
                  <a:cubicBezTo>
                    <a:pt x="1717" y="2857"/>
                    <a:pt x="2870" y="1718"/>
                    <a:pt x="4298" y="1718"/>
                  </a:cubicBezTo>
                  <a:cubicBezTo>
                    <a:pt x="5713" y="1718"/>
                    <a:pt x="6866" y="2857"/>
                    <a:pt x="6866" y="4285"/>
                  </a:cubicBezTo>
                  <a:lnTo>
                    <a:pt x="6866" y="18882"/>
                  </a:lnTo>
                  <a:lnTo>
                    <a:pt x="8582" y="18882"/>
                  </a:lnTo>
                  <a:lnTo>
                    <a:pt x="8582" y="4285"/>
                  </a:lnTo>
                  <a:cubicBezTo>
                    <a:pt x="8582" y="1923"/>
                    <a:pt x="6660" y="1"/>
                    <a:pt x="4298" y="1"/>
                  </a:cubicBezTo>
                  <a:close/>
                </a:path>
              </a:pathLst>
            </a:custGeom>
            <a:solidFill>
              <a:srgbClr val="E2A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712875" y="2699375"/>
              <a:ext cx="42925" cy="171675"/>
            </a:xfrm>
            <a:custGeom>
              <a:avLst/>
              <a:gdLst/>
              <a:ahLst/>
              <a:cxnLst/>
              <a:rect l="l" t="t" r="r" b="b"/>
              <a:pathLst>
                <a:path w="1717" h="6867" extrusionOk="0">
                  <a:moveTo>
                    <a:pt x="1" y="1"/>
                  </a:moveTo>
                  <a:lnTo>
                    <a:pt x="1" y="6866"/>
                  </a:lnTo>
                  <a:lnTo>
                    <a:pt x="1716" y="6866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734500" y="2699375"/>
              <a:ext cx="21300" cy="171675"/>
            </a:xfrm>
            <a:custGeom>
              <a:avLst/>
              <a:gdLst/>
              <a:ahLst/>
              <a:cxnLst/>
              <a:rect l="l" t="t" r="r" b="b"/>
              <a:pathLst>
                <a:path w="852" h="6867" extrusionOk="0">
                  <a:moveTo>
                    <a:pt x="0" y="1"/>
                  </a:moveTo>
                  <a:lnTo>
                    <a:pt x="0" y="6866"/>
                  </a:lnTo>
                  <a:lnTo>
                    <a:pt x="851" y="6866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734500" y="2570625"/>
              <a:ext cx="107125" cy="472050"/>
            </a:xfrm>
            <a:custGeom>
              <a:avLst/>
              <a:gdLst/>
              <a:ahLst/>
              <a:cxnLst/>
              <a:rect l="l" t="t" r="r" b="b"/>
              <a:pathLst>
                <a:path w="4285" h="18882" extrusionOk="0">
                  <a:moveTo>
                    <a:pt x="0" y="1"/>
                  </a:moveTo>
                  <a:lnTo>
                    <a:pt x="0" y="1718"/>
                  </a:lnTo>
                  <a:cubicBezTo>
                    <a:pt x="1415" y="1718"/>
                    <a:pt x="2568" y="2857"/>
                    <a:pt x="2568" y="4285"/>
                  </a:cubicBezTo>
                  <a:lnTo>
                    <a:pt x="2568" y="18882"/>
                  </a:lnTo>
                  <a:lnTo>
                    <a:pt x="4284" y="18882"/>
                  </a:lnTo>
                  <a:lnTo>
                    <a:pt x="4284" y="4285"/>
                  </a:lnTo>
                  <a:cubicBezTo>
                    <a:pt x="4284" y="1923"/>
                    <a:pt x="2362" y="1"/>
                    <a:pt x="0" y="1"/>
                  </a:cubicBezTo>
                  <a:close/>
                </a:path>
              </a:pathLst>
            </a:custGeom>
            <a:solidFill>
              <a:srgbClr val="CE9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627050" y="2802350"/>
              <a:ext cx="343300" cy="325775"/>
            </a:xfrm>
            <a:custGeom>
              <a:avLst/>
              <a:gdLst/>
              <a:ahLst/>
              <a:cxnLst/>
              <a:rect l="l" t="t" r="r" b="b"/>
              <a:pathLst>
                <a:path w="13732" h="13031" extrusionOk="0">
                  <a:moveTo>
                    <a:pt x="12057" y="1"/>
                  </a:moveTo>
                  <a:lnTo>
                    <a:pt x="9612" y="11315"/>
                  </a:lnTo>
                  <a:lnTo>
                    <a:pt x="1" y="11315"/>
                  </a:lnTo>
                  <a:lnTo>
                    <a:pt x="1" y="13031"/>
                  </a:lnTo>
                  <a:lnTo>
                    <a:pt x="10986" y="13031"/>
                  </a:lnTo>
                  <a:lnTo>
                    <a:pt x="13732" y="344"/>
                  </a:lnTo>
                  <a:lnTo>
                    <a:pt x="12057" y="1"/>
                  </a:lnTo>
                  <a:close/>
                </a:path>
              </a:pathLst>
            </a:custGeom>
            <a:solidFill>
              <a:srgbClr val="50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0" name="Google Shape;1580;p33"/>
          <p:cNvGrpSpPr/>
          <p:nvPr/>
        </p:nvGrpSpPr>
        <p:grpSpPr>
          <a:xfrm>
            <a:off x="5106592" y="2822888"/>
            <a:ext cx="732250" cy="396500"/>
            <a:chOff x="2367100" y="2603950"/>
            <a:chExt cx="732250" cy="396500"/>
          </a:xfrm>
        </p:grpSpPr>
        <p:sp>
          <p:nvSpPr>
            <p:cNvPr id="1581" name="Google Shape;1581;p33"/>
            <p:cNvSpPr/>
            <p:nvPr/>
          </p:nvSpPr>
          <p:spPr>
            <a:xfrm>
              <a:off x="2452925" y="2682225"/>
              <a:ext cx="299025" cy="221400"/>
            </a:xfrm>
            <a:custGeom>
              <a:avLst/>
              <a:gdLst/>
              <a:ahLst/>
              <a:cxnLst/>
              <a:rect l="l" t="t" r="r" b="b"/>
              <a:pathLst>
                <a:path w="11961" h="8856" extrusionOk="0">
                  <a:moveTo>
                    <a:pt x="591" y="0"/>
                  </a:moveTo>
                  <a:lnTo>
                    <a:pt x="0" y="1620"/>
                  </a:lnTo>
                  <a:lnTo>
                    <a:pt x="4037" y="3089"/>
                  </a:lnTo>
                  <a:cubicBezTo>
                    <a:pt x="6606" y="4023"/>
                    <a:pt x="8953" y="6124"/>
                    <a:pt x="10464" y="8856"/>
                  </a:cubicBezTo>
                  <a:lnTo>
                    <a:pt x="11961" y="8019"/>
                  </a:lnTo>
                  <a:cubicBezTo>
                    <a:pt x="10244" y="4929"/>
                    <a:pt x="7567" y="2540"/>
                    <a:pt x="4614" y="1469"/>
                  </a:cubicBezTo>
                  <a:lnTo>
                    <a:pt x="591" y="0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2720350" y="2682225"/>
              <a:ext cx="299350" cy="221400"/>
            </a:xfrm>
            <a:custGeom>
              <a:avLst/>
              <a:gdLst/>
              <a:ahLst/>
              <a:cxnLst/>
              <a:rect l="l" t="t" r="r" b="b"/>
              <a:pathLst>
                <a:path w="11974" h="8856" extrusionOk="0">
                  <a:moveTo>
                    <a:pt x="11383" y="0"/>
                  </a:moveTo>
                  <a:lnTo>
                    <a:pt x="7346" y="1469"/>
                  </a:lnTo>
                  <a:cubicBezTo>
                    <a:pt x="4394" y="2540"/>
                    <a:pt x="1716" y="4929"/>
                    <a:pt x="0" y="8019"/>
                  </a:cubicBezTo>
                  <a:lnTo>
                    <a:pt x="1497" y="8856"/>
                  </a:lnTo>
                  <a:cubicBezTo>
                    <a:pt x="3021" y="6124"/>
                    <a:pt x="5369" y="4023"/>
                    <a:pt x="7937" y="3089"/>
                  </a:cubicBezTo>
                  <a:lnTo>
                    <a:pt x="11974" y="1620"/>
                  </a:lnTo>
                  <a:lnTo>
                    <a:pt x="11383" y="0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2528125" y="2603950"/>
              <a:ext cx="416400" cy="292825"/>
            </a:xfrm>
            <a:custGeom>
              <a:avLst/>
              <a:gdLst/>
              <a:ahLst/>
              <a:cxnLst/>
              <a:rect l="l" t="t" r="r" b="b"/>
              <a:pathLst>
                <a:path w="16656" h="11713" extrusionOk="0">
                  <a:moveTo>
                    <a:pt x="1099" y="0"/>
                  </a:moveTo>
                  <a:lnTo>
                    <a:pt x="0" y="1319"/>
                  </a:lnTo>
                  <a:lnTo>
                    <a:pt x="3281" y="4092"/>
                  </a:lnTo>
                  <a:cubicBezTo>
                    <a:pt x="5368" y="5835"/>
                    <a:pt x="6866" y="8623"/>
                    <a:pt x="7360" y="11712"/>
                  </a:cubicBezTo>
                  <a:lnTo>
                    <a:pt x="8211" y="11575"/>
                  </a:lnTo>
                  <a:lnTo>
                    <a:pt x="8321" y="11548"/>
                  </a:lnTo>
                  <a:lnTo>
                    <a:pt x="9282" y="11712"/>
                  </a:lnTo>
                  <a:cubicBezTo>
                    <a:pt x="9790" y="8623"/>
                    <a:pt x="11260" y="5835"/>
                    <a:pt x="13360" y="4092"/>
                  </a:cubicBezTo>
                  <a:lnTo>
                    <a:pt x="16655" y="1319"/>
                  </a:lnTo>
                  <a:lnTo>
                    <a:pt x="15529" y="0"/>
                  </a:lnTo>
                  <a:lnTo>
                    <a:pt x="12261" y="2760"/>
                  </a:lnTo>
                  <a:cubicBezTo>
                    <a:pt x="10518" y="4230"/>
                    <a:pt x="9048" y="6289"/>
                    <a:pt x="8211" y="8623"/>
                  </a:cubicBezTo>
                  <a:cubicBezTo>
                    <a:pt x="7360" y="6289"/>
                    <a:pt x="6124" y="4230"/>
                    <a:pt x="4394" y="2760"/>
                  </a:cubicBezTo>
                  <a:lnTo>
                    <a:pt x="1099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2733400" y="2603950"/>
              <a:ext cx="211125" cy="292825"/>
            </a:xfrm>
            <a:custGeom>
              <a:avLst/>
              <a:gdLst/>
              <a:ahLst/>
              <a:cxnLst/>
              <a:rect l="l" t="t" r="r" b="b"/>
              <a:pathLst>
                <a:path w="8445" h="11713" extrusionOk="0">
                  <a:moveTo>
                    <a:pt x="7318" y="0"/>
                  </a:moveTo>
                  <a:lnTo>
                    <a:pt x="4050" y="2760"/>
                  </a:lnTo>
                  <a:cubicBezTo>
                    <a:pt x="2307" y="4230"/>
                    <a:pt x="837" y="6289"/>
                    <a:pt x="0" y="8623"/>
                  </a:cubicBezTo>
                  <a:lnTo>
                    <a:pt x="0" y="11575"/>
                  </a:lnTo>
                  <a:lnTo>
                    <a:pt x="110" y="11548"/>
                  </a:lnTo>
                  <a:lnTo>
                    <a:pt x="1071" y="11712"/>
                  </a:lnTo>
                  <a:cubicBezTo>
                    <a:pt x="1579" y="8623"/>
                    <a:pt x="3049" y="5835"/>
                    <a:pt x="5149" y="4092"/>
                  </a:cubicBezTo>
                  <a:lnTo>
                    <a:pt x="8444" y="1319"/>
                  </a:lnTo>
                  <a:lnTo>
                    <a:pt x="7318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2411400" y="2785875"/>
              <a:ext cx="643650" cy="193275"/>
            </a:xfrm>
            <a:custGeom>
              <a:avLst/>
              <a:gdLst/>
              <a:ahLst/>
              <a:cxnLst/>
              <a:rect l="l" t="t" r="r" b="b"/>
              <a:pathLst>
                <a:path w="25746" h="7731" extrusionOk="0">
                  <a:moveTo>
                    <a:pt x="1" y="1"/>
                  </a:moveTo>
                  <a:lnTo>
                    <a:pt x="1" y="4298"/>
                  </a:lnTo>
                  <a:lnTo>
                    <a:pt x="6289" y="4298"/>
                  </a:lnTo>
                  <a:lnTo>
                    <a:pt x="12880" y="7731"/>
                  </a:lnTo>
                  <a:lnTo>
                    <a:pt x="19746" y="4298"/>
                  </a:lnTo>
                  <a:lnTo>
                    <a:pt x="25746" y="4298"/>
                  </a:lnTo>
                  <a:lnTo>
                    <a:pt x="25746" y="1"/>
                  </a:lnTo>
                  <a:lnTo>
                    <a:pt x="21462" y="1"/>
                  </a:lnTo>
                  <a:cubicBezTo>
                    <a:pt x="18537" y="1"/>
                    <a:pt x="15447" y="1415"/>
                    <a:pt x="12880" y="3434"/>
                  </a:cubicBezTo>
                  <a:cubicBezTo>
                    <a:pt x="10299" y="1415"/>
                    <a:pt x="7209" y="1"/>
                    <a:pt x="4298" y="1"/>
                  </a:cubicBez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2733400" y="2785875"/>
              <a:ext cx="321650" cy="193275"/>
            </a:xfrm>
            <a:custGeom>
              <a:avLst/>
              <a:gdLst/>
              <a:ahLst/>
              <a:cxnLst/>
              <a:rect l="l" t="t" r="r" b="b"/>
              <a:pathLst>
                <a:path w="12866" h="7731" extrusionOk="0">
                  <a:moveTo>
                    <a:pt x="8582" y="1"/>
                  </a:moveTo>
                  <a:cubicBezTo>
                    <a:pt x="5657" y="1"/>
                    <a:pt x="2567" y="1415"/>
                    <a:pt x="0" y="3434"/>
                  </a:cubicBezTo>
                  <a:lnTo>
                    <a:pt x="0" y="7731"/>
                  </a:lnTo>
                  <a:lnTo>
                    <a:pt x="6866" y="4298"/>
                  </a:lnTo>
                  <a:lnTo>
                    <a:pt x="12866" y="4298"/>
                  </a:lnTo>
                  <a:lnTo>
                    <a:pt x="12866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2367100" y="2871700"/>
              <a:ext cx="732250" cy="128750"/>
            </a:xfrm>
            <a:custGeom>
              <a:avLst/>
              <a:gdLst/>
              <a:ahLst/>
              <a:cxnLst/>
              <a:rect l="l" t="t" r="r" b="b"/>
              <a:pathLst>
                <a:path w="29290" h="5150" extrusionOk="0">
                  <a:moveTo>
                    <a:pt x="1" y="1"/>
                  </a:moveTo>
                  <a:lnTo>
                    <a:pt x="1" y="1716"/>
                  </a:lnTo>
                  <a:lnTo>
                    <a:pt x="6070" y="1716"/>
                  </a:lnTo>
                  <a:cubicBezTo>
                    <a:pt x="7787" y="1716"/>
                    <a:pt x="9462" y="2417"/>
                    <a:pt x="11220" y="3886"/>
                  </a:cubicBezTo>
                  <a:cubicBezTo>
                    <a:pt x="12194" y="4710"/>
                    <a:pt x="13416" y="5149"/>
                    <a:pt x="14652" y="5149"/>
                  </a:cubicBezTo>
                  <a:cubicBezTo>
                    <a:pt x="15888" y="5149"/>
                    <a:pt x="17096" y="4710"/>
                    <a:pt x="18085" y="3886"/>
                  </a:cubicBezTo>
                  <a:cubicBezTo>
                    <a:pt x="19828" y="2417"/>
                    <a:pt x="21518" y="1716"/>
                    <a:pt x="23234" y="1716"/>
                  </a:cubicBezTo>
                  <a:lnTo>
                    <a:pt x="29290" y="1716"/>
                  </a:lnTo>
                  <a:lnTo>
                    <a:pt x="29290" y="1"/>
                  </a:lnTo>
                  <a:lnTo>
                    <a:pt x="23234" y="1"/>
                  </a:lnTo>
                  <a:cubicBezTo>
                    <a:pt x="21133" y="1"/>
                    <a:pt x="19019" y="865"/>
                    <a:pt x="16987" y="2554"/>
                  </a:cubicBezTo>
                  <a:cubicBezTo>
                    <a:pt x="16300" y="3131"/>
                    <a:pt x="15476" y="3406"/>
                    <a:pt x="14652" y="3406"/>
                  </a:cubicBezTo>
                  <a:cubicBezTo>
                    <a:pt x="13828" y="3406"/>
                    <a:pt x="13005" y="3131"/>
                    <a:pt x="12318" y="2554"/>
                  </a:cubicBezTo>
                  <a:cubicBezTo>
                    <a:pt x="10272" y="865"/>
                    <a:pt x="8157" y="1"/>
                    <a:pt x="6070" y="1"/>
                  </a:cubicBezTo>
                  <a:close/>
                </a:path>
              </a:pathLst>
            </a:custGeom>
            <a:solidFill>
              <a:srgbClr val="50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2733400" y="2871700"/>
              <a:ext cx="365950" cy="128750"/>
            </a:xfrm>
            <a:custGeom>
              <a:avLst/>
              <a:gdLst/>
              <a:ahLst/>
              <a:cxnLst/>
              <a:rect l="l" t="t" r="r" b="b"/>
              <a:pathLst>
                <a:path w="14638" h="5150" extrusionOk="0">
                  <a:moveTo>
                    <a:pt x="8582" y="1"/>
                  </a:moveTo>
                  <a:cubicBezTo>
                    <a:pt x="6481" y="1"/>
                    <a:pt x="4367" y="865"/>
                    <a:pt x="2335" y="2554"/>
                  </a:cubicBezTo>
                  <a:cubicBezTo>
                    <a:pt x="1648" y="3131"/>
                    <a:pt x="824" y="3406"/>
                    <a:pt x="0" y="3406"/>
                  </a:cubicBezTo>
                  <a:lnTo>
                    <a:pt x="0" y="5149"/>
                  </a:lnTo>
                  <a:cubicBezTo>
                    <a:pt x="1236" y="5149"/>
                    <a:pt x="2444" y="4710"/>
                    <a:pt x="3433" y="3886"/>
                  </a:cubicBezTo>
                  <a:cubicBezTo>
                    <a:pt x="5176" y="2417"/>
                    <a:pt x="6866" y="1716"/>
                    <a:pt x="8582" y="1716"/>
                  </a:cubicBezTo>
                  <a:lnTo>
                    <a:pt x="14638" y="1716"/>
                  </a:lnTo>
                  <a:lnTo>
                    <a:pt x="14638" y="1"/>
                  </a:lnTo>
                  <a:close/>
                </a:path>
              </a:pathLst>
            </a:custGeom>
            <a:solidFill>
              <a:srgbClr val="50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>
            <a:off x="6953425" y="2656388"/>
            <a:ext cx="732225" cy="729500"/>
            <a:chOff x="6391325" y="2506100"/>
            <a:chExt cx="732225" cy="729500"/>
          </a:xfrm>
        </p:grpSpPr>
        <p:sp>
          <p:nvSpPr>
            <p:cNvPr id="1590" name="Google Shape;1590;p33"/>
            <p:cNvSpPr/>
            <p:nvPr/>
          </p:nvSpPr>
          <p:spPr>
            <a:xfrm>
              <a:off x="6500150" y="2527750"/>
              <a:ext cx="557850" cy="171650"/>
            </a:xfrm>
            <a:custGeom>
              <a:avLst/>
              <a:gdLst/>
              <a:ahLst/>
              <a:cxnLst/>
              <a:rect l="l" t="t" r="r" b="b"/>
              <a:pathLst>
                <a:path w="22314" h="6866" extrusionOk="0">
                  <a:moveTo>
                    <a:pt x="3433" y="0"/>
                  </a:moveTo>
                  <a:cubicBezTo>
                    <a:pt x="1538" y="0"/>
                    <a:pt x="0" y="1538"/>
                    <a:pt x="0" y="3433"/>
                  </a:cubicBezTo>
                  <a:cubicBezTo>
                    <a:pt x="0" y="5313"/>
                    <a:pt x="1538" y="6866"/>
                    <a:pt x="3433" y="6866"/>
                  </a:cubicBezTo>
                  <a:lnTo>
                    <a:pt x="20597" y="6866"/>
                  </a:lnTo>
                  <a:lnTo>
                    <a:pt x="22314" y="6000"/>
                  </a:lnTo>
                  <a:cubicBezTo>
                    <a:pt x="22107" y="6000"/>
                    <a:pt x="21448" y="5094"/>
                    <a:pt x="21448" y="3433"/>
                  </a:cubicBezTo>
                  <a:cubicBezTo>
                    <a:pt x="21448" y="1771"/>
                    <a:pt x="22107" y="851"/>
                    <a:pt x="22314" y="851"/>
                  </a:cubicBezTo>
                  <a:lnTo>
                    <a:pt x="20597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6500150" y="2613550"/>
              <a:ext cx="557850" cy="85850"/>
            </a:xfrm>
            <a:custGeom>
              <a:avLst/>
              <a:gdLst/>
              <a:ahLst/>
              <a:cxnLst/>
              <a:rect l="l" t="t" r="r" b="b"/>
              <a:pathLst>
                <a:path w="22314" h="3434" extrusionOk="0">
                  <a:moveTo>
                    <a:pt x="0" y="1"/>
                  </a:moveTo>
                  <a:cubicBezTo>
                    <a:pt x="0" y="1881"/>
                    <a:pt x="1538" y="3434"/>
                    <a:pt x="3433" y="3434"/>
                  </a:cubicBezTo>
                  <a:lnTo>
                    <a:pt x="20597" y="3434"/>
                  </a:lnTo>
                  <a:lnTo>
                    <a:pt x="22314" y="2568"/>
                  </a:lnTo>
                  <a:cubicBezTo>
                    <a:pt x="22107" y="2568"/>
                    <a:pt x="21448" y="1662"/>
                    <a:pt x="21448" y="1"/>
                  </a:cubicBez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6478525" y="2506100"/>
              <a:ext cx="645025" cy="214575"/>
            </a:xfrm>
            <a:custGeom>
              <a:avLst/>
              <a:gdLst/>
              <a:ahLst/>
              <a:cxnLst/>
              <a:rect l="l" t="t" r="r" b="b"/>
              <a:pathLst>
                <a:path w="25801" h="8583" extrusionOk="0">
                  <a:moveTo>
                    <a:pt x="4298" y="1"/>
                  </a:moveTo>
                  <a:cubicBezTo>
                    <a:pt x="1923" y="1"/>
                    <a:pt x="1" y="1923"/>
                    <a:pt x="1" y="4299"/>
                  </a:cubicBezTo>
                  <a:cubicBezTo>
                    <a:pt x="1" y="6661"/>
                    <a:pt x="1923" y="8583"/>
                    <a:pt x="4298" y="8583"/>
                  </a:cubicBezTo>
                  <a:lnTo>
                    <a:pt x="25801" y="8583"/>
                  </a:lnTo>
                  <a:lnTo>
                    <a:pt x="25801" y="6866"/>
                  </a:lnTo>
                  <a:lnTo>
                    <a:pt x="4298" y="6866"/>
                  </a:lnTo>
                  <a:cubicBezTo>
                    <a:pt x="2870" y="6866"/>
                    <a:pt x="1716" y="5727"/>
                    <a:pt x="1716" y="4299"/>
                  </a:cubicBezTo>
                  <a:cubicBezTo>
                    <a:pt x="1716" y="2871"/>
                    <a:pt x="2870" y="1717"/>
                    <a:pt x="4298" y="1717"/>
                  </a:cubicBezTo>
                  <a:lnTo>
                    <a:pt x="25801" y="1717"/>
                  </a:lnTo>
                  <a:lnTo>
                    <a:pt x="25801" y="1"/>
                  </a:lnTo>
                  <a:close/>
                </a:path>
              </a:pathLst>
            </a:custGeom>
            <a:solidFill>
              <a:srgbClr val="50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6478525" y="2613550"/>
              <a:ext cx="645025" cy="107125"/>
            </a:xfrm>
            <a:custGeom>
              <a:avLst/>
              <a:gdLst/>
              <a:ahLst/>
              <a:cxnLst/>
              <a:rect l="l" t="t" r="r" b="b"/>
              <a:pathLst>
                <a:path w="25801" h="4285" extrusionOk="0">
                  <a:moveTo>
                    <a:pt x="1" y="1"/>
                  </a:moveTo>
                  <a:cubicBezTo>
                    <a:pt x="1" y="2363"/>
                    <a:pt x="1923" y="4285"/>
                    <a:pt x="4298" y="4285"/>
                  </a:cubicBezTo>
                  <a:lnTo>
                    <a:pt x="25801" y="4285"/>
                  </a:lnTo>
                  <a:lnTo>
                    <a:pt x="25801" y="2568"/>
                  </a:lnTo>
                  <a:lnTo>
                    <a:pt x="4298" y="2568"/>
                  </a:lnTo>
                  <a:cubicBezTo>
                    <a:pt x="2870" y="2568"/>
                    <a:pt x="1716" y="1429"/>
                    <a:pt x="1716" y="1"/>
                  </a:cubicBezTo>
                  <a:close/>
                </a:path>
              </a:pathLst>
            </a:custGeom>
            <a:solidFill>
              <a:srgbClr val="442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6457250" y="2742275"/>
              <a:ext cx="557825" cy="171650"/>
            </a:xfrm>
            <a:custGeom>
              <a:avLst/>
              <a:gdLst/>
              <a:ahLst/>
              <a:cxnLst/>
              <a:rect l="l" t="t" r="r" b="b"/>
              <a:pathLst>
                <a:path w="22313" h="6866" extrusionOk="0">
                  <a:moveTo>
                    <a:pt x="1716" y="0"/>
                  </a:moveTo>
                  <a:lnTo>
                    <a:pt x="0" y="852"/>
                  </a:lnTo>
                  <a:cubicBezTo>
                    <a:pt x="206" y="852"/>
                    <a:pt x="852" y="1772"/>
                    <a:pt x="852" y="3433"/>
                  </a:cubicBezTo>
                  <a:cubicBezTo>
                    <a:pt x="852" y="5095"/>
                    <a:pt x="206" y="6001"/>
                    <a:pt x="0" y="6001"/>
                  </a:cubicBezTo>
                  <a:lnTo>
                    <a:pt x="1716" y="6866"/>
                  </a:lnTo>
                  <a:lnTo>
                    <a:pt x="18880" y="6866"/>
                  </a:lnTo>
                  <a:cubicBezTo>
                    <a:pt x="20762" y="6866"/>
                    <a:pt x="22313" y="5315"/>
                    <a:pt x="22313" y="3433"/>
                  </a:cubicBezTo>
                  <a:cubicBezTo>
                    <a:pt x="22313" y="1538"/>
                    <a:pt x="20762" y="0"/>
                    <a:pt x="18880" y="0"/>
                  </a:cubicBez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6457250" y="2828100"/>
              <a:ext cx="557825" cy="85825"/>
            </a:xfrm>
            <a:custGeom>
              <a:avLst/>
              <a:gdLst/>
              <a:ahLst/>
              <a:cxnLst/>
              <a:rect l="l" t="t" r="r" b="b"/>
              <a:pathLst>
                <a:path w="22313" h="3433" extrusionOk="0">
                  <a:moveTo>
                    <a:pt x="852" y="0"/>
                  </a:moveTo>
                  <a:cubicBezTo>
                    <a:pt x="852" y="1662"/>
                    <a:pt x="206" y="2568"/>
                    <a:pt x="0" y="2568"/>
                  </a:cubicBezTo>
                  <a:lnTo>
                    <a:pt x="1716" y="3433"/>
                  </a:lnTo>
                  <a:lnTo>
                    <a:pt x="18880" y="3433"/>
                  </a:lnTo>
                  <a:cubicBezTo>
                    <a:pt x="20762" y="3433"/>
                    <a:pt x="22313" y="1882"/>
                    <a:pt x="22313" y="0"/>
                  </a:cubicBez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6391325" y="2720650"/>
              <a:ext cx="645025" cy="214575"/>
            </a:xfrm>
            <a:custGeom>
              <a:avLst/>
              <a:gdLst/>
              <a:ahLst/>
              <a:cxnLst/>
              <a:rect l="l" t="t" r="r" b="b"/>
              <a:pathLst>
                <a:path w="25801" h="8583" extrusionOk="0">
                  <a:moveTo>
                    <a:pt x="1" y="1"/>
                  </a:moveTo>
                  <a:lnTo>
                    <a:pt x="1" y="1717"/>
                  </a:lnTo>
                  <a:lnTo>
                    <a:pt x="21517" y="1717"/>
                  </a:lnTo>
                  <a:cubicBezTo>
                    <a:pt x="22932" y="1717"/>
                    <a:pt x="24085" y="2870"/>
                    <a:pt x="24085" y="4298"/>
                  </a:cubicBezTo>
                  <a:cubicBezTo>
                    <a:pt x="24085" y="5726"/>
                    <a:pt x="22932" y="6866"/>
                    <a:pt x="21517" y="6866"/>
                  </a:cubicBezTo>
                  <a:lnTo>
                    <a:pt x="1" y="6866"/>
                  </a:lnTo>
                  <a:lnTo>
                    <a:pt x="1" y="8582"/>
                  </a:lnTo>
                  <a:lnTo>
                    <a:pt x="21517" y="8582"/>
                  </a:lnTo>
                  <a:cubicBezTo>
                    <a:pt x="23879" y="8582"/>
                    <a:pt x="25801" y="6660"/>
                    <a:pt x="25801" y="4298"/>
                  </a:cubicBezTo>
                  <a:cubicBezTo>
                    <a:pt x="25801" y="1923"/>
                    <a:pt x="23879" y="1"/>
                    <a:pt x="21517" y="1"/>
                  </a:cubicBezTo>
                  <a:close/>
                </a:path>
              </a:pathLst>
            </a:custGeom>
            <a:solidFill>
              <a:srgbClr val="E2A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6607250" y="2806475"/>
              <a:ext cx="300400" cy="42925"/>
            </a:xfrm>
            <a:custGeom>
              <a:avLst/>
              <a:gdLst/>
              <a:ahLst/>
              <a:cxnLst/>
              <a:rect l="l" t="t" r="r" b="b"/>
              <a:pathLst>
                <a:path w="12016" h="1717" extrusionOk="0">
                  <a:moveTo>
                    <a:pt x="0" y="1"/>
                  </a:moveTo>
                  <a:lnTo>
                    <a:pt x="0" y="1716"/>
                  </a:lnTo>
                  <a:lnTo>
                    <a:pt x="12015" y="1716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6607250" y="2828100"/>
              <a:ext cx="300400" cy="21300"/>
            </a:xfrm>
            <a:custGeom>
              <a:avLst/>
              <a:gdLst/>
              <a:ahLst/>
              <a:cxnLst/>
              <a:rect l="l" t="t" r="r" b="b"/>
              <a:pathLst>
                <a:path w="12016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2015" y="851"/>
                  </a:lnTo>
                  <a:lnTo>
                    <a:pt x="12015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6391325" y="2828100"/>
              <a:ext cx="645025" cy="107125"/>
            </a:xfrm>
            <a:custGeom>
              <a:avLst/>
              <a:gdLst/>
              <a:ahLst/>
              <a:cxnLst/>
              <a:rect l="l" t="t" r="r" b="b"/>
              <a:pathLst>
                <a:path w="25801" h="4285" extrusionOk="0">
                  <a:moveTo>
                    <a:pt x="24085" y="0"/>
                  </a:moveTo>
                  <a:cubicBezTo>
                    <a:pt x="24085" y="1428"/>
                    <a:pt x="22932" y="2568"/>
                    <a:pt x="21517" y="2568"/>
                  </a:cubicBezTo>
                  <a:lnTo>
                    <a:pt x="1" y="2568"/>
                  </a:lnTo>
                  <a:lnTo>
                    <a:pt x="1" y="4284"/>
                  </a:lnTo>
                  <a:lnTo>
                    <a:pt x="21517" y="4284"/>
                  </a:lnTo>
                  <a:cubicBezTo>
                    <a:pt x="23879" y="4284"/>
                    <a:pt x="25801" y="2362"/>
                    <a:pt x="25801" y="0"/>
                  </a:cubicBezTo>
                  <a:close/>
                </a:path>
              </a:pathLst>
            </a:custGeom>
            <a:solidFill>
              <a:srgbClr val="CE9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6607250" y="2613550"/>
              <a:ext cx="171650" cy="211500"/>
            </a:xfrm>
            <a:custGeom>
              <a:avLst/>
              <a:gdLst/>
              <a:ahLst/>
              <a:cxnLst/>
              <a:rect l="l" t="t" r="r" b="b"/>
              <a:pathLst>
                <a:path w="6866" h="8460" extrusionOk="0">
                  <a:moveTo>
                    <a:pt x="1717" y="1"/>
                  </a:moveTo>
                  <a:lnTo>
                    <a:pt x="0" y="852"/>
                  </a:lnTo>
                  <a:lnTo>
                    <a:pt x="0" y="8459"/>
                  </a:lnTo>
                  <a:lnTo>
                    <a:pt x="3433" y="6180"/>
                  </a:lnTo>
                  <a:lnTo>
                    <a:pt x="6866" y="8459"/>
                  </a:lnTo>
                  <a:lnTo>
                    <a:pt x="6866" y="852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6607250" y="2591925"/>
              <a:ext cx="300400" cy="42950"/>
            </a:xfrm>
            <a:custGeom>
              <a:avLst/>
              <a:gdLst/>
              <a:ahLst/>
              <a:cxnLst/>
              <a:rect l="l" t="t" r="r" b="b"/>
              <a:pathLst>
                <a:path w="12016" h="1718" extrusionOk="0">
                  <a:moveTo>
                    <a:pt x="0" y="0"/>
                  </a:moveTo>
                  <a:lnTo>
                    <a:pt x="0" y="1717"/>
                  </a:lnTo>
                  <a:lnTo>
                    <a:pt x="12015" y="1717"/>
                  </a:lnTo>
                  <a:lnTo>
                    <a:pt x="12015" y="0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6607250" y="2613550"/>
              <a:ext cx="300400" cy="21325"/>
            </a:xfrm>
            <a:custGeom>
              <a:avLst/>
              <a:gdLst/>
              <a:ahLst/>
              <a:cxnLst/>
              <a:rect l="l" t="t" r="r" b="b"/>
              <a:pathLst>
                <a:path w="12016" h="853" extrusionOk="0">
                  <a:moveTo>
                    <a:pt x="0" y="1"/>
                  </a:moveTo>
                  <a:lnTo>
                    <a:pt x="0" y="852"/>
                  </a:lnTo>
                  <a:lnTo>
                    <a:pt x="12015" y="852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6500150" y="2956825"/>
              <a:ext cx="557850" cy="171675"/>
            </a:xfrm>
            <a:custGeom>
              <a:avLst/>
              <a:gdLst/>
              <a:ahLst/>
              <a:cxnLst/>
              <a:rect l="l" t="t" r="r" b="b"/>
              <a:pathLst>
                <a:path w="22314" h="6867" extrusionOk="0">
                  <a:moveTo>
                    <a:pt x="3433" y="1"/>
                  </a:moveTo>
                  <a:cubicBezTo>
                    <a:pt x="1538" y="1"/>
                    <a:pt x="0" y="1539"/>
                    <a:pt x="0" y="3434"/>
                  </a:cubicBezTo>
                  <a:cubicBezTo>
                    <a:pt x="0" y="5314"/>
                    <a:pt x="1538" y="6866"/>
                    <a:pt x="3433" y="6866"/>
                  </a:cubicBezTo>
                  <a:lnTo>
                    <a:pt x="20597" y="6866"/>
                  </a:lnTo>
                  <a:lnTo>
                    <a:pt x="22314" y="6001"/>
                  </a:lnTo>
                  <a:cubicBezTo>
                    <a:pt x="22107" y="6001"/>
                    <a:pt x="21448" y="5094"/>
                    <a:pt x="21448" y="3434"/>
                  </a:cubicBezTo>
                  <a:cubicBezTo>
                    <a:pt x="21448" y="1758"/>
                    <a:pt x="22107" y="852"/>
                    <a:pt x="22314" y="852"/>
                  </a:cubicBezTo>
                  <a:lnTo>
                    <a:pt x="2059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6500150" y="3042650"/>
              <a:ext cx="557850" cy="85850"/>
            </a:xfrm>
            <a:custGeom>
              <a:avLst/>
              <a:gdLst/>
              <a:ahLst/>
              <a:cxnLst/>
              <a:rect l="l" t="t" r="r" b="b"/>
              <a:pathLst>
                <a:path w="22314" h="3434" extrusionOk="0">
                  <a:moveTo>
                    <a:pt x="0" y="1"/>
                  </a:moveTo>
                  <a:cubicBezTo>
                    <a:pt x="0" y="1881"/>
                    <a:pt x="1538" y="3433"/>
                    <a:pt x="3433" y="3433"/>
                  </a:cubicBezTo>
                  <a:lnTo>
                    <a:pt x="20597" y="3433"/>
                  </a:lnTo>
                  <a:lnTo>
                    <a:pt x="22314" y="2568"/>
                  </a:lnTo>
                  <a:cubicBezTo>
                    <a:pt x="22107" y="2568"/>
                    <a:pt x="21448" y="1661"/>
                    <a:pt x="21448" y="1"/>
                  </a:cubicBez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6478525" y="2935200"/>
              <a:ext cx="645025" cy="214575"/>
            </a:xfrm>
            <a:custGeom>
              <a:avLst/>
              <a:gdLst/>
              <a:ahLst/>
              <a:cxnLst/>
              <a:rect l="l" t="t" r="r" b="b"/>
              <a:pathLst>
                <a:path w="25801" h="8583" extrusionOk="0">
                  <a:moveTo>
                    <a:pt x="4298" y="0"/>
                  </a:moveTo>
                  <a:cubicBezTo>
                    <a:pt x="1923" y="0"/>
                    <a:pt x="1" y="1923"/>
                    <a:pt x="1" y="4299"/>
                  </a:cubicBezTo>
                  <a:cubicBezTo>
                    <a:pt x="1" y="6660"/>
                    <a:pt x="1923" y="8583"/>
                    <a:pt x="4298" y="8583"/>
                  </a:cubicBezTo>
                  <a:lnTo>
                    <a:pt x="25801" y="8583"/>
                  </a:lnTo>
                  <a:lnTo>
                    <a:pt x="25801" y="6866"/>
                  </a:lnTo>
                  <a:lnTo>
                    <a:pt x="4298" y="6866"/>
                  </a:lnTo>
                  <a:cubicBezTo>
                    <a:pt x="2870" y="6866"/>
                    <a:pt x="1716" y="5712"/>
                    <a:pt x="1716" y="4299"/>
                  </a:cubicBezTo>
                  <a:cubicBezTo>
                    <a:pt x="1716" y="2870"/>
                    <a:pt x="2870" y="1717"/>
                    <a:pt x="4298" y="1717"/>
                  </a:cubicBezTo>
                  <a:lnTo>
                    <a:pt x="25801" y="1717"/>
                  </a:lnTo>
                  <a:lnTo>
                    <a:pt x="25801" y="0"/>
                  </a:lnTo>
                  <a:close/>
                </a:path>
              </a:pathLst>
            </a:custGeom>
            <a:solidFill>
              <a:srgbClr val="50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6478525" y="3042650"/>
              <a:ext cx="645025" cy="107125"/>
            </a:xfrm>
            <a:custGeom>
              <a:avLst/>
              <a:gdLst/>
              <a:ahLst/>
              <a:cxnLst/>
              <a:rect l="l" t="t" r="r" b="b"/>
              <a:pathLst>
                <a:path w="25801" h="4285" extrusionOk="0">
                  <a:moveTo>
                    <a:pt x="1" y="1"/>
                  </a:moveTo>
                  <a:cubicBezTo>
                    <a:pt x="1" y="2362"/>
                    <a:pt x="1923" y="4285"/>
                    <a:pt x="4298" y="4285"/>
                  </a:cubicBezTo>
                  <a:lnTo>
                    <a:pt x="25801" y="4285"/>
                  </a:lnTo>
                  <a:lnTo>
                    <a:pt x="25801" y="2568"/>
                  </a:lnTo>
                  <a:lnTo>
                    <a:pt x="4298" y="2568"/>
                  </a:lnTo>
                  <a:cubicBezTo>
                    <a:pt x="2870" y="2568"/>
                    <a:pt x="1716" y="1414"/>
                    <a:pt x="1716" y="1"/>
                  </a:cubicBezTo>
                  <a:close/>
                </a:path>
              </a:pathLst>
            </a:custGeom>
            <a:solidFill>
              <a:srgbClr val="442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6607250" y="3042650"/>
              <a:ext cx="171650" cy="192950"/>
            </a:xfrm>
            <a:custGeom>
              <a:avLst/>
              <a:gdLst/>
              <a:ahLst/>
              <a:cxnLst/>
              <a:rect l="l" t="t" r="r" b="b"/>
              <a:pathLst>
                <a:path w="6866" h="7718" extrusionOk="0">
                  <a:moveTo>
                    <a:pt x="1717" y="1"/>
                  </a:moveTo>
                  <a:lnTo>
                    <a:pt x="0" y="852"/>
                  </a:lnTo>
                  <a:lnTo>
                    <a:pt x="0" y="7717"/>
                  </a:lnTo>
                  <a:lnTo>
                    <a:pt x="3433" y="5438"/>
                  </a:lnTo>
                  <a:lnTo>
                    <a:pt x="6866" y="7717"/>
                  </a:lnTo>
                  <a:lnTo>
                    <a:pt x="6866" y="852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6607250" y="3021000"/>
              <a:ext cx="300400" cy="42950"/>
            </a:xfrm>
            <a:custGeom>
              <a:avLst/>
              <a:gdLst/>
              <a:ahLst/>
              <a:cxnLst/>
              <a:rect l="l" t="t" r="r" b="b"/>
              <a:pathLst>
                <a:path w="12016" h="1718" extrusionOk="0">
                  <a:moveTo>
                    <a:pt x="0" y="1"/>
                  </a:moveTo>
                  <a:lnTo>
                    <a:pt x="0" y="1718"/>
                  </a:lnTo>
                  <a:lnTo>
                    <a:pt x="12015" y="1718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6607250" y="3042650"/>
              <a:ext cx="300400" cy="21300"/>
            </a:xfrm>
            <a:custGeom>
              <a:avLst/>
              <a:gdLst/>
              <a:ahLst/>
              <a:cxnLst/>
              <a:rect l="l" t="t" r="r" b="b"/>
              <a:pathLst>
                <a:path w="12016" h="852" extrusionOk="0">
                  <a:moveTo>
                    <a:pt x="0" y="1"/>
                  </a:moveTo>
                  <a:lnTo>
                    <a:pt x="0" y="852"/>
                  </a:lnTo>
                  <a:lnTo>
                    <a:pt x="12015" y="852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33"/>
          <p:cNvGrpSpPr/>
          <p:nvPr/>
        </p:nvGrpSpPr>
        <p:grpSpPr>
          <a:xfrm>
            <a:off x="1413000" y="2654850"/>
            <a:ext cx="732200" cy="732575"/>
            <a:chOff x="346950" y="1458425"/>
            <a:chExt cx="732200" cy="732575"/>
          </a:xfrm>
        </p:grpSpPr>
        <p:sp>
          <p:nvSpPr>
            <p:cNvPr id="1611" name="Google Shape;1611;p33"/>
            <p:cNvSpPr/>
            <p:nvPr/>
          </p:nvSpPr>
          <p:spPr>
            <a:xfrm>
              <a:off x="346950" y="1501350"/>
              <a:ext cx="128725" cy="603825"/>
            </a:xfrm>
            <a:custGeom>
              <a:avLst/>
              <a:gdLst/>
              <a:ahLst/>
              <a:cxnLst/>
              <a:rect l="l" t="t" r="r" b="b"/>
              <a:pathLst>
                <a:path w="5149" h="24153" extrusionOk="0">
                  <a:moveTo>
                    <a:pt x="0" y="1"/>
                  </a:moveTo>
                  <a:lnTo>
                    <a:pt x="0" y="20720"/>
                  </a:lnTo>
                  <a:cubicBezTo>
                    <a:pt x="0" y="22615"/>
                    <a:pt x="1524" y="24153"/>
                    <a:pt x="3433" y="24153"/>
                  </a:cubicBezTo>
                  <a:lnTo>
                    <a:pt x="5149" y="14226"/>
                  </a:lnTo>
                  <a:lnTo>
                    <a:pt x="3433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32775" y="1501350"/>
              <a:ext cx="431850" cy="603825"/>
            </a:xfrm>
            <a:custGeom>
              <a:avLst/>
              <a:gdLst/>
              <a:ahLst/>
              <a:cxnLst/>
              <a:rect l="l" t="t" r="r" b="b"/>
              <a:pathLst>
                <a:path w="17274" h="24153" extrusionOk="0">
                  <a:moveTo>
                    <a:pt x="1716" y="1"/>
                  </a:moveTo>
                  <a:lnTo>
                    <a:pt x="0" y="1716"/>
                  </a:lnTo>
                  <a:lnTo>
                    <a:pt x="0" y="24153"/>
                  </a:lnTo>
                  <a:lnTo>
                    <a:pt x="17274" y="24153"/>
                  </a:lnTo>
                  <a:lnTo>
                    <a:pt x="17274" y="1716"/>
                  </a:lnTo>
                  <a:lnTo>
                    <a:pt x="15557" y="1716"/>
                  </a:lnTo>
                  <a:lnTo>
                    <a:pt x="13841" y="1"/>
                  </a:lnTo>
                  <a:close/>
                </a:path>
              </a:pathLst>
            </a:custGeom>
            <a:solidFill>
              <a:srgbClr val="50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648675" y="1501350"/>
              <a:ext cx="215950" cy="603825"/>
            </a:xfrm>
            <a:custGeom>
              <a:avLst/>
              <a:gdLst/>
              <a:ahLst/>
              <a:cxnLst/>
              <a:rect l="l" t="t" r="r" b="b"/>
              <a:pathLst>
                <a:path w="8638" h="24153" extrusionOk="0">
                  <a:moveTo>
                    <a:pt x="0" y="1"/>
                  </a:moveTo>
                  <a:lnTo>
                    <a:pt x="0" y="24153"/>
                  </a:lnTo>
                  <a:lnTo>
                    <a:pt x="8638" y="24153"/>
                  </a:lnTo>
                  <a:lnTo>
                    <a:pt x="8638" y="1716"/>
                  </a:lnTo>
                  <a:lnTo>
                    <a:pt x="6921" y="1716"/>
                  </a:lnTo>
                  <a:lnTo>
                    <a:pt x="5205" y="1"/>
                  </a:lnTo>
                  <a:close/>
                </a:path>
              </a:pathLst>
            </a:custGeom>
            <a:solidFill>
              <a:srgbClr val="442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518225" y="1630075"/>
              <a:ext cx="260575" cy="42950"/>
            </a:xfrm>
            <a:custGeom>
              <a:avLst/>
              <a:gdLst/>
              <a:ahLst/>
              <a:cxnLst/>
              <a:rect l="l" t="t" r="r" b="b"/>
              <a:pathLst>
                <a:path w="10423" h="1718" extrusionOk="0">
                  <a:moveTo>
                    <a:pt x="1" y="0"/>
                  </a:moveTo>
                  <a:lnTo>
                    <a:pt x="1" y="1717"/>
                  </a:lnTo>
                  <a:lnTo>
                    <a:pt x="10423" y="1717"/>
                  </a:lnTo>
                  <a:lnTo>
                    <a:pt x="10423" y="0"/>
                  </a:lnTo>
                  <a:close/>
                </a:path>
              </a:pathLst>
            </a:custGeom>
            <a:solidFill>
              <a:srgbClr val="E1A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648675" y="1630075"/>
              <a:ext cx="130125" cy="42950"/>
            </a:xfrm>
            <a:custGeom>
              <a:avLst/>
              <a:gdLst/>
              <a:ahLst/>
              <a:cxnLst/>
              <a:rect l="l" t="t" r="r" b="b"/>
              <a:pathLst>
                <a:path w="5205" h="1718" extrusionOk="0">
                  <a:moveTo>
                    <a:pt x="0" y="0"/>
                  </a:moveTo>
                  <a:lnTo>
                    <a:pt x="0" y="1717"/>
                  </a:lnTo>
                  <a:lnTo>
                    <a:pt x="5205" y="1717"/>
                  </a:lnTo>
                  <a:lnTo>
                    <a:pt x="5205" y="0"/>
                  </a:lnTo>
                  <a:close/>
                </a:path>
              </a:pathLst>
            </a:custGeom>
            <a:solidFill>
              <a:srgbClr val="CE9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346950" y="1458425"/>
              <a:ext cx="474750" cy="85850"/>
            </a:xfrm>
            <a:custGeom>
              <a:avLst/>
              <a:gdLst/>
              <a:ahLst/>
              <a:cxnLst/>
              <a:rect l="l" t="t" r="r" b="b"/>
              <a:pathLst>
                <a:path w="18990" h="3434" extrusionOk="0">
                  <a:moveTo>
                    <a:pt x="1716" y="1"/>
                  </a:moveTo>
                  <a:cubicBezTo>
                    <a:pt x="769" y="1"/>
                    <a:pt x="0" y="784"/>
                    <a:pt x="0" y="1718"/>
                  </a:cubicBezTo>
                  <a:cubicBezTo>
                    <a:pt x="0" y="2665"/>
                    <a:pt x="769" y="3433"/>
                    <a:pt x="1716" y="3433"/>
                  </a:cubicBezTo>
                  <a:lnTo>
                    <a:pt x="18990" y="3433"/>
                  </a:lnTo>
                  <a:lnTo>
                    <a:pt x="18990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648675" y="1458425"/>
              <a:ext cx="173025" cy="85850"/>
            </a:xfrm>
            <a:custGeom>
              <a:avLst/>
              <a:gdLst/>
              <a:ahLst/>
              <a:cxnLst/>
              <a:rect l="l" t="t" r="r" b="b"/>
              <a:pathLst>
                <a:path w="6921" h="3434" extrusionOk="0">
                  <a:moveTo>
                    <a:pt x="0" y="1"/>
                  </a:moveTo>
                  <a:lnTo>
                    <a:pt x="0" y="3433"/>
                  </a:lnTo>
                  <a:lnTo>
                    <a:pt x="6921" y="3433"/>
                  </a:lnTo>
                  <a:lnTo>
                    <a:pt x="6921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918850" y="2030675"/>
              <a:ext cx="160300" cy="160325"/>
            </a:xfrm>
            <a:custGeom>
              <a:avLst/>
              <a:gdLst/>
              <a:ahLst/>
              <a:cxnLst/>
              <a:rect l="l" t="t" r="r" b="b"/>
              <a:pathLst>
                <a:path w="6412" h="6413" extrusionOk="0">
                  <a:moveTo>
                    <a:pt x="1208" y="1"/>
                  </a:moveTo>
                  <a:cubicBezTo>
                    <a:pt x="1126" y="96"/>
                    <a:pt x="865" y="343"/>
                    <a:pt x="604" y="605"/>
                  </a:cubicBezTo>
                  <a:lnTo>
                    <a:pt x="0" y="1209"/>
                  </a:lnTo>
                  <a:cubicBezTo>
                    <a:pt x="0" y="1209"/>
                    <a:pt x="5039" y="6235"/>
                    <a:pt x="5204" y="6413"/>
                  </a:cubicBezTo>
                  <a:lnTo>
                    <a:pt x="6412" y="5204"/>
                  </a:lnTo>
                  <a:cubicBezTo>
                    <a:pt x="6412" y="5204"/>
                    <a:pt x="1373" y="179"/>
                    <a:pt x="1208" y="1"/>
                  </a:cubicBezTo>
                  <a:close/>
                </a:path>
              </a:pathLst>
            </a:custGeom>
            <a:solidFill>
              <a:srgbClr val="50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918850" y="2045775"/>
              <a:ext cx="145200" cy="145225"/>
            </a:xfrm>
            <a:custGeom>
              <a:avLst/>
              <a:gdLst/>
              <a:ahLst/>
              <a:cxnLst/>
              <a:rect l="l" t="t" r="r" b="b"/>
              <a:pathLst>
                <a:path w="5808" h="5809" extrusionOk="0">
                  <a:moveTo>
                    <a:pt x="604" y="1"/>
                  </a:moveTo>
                  <a:lnTo>
                    <a:pt x="0" y="605"/>
                  </a:lnTo>
                  <a:cubicBezTo>
                    <a:pt x="0" y="605"/>
                    <a:pt x="5039" y="5631"/>
                    <a:pt x="5204" y="5809"/>
                  </a:cubicBezTo>
                  <a:lnTo>
                    <a:pt x="5808" y="520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3B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678200" y="1804700"/>
              <a:ext cx="329550" cy="300225"/>
            </a:xfrm>
            <a:custGeom>
              <a:avLst/>
              <a:gdLst/>
              <a:ahLst/>
              <a:cxnLst/>
              <a:rect l="l" t="t" r="r" b="b"/>
              <a:pathLst>
                <a:path w="13182" h="12009" extrusionOk="0">
                  <a:moveTo>
                    <a:pt x="6588" y="1"/>
                  </a:moveTo>
                  <a:cubicBezTo>
                    <a:pt x="5053" y="1"/>
                    <a:pt x="3522" y="588"/>
                    <a:pt x="2362" y="1762"/>
                  </a:cubicBezTo>
                  <a:cubicBezTo>
                    <a:pt x="0" y="4124"/>
                    <a:pt x="0" y="7914"/>
                    <a:pt x="2362" y="10248"/>
                  </a:cubicBezTo>
                  <a:cubicBezTo>
                    <a:pt x="3536" y="11422"/>
                    <a:pt x="5071" y="12009"/>
                    <a:pt x="6604" y="12009"/>
                  </a:cubicBezTo>
                  <a:cubicBezTo>
                    <a:pt x="8136" y="12009"/>
                    <a:pt x="9667" y="11422"/>
                    <a:pt x="10834" y="10248"/>
                  </a:cubicBezTo>
                  <a:cubicBezTo>
                    <a:pt x="13182" y="7900"/>
                    <a:pt x="13182" y="4097"/>
                    <a:pt x="10834" y="1762"/>
                  </a:cubicBezTo>
                  <a:cubicBezTo>
                    <a:pt x="9660" y="588"/>
                    <a:pt x="8122" y="1"/>
                    <a:pt x="6588" y="1"/>
                  </a:cubicBez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678200" y="1848750"/>
              <a:ext cx="270875" cy="256175"/>
            </a:xfrm>
            <a:custGeom>
              <a:avLst/>
              <a:gdLst/>
              <a:ahLst/>
              <a:cxnLst/>
              <a:rect l="l" t="t" r="r" b="b"/>
              <a:pathLst>
                <a:path w="10835" h="10247" extrusionOk="0">
                  <a:moveTo>
                    <a:pt x="2362" y="0"/>
                  </a:moveTo>
                  <a:cubicBezTo>
                    <a:pt x="0" y="2362"/>
                    <a:pt x="0" y="6152"/>
                    <a:pt x="2362" y="8486"/>
                  </a:cubicBezTo>
                  <a:cubicBezTo>
                    <a:pt x="3536" y="9660"/>
                    <a:pt x="5071" y="10247"/>
                    <a:pt x="6604" y="10247"/>
                  </a:cubicBezTo>
                  <a:cubicBezTo>
                    <a:pt x="8136" y="10247"/>
                    <a:pt x="9667" y="9660"/>
                    <a:pt x="10834" y="8486"/>
                  </a:cubicBezTo>
                  <a:lnTo>
                    <a:pt x="2362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725575" y="1847800"/>
              <a:ext cx="235175" cy="214325"/>
            </a:xfrm>
            <a:custGeom>
              <a:avLst/>
              <a:gdLst/>
              <a:ahLst/>
              <a:cxnLst/>
              <a:rect l="l" t="t" r="r" b="b"/>
              <a:pathLst>
                <a:path w="9407" h="8573" extrusionOk="0">
                  <a:moveTo>
                    <a:pt x="4697" y="0"/>
                  </a:moveTo>
                  <a:cubicBezTo>
                    <a:pt x="3598" y="0"/>
                    <a:pt x="2500" y="416"/>
                    <a:pt x="1662" y="1247"/>
                  </a:cubicBezTo>
                  <a:cubicBezTo>
                    <a:pt x="0" y="2922"/>
                    <a:pt x="0" y="5641"/>
                    <a:pt x="1662" y="7316"/>
                  </a:cubicBezTo>
                  <a:cubicBezTo>
                    <a:pt x="2500" y="8153"/>
                    <a:pt x="3598" y="8572"/>
                    <a:pt x="4697" y="8572"/>
                  </a:cubicBezTo>
                  <a:cubicBezTo>
                    <a:pt x="5795" y="8572"/>
                    <a:pt x="6894" y="8153"/>
                    <a:pt x="7731" y="7316"/>
                  </a:cubicBezTo>
                  <a:cubicBezTo>
                    <a:pt x="9406" y="5641"/>
                    <a:pt x="9406" y="2922"/>
                    <a:pt x="7731" y="1247"/>
                  </a:cubicBezTo>
                  <a:cubicBezTo>
                    <a:pt x="6894" y="416"/>
                    <a:pt x="5795" y="0"/>
                    <a:pt x="4697" y="0"/>
                  </a:cubicBez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725575" y="1878950"/>
              <a:ext cx="193300" cy="183175"/>
            </a:xfrm>
            <a:custGeom>
              <a:avLst/>
              <a:gdLst/>
              <a:ahLst/>
              <a:cxnLst/>
              <a:rect l="l" t="t" r="r" b="b"/>
              <a:pathLst>
                <a:path w="7732" h="7327" extrusionOk="0">
                  <a:moveTo>
                    <a:pt x="1662" y="1"/>
                  </a:moveTo>
                  <a:cubicBezTo>
                    <a:pt x="0" y="1676"/>
                    <a:pt x="0" y="4395"/>
                    <a:pt x="1662" y="6070"/>
                  </a:cubicBezTo>
                  <a:cubicBezTo>
                    <a:pt x="2500" y="6907"/>
                    <a:pt x="3598" y="7326"/>
                    <a:pt x="4697" y="7326"/>
                  </a:cubicBezTo>
                  <a:cubicBezTo>
                    <a:pt x="5795" y="7326"/>
                    <a:pt x="6894" y="6907"/>
                    <a:pt x="7731" y="6070"/>
                  </a:cubicBezTo>
                  <a:lnTo>
                    <a:pt x="1662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24" name="Google Shape;1624;p33"/>
          <p:cNvCxnSpPr/>
          <p:nvPr/>
        </p:nvCxnSpPr>
        <p:spPr>
          <a:xfrm>
            <a:off x="733425" y="2993925"/>
            <a:ext cx="570600" cy="0"/>
          </a:xfrm>
          <a:prstGeom prst="straightConnector1">
            <a:avLst/>
          </a:prstGeom>
          <a:noFill/>
          <a:ln w="19050" cap="flat" cmpd="sng">
            <a:solidFill>
              <a:srgbClr val="D56950"/>
            </a:solidFill>
            <a:prstDash val="dot"/>
            <a:round/>
            <a:headEnd type="oval" w="med" len="med"/>
            <a:tailEnd type="none" w="med" len="med"/>
          </a:ln>
        </p:spPr>
      </p:cxnSp>
      <p:cxnSp>
        <p:nvCxnSpPr>
          <p:cNvPr id="1625" name="Google Shape;1625;p33"/>
          <p:cNvCxnSpPr/>
          <p:nvPr/>
        </p:nvCxnSpPr>
        <p:spPr>
          <a:xfrm>
            <a:off x="6000200" y="2993925"/>
            <a:ext cx="864900" cy="0"/>
          </a:xfrm>
          <a:prstGeom prst="straightConnector1">
            <a:avLst/>
          </a:prstGeom>
          <a:noFill/>
          <a:ln w="19050" cap="flat" cmpd="sng">
            <a:solidFill>
              <a:srgbClr val="D569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26" name="Google Shape;1626;p33"/>
          <p:cNvCxnSpPr/>
          <p:nvPr/>
        </p:nvCxnSpPr>
        <p:spPr>
          <a:xfrm>
            <a:off x="7853400" y="2993925"/>
            <a:ext cx="570600" cy="0"/>
          </a:xfrm>
          <a:prstGeom prst="straightConnector1">
            <a:avLst/>
          </a:prstGeom>
          <a:noFill/>
          <a:ln w="19050" cap="flat" cmpd="sng">
            <a:solidFill>
              <a:srgbClr val="D56950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1627" name="Google Shape;1627;p33"/>
          <p:cNvCxnSpPr/>
          <p:nvPr/>
        </p:nvCxnSpPr>
        <p:spPr>
          <a:xfrm>
            <a:off x="4136550" y="2993925"/>
            <a:ext cx="864900" cy="0"/>
          </a:xfrm>
          <a:prstGeom prst="straightConnector1">
            <a:avLst/>
          </a:prstGeom>
          <a:noFill/>
          <a:ln w="19050" cap="flat" cmpd="sng">
            <a:solidFill>
              <a:srgbClr val="D569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28" name="Google Shape;1628;p33"/>
          <p:cNvCxnSpPr/>
          <p:nvPr/>
        </p:nvCxnSpPr>
        <p:spPr>
          <a:xfrm>
            <a:off x="2270025" y="2993925"/>
            <a:ext cx="864900" cy="0"/>
          </a:xfrm>
          <a:prstGeom prst="straightConnector1">
            <a:avLst/>
          </a:prstGeom>
          <a:noFill/>
          <a:ln w="19050" cap="flat" cmpd="sng">
            <a:solidFill>
              <a:srgbClr val="D5695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6950"/>
        </a:solidFill>
        <a:effectLst/>
      </p:bgPr>
    </p:bg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31"/>
          <p:cNvSpPr/>
          <p:nvPr/>
        </p:nvSpPr>
        <p:spPr>
          <a:xfrm>
            <a:off x="667390" y="4460094"/>
            <a:ext cx="46385" cy="15470"/>
          </a:xfrm>
          <a:custGeom>
            <a:avLst/>
            <a:gdLst/>
            <a:ahLst/>
            <a:cxnLst/>
            <a:rect l="l" t="t" r="r" b="b"/>
            <a:pathLst>
              <a:path w="881" h="296" extrusionOk="0">
                <a:moveTo>
                  <a:pt x="506" y="0"/>
                </a:moveTo>
                <a:cubicBezTo>
                  <a:pt x="342" y="0"/>
                  <a:pt x="182" y="62"/>
                  <a:pt x="0" y="69"/>
                </a:cubicBezTo>
                <a:cubicBezTo>
                  <a:pt x="101" y="170"/>
                  <a:pt x="151" y="233"/>
                  <a:pt x="214" y="295"/>
                </a:cubicBezTo>
                <a:cubicBezTo>
                  <a:pt x="415" y="245"/>
                  <a:pt x="616" y="208"/>
                  <a:pt x="880" y="145"/>
                </a:cubicBezTo>
                <a:cubicBezTo>
                  <a:pt x="748" y="33"/>
                  <a:pt x="626" y="0"/>
                  <a:pt x="506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1"/>
          <p:cNvSpPr/>
          <p:nvPr/>
        </p:nvSpPr>
        <p:spPr>
          <a:xfrm>
            <a:off x="1603337" y="4821141"/>
            <a:ext cx="15953" cy="5592"/>
          </a:xfrm>
          <a:custGeom>
            <a:avLst/>
            <a:gdLst/>
            <a:ahLst/>
            <a:cxnLst/>
            <a:rect l="l" t="t" r="r" b="b"/>
            <a:pathLst>
              <a:path w="303" h="107" extrusionOk="0">
                <a:moveTo>
                  <a:pt x="63" y="0"/>
                </a:moveTo>
                <a:lnTo>
                  <a:pt x="1" y="64"/>
                </a:lnTo>
                <a:cubicBezTo>
                  <a:pt x="88" y="76"/>
                  <a:pt x="177" y="101"/>
                  <a:pt x="264" y="101"/>
                </a:cubicBezTo>
                <a:cubicBezTo>
                  <a:pt x="268" y="105"/>
                  <a:pt x="273" y="107"/>
                  <a:pt x="277" y="107"/>
                </a:cubicBezTo>
                <a:cubicBezTo>
                  <a:pt x="285" y="107"/>
                  <a:pt x="294" y="101"/>
                  <a:pt x="302" y="101"/>
                </a:cubicBezTo>
                <a:cubicBezTo>
                  <a:pt x="227" y="64"/>
                  <a:pt x="151" y="26"/>
                  <a:pt x="63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1"/>
          <p:cNvSpPr/>
          <p:nvPr/>
        </p:nvSpPr>
        <p:spPr>
          <a:xfrm>
            <a:off x="994395" y="4589816"/>
            <a:ext cx="684" cy="784"/>
          </a:xfrm>
          <a:custGeom>
            <a:avLst/>
            <a:gdLst/>
            <a:ahLst/>
            <a:cxnLst/>
            <a:rect l="l" t="t" r="r" b="b"/>
            <a:pathLst>
              <a:path w="13" h="15" extrusionOk="0">
                <a:moveTo>
                  <a:pt x="0" y="1"/>
                </a:moveTo>
                <a:lnTo>
                  <a:pt x="0" y="14"/>
                </a:lnTo>
                <a:lnTo>
                  <a:pt x="12" y="14"/>
                </a:lnTo>
                <a:cubicBezTo>
                  <a:pt x="12" y="14"/>
                  <a:pt x="0" y="14"/>
                  <a:pt x="0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1"/>
          <p:cNvSpPr/>
          <p:nvPr/>
        </p:nvSpPr>
        <p:spPr>
          <a:xfrm>
            <a:off x="967912" y="4586053"/>
            <a:ext cx="72183" cy="29007"/>
          </a:xfrm>
          <a:custGeom>
            <a:avLst/>
            <a:gdLst/>
            <a:ahLst/>
            <a:cxnLst/>
            <a:rect l="l" t="t" r="r" b="b"/>
            <a:pathLst>
              <a:path w="1371" h="555" extrusionOk="0">
                <a:moveTo>
                  <a:pt x="942" y="1"/>
                </a:moveTo>
                <a:cubicBezTo>
                  <a:pt x="792" y="1"/>
                  <a:pt x="648" y="40"/>
                  <a:pt x="503" y="86"/>
                </a:cubicBezTo>
                <a:cubicBezTo>
                  <a:pt x="314" y="224"/>
                  <a:pt x="0" y="299"/>
                  <a:pt x="0" y="551"/>
                </a:cubicBezTo>
                <a:cubicBezTo>
                  <a:pt x="42" y="553"/>
                  <a:pt x="83" y="555"/>
                  <a:pt x="123" y="555"/>
                </a:cubicBezTo>
                <a:cubicBezTo>
                  <a:pt x="664" y="555"/>
                  <a:pt x="995" y="323"/>
                  <a:pt x="1370" y="123"/>
                </a:cubicBezTo>
                <a:cubicBezTo>
                  <a:pt x="1220" y="33"/>
                  <a:pt x="1079" y="1"/>
                  <a:pt x="942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1"/>
          <p:cNvSpPr/>
          <p:nvPr/>
        </p:nvSpPr>
        <p:spPr>
          <a:xfrm>
            <a:off x="677972" y="4475512"/>
            <a:ext cx="684" cy="732"/>
          </a:xfrm>
          <a:custGeom>
            <a:avLst/>
            <a:gdLst/>
            <a:ahLst/>
            <a:cxnLst/>
            <a:rect l="l" t="t" r="r" b="b"/>
            <a:pathLst>
              <a:path w="13" h="14" extrusionOk="0">
                <a:moveTo>
                  <a:pt x="0" y="0"/>
                </a:moveTo>
                <a:lnTo>
                  <a:pt x="0" y="13"/>
                </a:lnTo>
                <a:lnTo>
                  <a:pt x="13" y="13"/>
                </a:lnTo>
                <a:lnTo>
                  <a:pt x="13" y="0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1"/>
          <p:cNvSpPr/>
          <p:nvPr/>
        </p:nvSpPr>
        <p:spPr>
          <a:xfrm>
            <a:off x="1209467" y="4971664"/>
            <a:ext cx="16637" cy="3972"/>
          </a:xfrm>
          <a:custGeom>
            <a:avLst/>
            <a:gdLst/>
            <a:ahLst/>
            <a:cxnLst/>
            <a:rect l="l" t="t" r="r" b="b"/>
            <a:pathLst>
              <a:path w="316" h="76" extrusionOk="0">
                <a:moveTo>
                  <a:pt x="190" y="0"/>
                </a:moveTo>
                <a:cubicBezTo>
                  <a:pt x="126" y="0"/>
                  <a:pt x="64" y="25"/>
                  <a:pt x="1" y="50"/>
                </a:cubicBezTo>
                <a:cubicBezTo>
                  <a:pt x="14" y="50"/>
                  <a:pt x="14" y="62"/>
                  <a:pt x="26" y="75"/>
                </a:cubicBezTo>
                <a:lnTo>
                  <a:pt x="315" y="75"/>
                </a:lnTo>
                <a:cubicBezTo>
                  <a:pt x="252" y="37"/>
                  <a:pt x="227" y="0"/>
                  <a:pt x="190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1"/>
          <p:cNvSpPr/>
          <p:nvPr/>
        </p:nvSpPr>
        <p:spPr>
          <a:xfrm>
            <a:off x="1619237" y="4825740"/>
            <a:ext cx="1369" cy="732"/>
          </a:xfrm>
          <a:custGeom>
            <a:avLst/>
            <a:gdLst/>
            <a:ahLst/>
            <a:cxnLst/>
            <a:rect l="l" t="t" r="r" b="b"/>
            <a:pathLst>
              <a:path w="26" h="14" extrusionOk="0">
                <a:moveTo>
                  <a:pt x="25" y="1"/>
                </a:moveTo>
                <a:cubicBezTo>
                  <a:pt x="12" y="1"/>
                  <a:pt x="12" y="1"/>
                  <a:pt x="0" y="13"/>
                </a:cubicBezTo>
                <a:lnTo>
                  <a:pt x="25" y="13"/>
                </a:lnTo>
                <a:lnTo>
                  <a:pt x="25" y="1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1"/>
          <p:cNvSpPr/>
          <p:nvPr/>
        </p:nvSpPr>
        <p:spPr>
          <a:xfrm>
            <a:off x="807016" y="4966385"/>
            <a:ext cx="10635" cy="7944"/>
          </a:xfrm>
          <a:custGeom>
            <a:avLst/>
            <a:gdLst/>
            <a:ahLst/>
            <a:cxnLst/>
            <a:rect l="l" t="t" r="r" b="b"/>
            <a:pathLst>
              <a:path w="202" h="152" extrusionOk="0">
                <a:moveTo>
                  <a:pt x="76" y="0"/>
                </a:moveTo>
                <a:cubicBezTo>
                  <a:pt x="51" y="38"/>
                  <a:pt x="14" y="76"/>
                  <a:pt x="1" y="113"/>
                </a:cubicBezTo>
                <a:lnTo>
                  <a:pt x="101" y="151"/>
                </a:lnTo>
                <a:cubicBezTo>
                  <a:pt x="151" y="113"/>
                  <a:pt x="177" y="76"/>
                  <a:pt x="202" y="51"/>
                </a:cubicBezTo>
                <a:cubicBezTo>
                  <a:pt x="177" y="38"/>
                  <a:pt x="139" y="12"/>
                  <a:pt x="76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1"/>
          <p:cNvSpPr/>
          <p:nvPr/>
        </p:nvSpPr>
        <p:spPr>
          <a:xfrm>
            <a:off x="695189" y="4968998"/>
            <a:ext cx="15269" cy="6638"/>
          </a:xfrm>
          <a:custGeom>
            <a:avLst/>
            <a:gdLst/>
            <a:ahLst/>
            <a:cxnLst/>
            <a:rect l="l" t="t" r="r" b="b"/>
            <a:pathLst>
              <a:path w="290" h="127" extrusionOk="0">
                <a:moveTo>
                  <a:pt x="38" y="1"/>
                </a:moveTo>
                <a:cubicBezTo>
                  <a:pt x="26" y="1"/>
                  <a:pt x="12" y="1"/>
                  <a:pt x="0" y="13"/>
                </a:cubicBezTo>
                <a:lnTo>
                  <a:pt x="151" y="126"/>
                </a:lnTo>
                <a:lnTo>
                  <a:pt x="289" y="126"/>
                </a:lnTo>
                <a:cubicBezTo>
                  <a:pt x="202" y="88"/>
                  <a:pt x="126" y="38"/>
                  <a:pt x="38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1"/>
          <p:cNvSpPr/>
          <p:nvPr/>
        </p:nvSpPr>
        <p:spPr>
          <a:xfrm>
            <a:off x="926161" y="4279048"/>
            <a:ext cx="737" cy="679"/>
          </a:xfrm>
          <a:custGeom>
            <a:avLst/>
            <a:gdLst/>
            <a:ahLst/>
            <a:cxnLst/>
            <a:rect l="l" t="t" r="r" b="b"/>
            <a:pathLst>
              <a:path w="14" h="13" extrusionOk="0">
                <a:moveTo>
                  <a:pt x="1" y="1"/>
                </a:moveTo>
                <a:lnTo>
                  <a:pt x="1" y="13"/>
                </a:lnTo>
                <a:cubicBezTo>
                  <a:pt x="1" y="1"/>
                  <a:pt x="14" y="1"/>
                  <a:pt x="14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1"/>
          <p:cNvSpPr/>
          <p:nvPr/>
        </p:nvSpPr>
        <p:spPr>
          <a:xfrm>
            <a:off x="1346513" y="4234987"/>
            <a:ext cx="1369" cy="732"/>
          </a:xfrm>
          <a:custGeom>
            <a:avLst/>
            <a:gdLst/>
            <a:ahLst/>
            <a:cxnLst/>
            <a:rect l="l" t="t" r="r" b="b"/>
            <a:pathLst>
              <a:path w="26" h="14" extrusionOk="0">
                <a:moveTo>
                  <a:pt x="1" y="0"/>
                </a:moveTo>
                <a:cubicBezTo>
                  <a:pt x="13" y="0"/>
                  <a:pt x="13" y="14"/>
                  <a:pt x="13" y="14"/>
                </a:cubicBezTo>
                <a:lnTo>
                  <a:pt x="26" y="0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1"/>
          <p:cNvSpPr/>
          <p:nvPr/>
        </p:nvSpPr>
        <p:spPr>
          <a:xfrm>
            <a:off x="910261" y="4279676"/>
            <a:ext cx="20639" cy="17822"/>
          </a:xfrm>
          <a:custGeom>
            <a:avLst/>
            <a:gdLst/>
            <a:ahLst/>
            <a:cxnLst/>
            <a:rect l="l" t="t" r="r" b="b"/>
            <a:pathLst>
              <a:path w="392" h="341" extrusionOk="0">
                <a:moveTo>
                  <a:pt x="303" y="1"/>
                </a:moveTo>
                <a:cubicBezTo>
                  <a:pt x="202" y="51"/>
                  <a:pt x="101" y="114"/>
                  <a:pt x="1" y="177"/>
                </a:cubicBezTo>
                <a:cubicBezTo>
                  <a:pt x="101" y="227"/>
                  <a:pt x="190" y="277"/>
                  <a:pt x="291" y="341"/>
                </a:cubicBezTo>
                <a:cubicBezTo>
                  <a:pt x="316" y="328"/>
                  <a:pt x="353" y="303"/>
                  <a:pt x="391" y="290"/>
                </a:cubicBezTo>
                <a:cubicBezTo>
                  <a:pt x="366" y="190"/>
                  <a:pt x="328" y="89"/>
                  <a:pt x="303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1"/>
          <p:cNvSpPr/>
          <p:nvPr/>
        </p:nvSpPr>
        <p:spPr>
          <a:xfrm>
            <a:off x="219923" y="2422858"/>
            <a:ext cx="19902" cy="20958"/>
          </a:xfrm>
          <a:custGeom>
            <a:avLst/>
            <a:gdLst/>
            <a:ahLst/>
            <a:cxnLst/>
            <a:rect l="l" t="t" r="r" b="b"/>
            <a:pathLst>
              <a:path w="378" h="401" extrusionOk="0">
                <a:moveTo>
                  <a:pt x="236" y="1"/>
                </a:moveTo>
                <a:cubicBezTo>
                  <a:pt x="217" y="1"/>
                  <a:pt x="200" y="4"/>
                  <a:pt x="189" y="11"/>
                </a:cubicBezTo>
                <a:cubicBezTo>
                  <a:pt x="0" y="112"/>
                  <a:pt x="63" y="225"/>
                  <a:pt x="189" y="338"/>
                </a:cubicBezTo>
                <a:cubicBezTo>
                  <a:pt x="214" y="350"/>
                  <a:pt x="252" y="375"/>
                  <a:pt x="277" y="401"/>
                </a:cubicBezTo>
                <a:cubicBezTo>
                  <a:pt x="302" y="375"/>
                  <a:pt x="327" y="350"/>
                  <a:pt x="327" y="325"/>
                </a:cubicBezTo>
                <a:cubicBezTo>
                  <a:pt x="352" y="225"/>
                  <a:pt x="365" y="124"/>
                  <a:pt x="378" y="23"/>
                </a:cubicBezTo>
                <a:cubicBezTo>
                  <a:pt x="334" y="15"/>
                  <a:pt x="279" y="1"/>
                  <a:pt x="236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31"/>
          <p:cNvSpPr/>
          <p:nvPr/>
        </p:nvSpPr>
        <p:spPr>
          <a:xfrm>
            <a:off x="1107538" y="4258822"/>
            <a:ext cx="25904" cy="7787"/>
          </a:xfrm>
          <a:custGeom>
            <a:avLst/>
            <a:gdLst/>
            <a:ahLst/>
            <a:cxnLst/>
            <a:rect l="l" t="t" r="r" b="b"/>
            <a:pathLst>
              <a:path w="492" h="149" extrusionOk="0">
                <a:moveTo>
                  <a:pt x="265" y="0"/>
                </a:moveTo>
                <a:cubicBezTo>
                  <a:pt x="198" y="0"/>
                  <a:pt x="136" y="47"/>
                  <a:pt x="0" y="148"/>
                </a:cubicBezTo>
                <a:cubicBezTo>
                  <a:pt x="202" y="123"/>
                  <a:pt x="340" y="111"/>
                  <a:pt x="491" y="98"/>
                </a:cubicBezTo>
                <a:cubicBezTo>
                  <a:pt x="381" y="35"/>
                  <a:pt x="321" y="0"/>
                  <a:pt x="265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31"/>
          <p:cNvSpPr/>
          <p:nvPr/>
        </p:nvSpPr>
        <p:spPr>
          <a:xfrm>
            <a:off x="927477" y="4274240"/>
            <a:ext cx="37118" cy="11812"/>
          </a:xfrm>
          <a:custGeom>
            <a:avLst/>
            <a:gdLst/>
            <a:ahLst/>
            <a:cxnLst/>
            <a:rect l="l" t="t" r="r" b="b"/>
            <a:pathLst>
              <a:path w="705" h="226" extrusionOk="0">
                <a:moveTo>
                  <a:pt x="328" y="0"/>
                </a:moveTo>
                <a:cubicBezTo>
                  <a:pt x="229" y="0"/>
                  <a:pt x="120" y="31"/>
                  <a:pt x="1" y="93"/>
                </a:cubicBezTo>
                <a:cubicBezTo>
                  <a:pt x="184" y="93"/>
                  <a:pt x="337" y="225"/>
                  <a:pt x="523" y="225"/>
                </a:cubicBezTo>
                <a:cubicBezTo>
                  <a:pt x="580" y="225"/>
                  <a:pt x="640" y="213"/>
                  <a:pt x="705" y="180"/>
                </a:cubicBezTo>
                <a:cubicBezTo>
                  <a:pt x="594" y="62"/>
                  <a:pt x="470" y="0"/>
                  <a:pt x="328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31"/>
          <p:cNvSpPr/>
          <p:nvPr/>
        </p:nvSpPr>
        <p:spPr>
          <a:xfrm>
            <a:off x="964543" y="4283648"/>
            <a:ext cx="737" cy="732"/>
          </a:xfrm>
          <a:custGeom>
            <a:avLst/>
            <a:gdLst/>
            <a:ahLst/>
            <a:cxnLst/>
            <a:rect l="l" t="t" r="r" b="b"/>
            <a:pathLst>
              <a:path w="14" h="14" extrusionOk="0">
                <a:moveTo>
                  <a:pt x="1" y="0"/>
                </a:moveTo>
                <a:cubicBezTo>
                  <a:pt x="1" y="13"/>
                  <a:pt x="1" y="13"/>
                  <a:pt x="14" y="13"/>
                </a:cubicBezTo>
                <a:lnTo>
                  <a:pt x="14" y="0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31"/>
          <p:cNvSpPr/>
          <p:nvPr/>
        </p:nvSpPr>
        <p:spPr>
          <a:xfrm>
            <a:off x="1133389" y="4263944"/>
            <a:ext cx="684" cy="732"/>
          </a:xfrm>
          <a:custGeom>
            <a:avLst/>
            <a:gdLst/>
            <a:ahLst/>
            <a:cxnLst/>
            <a:rect l="l" t="t" r="r" b="b"/>
            <a:pathLst>
              <a:path w="13" h="14" extrusionOk="0">
                <a:moveTo>
                  <a:pt x="0" y="0"/>
                </a:moveTo>
                <a:cubicBezTo>
                  <a:pt x="0" y="13"/>
                  <a:pt x="12" y="13"/>
                  <a:pt x="12" y="13"/>
                </a:cubicBezTo>
                <a:lnTo>
                  <a:pt x="12" y="0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31"/>
          <p:cNvSpPr/>
          <p:nvPr/>
        </p:nvSpPr>
        <p:spPr>
          <a:xfrm>
            <a:off x="1538473" y="4207184"/>
            <a:ext cx="30484" cy="9460"/>
          </a:xfrm>
          <a:custGeom>
            <a:avLst/>
            <a:gdLst/>
            <a:ahLst/>
            <a:cxnLst/>
            <a:rect l="l" t="t" r="r" b="b"/>
            <a:pathLst>
              <a:path w="579" h="181" extrusionOk="0">
                <a:moveTo>
                  <a:pt x="297" y="1"/>
                </a:moveTo>
                <a:cubicBezTo>
                  <a:pt x="222" y="1"/>
                  <a:pt x="147" y="60"/>
                  <a:pt x="1" y="181"/>
                </a:cubicBezTo>
                <a:cubicBezTo>
                  <a:pt x="239" y="181"/>
                  <a:pt x="403" y="169"/>
                  <a:pt x="579" y="169"/>
                </a:cubicBezTo>
                <a:cubicBezTo>
                  <a:pt x="442" y="57"/>
                  <a:pt x="370" y="1"/>
                  <a:pt x="297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31"/>
          <p:cNvSpPr/>
          <p:nvPr/>
        </p:nvSpPr>
        <p:spPr>
          <a:xfrm>
            <a:off x="1566272" y="4666070"/>
            <a:ext cx="16585" cy="7317"/>
          </a:xfrm>
          <a:custGeom>
            <a:avLst/>
            <a:gdLst/>
            <a:ahLst/>
            <a:cxnLst/>
            <a:rect l="l" t="t" r="r" b="b"/>
            <a:pathLst>
              <a:path w="315" h="140" extrusionOk="0">
                <a:moveTo>
                  <a:pt x="1" y="0"/>
                </a:moveTo>
                <a:cubicBezTo>
                  <a:pt x="63" y="51"/>
                  <a:pt x="138" y="89"/>
                  <a:pt x="202" y="139"/>
                </a:cubicBezTo>
                <a:lnTo>
                  <a:pt x="314" y="101"/>
                </a:lnTo>
                <a:lnTo>
                  <a:pt x="314" y="89"/>
                </a:lnTo>
                <a:cubicBezTo>
                  <a:pt x="163" y="39"/>
                  <a:pt x="76" y="0"/>
                  <a:pt x="1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31"/>
          <p:cNvSpPr/>
          <p:nvPr/>
        </p:nvSpPr>
        <p:spPr>
          <a:xfrm>
            <a:off x="8961290" y="1966687"/>
            <a:ext cx="684" cy="11916"/>
          </a:xfrm>
          <a:custGeom>
            <a:avLst/>
            <a:gdLst/>
            <a:ahLst/>
            <a:cxnLst/>
            <a:rect l="l" t="t" r="r" b="b"/>
            <a:pathLst>
              <a:path w="13" h="228" extrusionOk="0">
                <a:moveTo>
                  <a:pt x="13" y="1"/>
                </a:moveTo>
                <a:cubicBezTo>
                  <a:pt x="1" y="89"/>
                  <a:pt x="1" y="165"/>
                  <a:pt x="13" y="227"/>
                </a:cubicBezTo>
                <a:lnTo>
                  <a:pt x="13" y="1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31"/>
          <p:cNvSpPr/>
          <p:nvPr/>
        </p:nvSpPr>
        <p:spPr>
          <a:xfrm>
            <a:off x="1585436" y="4189675"/>
            <a:ext cx="12689" cy="8571"/>
          </a:xfrm>
          <a:custGeom>
            <a:avLst/>
            <a:gdLst/>
            <a:ahLst/>
            <a:cxnLst/>
            <a:rect l="l" t="t" r="r" b="b"/>
            <a:pathLst>
              <a:path w="241" h="164" extrusionOk="0">
                <a:moveTo>
                  <a:pt x="139" y="1"/>
                </a:moveTo>
                <a:cubicBezTo>
                  <a:pt x="89" y="26"/>
                  <a:pt x="51" y="51"/>
                  <a:pt x="1" y="76"/>
                </a:cubicBezTo>
                <a:cubicBezTo>
                  <a:pt x="76" y="101"/>
                  <a:pt x="152" y="139"/>
                  <a:pt x="240" y="164"/>
                </a:cubicBezTo>
                <a:cubicBezTo>
                  <a:pt x="202" y="101"/>
                  <a:pt x="177" y="51"/>
                  <a:pt x="139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31"/>
          <p:cNvSpPr/>
          <p:nvPr/>
        </p:nvSpPr>
        <p:spPr>
          <a:xfrm>
            <a:off x="1568904" y="4215965"/>
            <a:ext cx="684" cy="52"/>
          </a:xfrm>
          <a:custGeom>
            <a:avLst/>
            <a:gdLst/>
            <a:ahLst/>
            <a:cxnLst/>
            <a:rect l="l" t="t" r="r" b="b"/>
            <a:pathLst>
              <a:path w="13" h="1" extrusionOk="0">
                <a:moveTo>
                  <a:pt x="1" y="1"/>
                </a:moveTo>
                <a:lnTo>
                  <a:pt x="13" y="1"/>
                </a:lnTo>
                <a:lnTo>
                  <a:pt x="13" y="1"/>
                </a:lnTo>
                <a:lnTo>
                  <a:pt x="1" y="1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31"/>
          <p:cNvSpPr/>
          <p:nvPr/>
        </p:nvSpPr>
        <p:spPr>
          <a:xfrm>
            <a:off x="1598072" y="4198195"/>
            <a:ext cx="2001" cy="1359"/>
          </a:xfrm>
          <a:custGeom>
            <a:avLst/>
            <a:gdLst/>
            <a:ahLst/>
            <a:cxnLst/>
            <a:rect l="l" t="t" r="r" b="b"/>
            <a:pathLst>
              <a:path w="38" h="26" extrusionOk="0">
                <a:moveTo>
                  <a:pt x="0" y="1"/>
                </a:moveTo>
                <a:cubicBezTo>
                  <a:pt x="0" y="1"/>
                  <a:pt x="12" y="14"/>
                  <a:pt x="12" y="26"/>
                </a:cubicBezTo>
                <a:cubicBezTo>
                  <a:pt x="25" y="26"/>
                  <a:pt x="37" y="14"/>
                  <a:pt x="37" y="14"/>
                </a:cubicBezTo>
                <a:cubicBezTo>
                  <a:pt x="25" y="1"/>
                  <a:pt x="12" y="1"/>
                  <a:pt x="0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31"/>
          <p:cNvSpPr/>
          <p:nvPr/>
        </p:nvSpPr>
        <p:spPr>
          <a:xfrm>
            <a:off x="1319346" y="4227304"/>
            <a:ext cx="27220" cy="7735"/>
          </a:xfrm>
          <a:custGeom>
            <a:avLst/>
            <a:gdLst/>
            <a:ahLst/>
            <a:cxnLst/>
            <a:rect l="l" t="t" r="r" b="b"/>
            <a:pathLst>
              <a:path w="517" h="148" extrusionOk="0">
                <a:moveTo>
                  <a:pt x="207" y="0"/>
                </a:moveTo>
                <a:cubicBezTo>
                  <a:pt x="150" y="0"/>
                  <a:pt x="88" y="6"/>
                  <a:pt x="26" y="10"/>
                </a:cubicBezTo>
                <a:cubicBezTo>
                  <a:pt x="26" y="47"/>
                  <a:pt x="14" y="72"/>
                  <a:pt x="1" y="110"/>
                </a:cubicBezTo>
                <a:cubicBezTo>
                  <a:pt x="177" y="122"/>
                  <a:pt x="353" y="135"/>
                  <a:pt x="517" y="147"/>
                </a:cubicBezTo>
                <a:cubicBezTo>
                  <a:pt x="447" y="26"/>
                  <a:pt x="336" y="0"/>
                  <a:pt x="207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31"/>
          <p:cNvSpPr/>
          <p:nvPr/>
        </p:nvSpPr>
        <p:spPr>
          <a:xfrm>
            <a:off x="8907640" y="2022559"/>
            <a:ext cx="37118" cy="27648"/>
          </a:xfrm>
          <a:custGeom>
            <a:avLst/>
            <a:gdLst/>
            <a:ahLst/>
            <a:cxnLst/>
            <a:rect l="l" t="t" r="r" b="b"/>
            <a:pathLst>
              <a:path w="705" h="529" extrusionOk="0">
                <a:moveTo>
                  <a:pt x="705" y="1"/>
                </a:moveTo>
                <a:cubicBezTo>
                  <a:pt x="467" y="127"/>
                  <a:pt x="240" y="264"/>
                  <a:pt x="1" y="390"/>
                </a:cubicBezTo>
                <a:lnTo>
                  <a:pt x="14" y="390"/>
                </a:lnTo>
                <a:cubicBezTo>
                  <a:pt x="215" y="428"/>
                  <a:pt x="416" y="466"/>
                  <a:pt x="705" y="529"/>
                </a:cubicBezTo>
                <a:lnTo>
                  <a:pt x="705" y="13"/>
                </a:lnTo>
                <a:lnTo>
                  <a:pt x="705" y="1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31"/>
          <p:cNvSpPr/>
          <p:nvPr/>
        </p:nvSpPr>
        <p:spPr>
          <a:xfrm>
            <a:off x="2259979" y="4751471"/>
            <a:ext cx="19217" cy="15836"/>
          </a:xfrm>
          <a:custGeom>
            <a:avLst/>
            <a:gdLst/>
            <a:ahLst/>
            <a:cxnLst/>
            <a:rect l="l" t="t" r="r" b="b"/>
            <a:pathLst>
              <a:path w="365" h="303" extrusionOk="0">
                <a:moveTo>
                  <a:pt x="0" y="1"/>
                </a:moveTo>
                <a:cubicBezTo>
                  <a:pt x="38" y="101"/>
                  <a:pt x="63" y="202"/>
                  <a:pt x="101" y="302"/>
                </a:cubicBezTo>
                <a:cubicBezTo>
                  <a:pt x="364" y="215"/>
                  <a:pt x="352" y="177"/>
                  <a:pt x="12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31"/>
          <p:cNvSpPr/>
          <p:nvPr/>
        </p:nvSpPr>
        <p:spPr>
          <a:xfrm>
            <a:off x="8961290" y="4815235"/>
            <a:ext cx="684" cy="679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3" y="1"/>
                </a:moveTo>
                <a:lnTo>
                  <a:pt x="1" y="13"/>
                </a:lnTo>
                <a:lnTo>
                  <a:pt x="13" y="13"/>
                </a:lnTo>
                <a:lnTo>
                  <a:pt x="13" y="1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31"/>
          <p:cNvSpPr/>
          <p:nvPr/>
        </p:nvSpPr>
        <p:spPr>
          <a:xfrm>
            <a:off x="234507" y="2443764"/>
            <a:ext cx="684" cy="52"/>
          </a:xfrm>
          <a:custGeom>
            <a:avLst/>
            <a:gdLst/>
            <a:ahLst/>
            <a:cxnLst/>
            <a:rect l="l" t="t" r="r" b="b"/>
            <a:pathLst>
              <a:path w="13" h="1" extrusionOk="0">
                <a:moveTo>
                  <a:pt x="0" y="1"/>
                </a:moveTo>
                <a:lnTo>
                  <a:pt x="0" y="1"/>
                </a:ln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31"/>
          <p:cNvSpPr/>
          <p:nvPr/>
        </p:nvSpPr>
        <p:spPr>
          <a:xfrm>
            <a:off x="8912326" y="1695328"/>
            <a:ext cx="18585" cy="5958"/>
          </a:xfrm>
          <a:custGeom>
            <a:avLst/>
            <a:gdLst/>
            <a:ahLst/>
            <a:cxnLst/>
            <a:rect l="l" t="t" r="r" b="b"/>
            <a:pathLst>
              <a:path w="353" h="114" extrusionOk="0">
                <a:moveTo>
                  <a:pt x="352" y="1"/>
                </a:moveTo>
                <a:cubicBezTo>
                  <a:pt x="227" y="1"/>
                  <a:pt x="113" y="13"/>
                  <a:pt x="0" y="13"/>
                </a:cubicBezTo>
                <a:lnTo>
                  <a:pt x="0" y="113"/>
                </a:lnTo>
                <a:lnTo>
                  <a:pt x="352" y="113"/>
                </a:lnTo>
                <a:lnTo>
                  <a:pt x="352" y="1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31"/>
          <p:cNvSpPr/>
          <p:nvPr/>
        </p:nvSpPr>
        <p:spPr>
          <a:xfrm>
            <a:off x="8942073" y="1998935"/>
            <a:ext cx="19902" cy="24303"/>
          </a:xfrm>
          <a:custGeom>
            <a:avLst/>
            <a:gdLst/>
            <a:ahLst/>
            <a:cxnLst/>
            <a:rect l="l" t="t" r="r" b="b"/>
            <a:pathLst>
              <a:path w="378" h="465" extrusionOk="0">
                <a:moveTo>
                  <a:pt x="1" y="0"/>
                </a:moveTo>
                <a:lnTo>
                  <a:pt x="1" y="0"/>
                </a:lnTo>
                <a:cubicBezTo>
                  <a:pt x="14" y="126"/>
                  <a:pt x="26" y="289"/>
                  <a:pt x="51" y="453"/>
                </a:cubicBezTo>
                <a:lnTo>
                  <a:pt x="51" y="465"/>
                </a:lnTo>
                <a:cubicBezTo>
                  <a:pt x="152" y="420"/>
                  <a:pt x="243" y="375"/>
                  <a:pt x="341" y="375"/>
                </a:cubicBezTo>
                <a:cubicBezTo>
                  <a:pt x="353" y="375"/>
                  <a:pt x="365" y="376"/>
                  <a:pt x="378" y="377"/>
                </a:cubicBezTo>
                <a:lnTo>
                  <a:pt x="378" y="101"/>
                </a:lnTo>
                <a:cubicBezTo>
                  <a:pt x="252" y="63"/>
                  <a:pt x="126" y="37"/>
                  <a:pt x="1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31"/>
          <p:cNvSpPr/>
          <p:nvPr/>
        </p:nvSpPr>
        <p:spPr>
          <a:xfrm>
            <a:off x="192124" y="1785696"/>
            <a:ext cx="21850" cy="13537"/>
          </a:xfrm>
          <a:custGeom>
            <a:avLst/>
            <a:gdLst/>
            <a:ahLst/>
            <a:cxnLst/>
            <a:rect l="l" t="t" r="r" b="b"/>
            <a:pathLst>
              <a:path w="415" h="259" extrusionOk="0">
                <a:moveTo>
                  <a:pt x="271" y="0"/>
                </a:moveTo>
                <a:cubicBezTo>
                  <a:pt x="115" y="0"/>
                  <a:pt x="50" y="84"/>
                  <a:pt x="0" y="183"/>
                </a:cubicBezTo>
                <a:cubicBezTo>
                  <a:pt x="26" y="208"/>
                  <a:pt x="63" y="234"/>
                  <a:pt x="101" y="259"/>
                </a:cubicBezTo>
                <a:cubicBezTo>
                  <a:pt x="202" y="183"/>
                  <a:pt x="302" y="95"/>
                  <a:pt x="415" y="19"/>
                </a:cubicBezTo>
                <a:cubicBezTo>
                  <a:pt x="359" y="6"/>
                  <a:pt x="312" y="0"/>
                  <a:pt x="271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31"/>
          <p:cNvSpPr/>
          <p:nvPr/>
        </p:nvSpPr>
        <p:spPr>
          <a:xfrm>
            <a:off x="178857" y="923272"/>
            <a:ext cx="26536" cy="24983"/>
          </a:xfrm>
          <a:custGeom>
            <a:avLst/>
            <a:gdLst/>
            <a:ahLst/>
            <a:cxnLst/>
            <a:rect l="l" t="t" r="r" b="b"/>
            <a:pathLst>
              <a:path w="504" h="478" extrusionOk="0">
                <a:moveTo>
                  <a:pt x="504" y="0"/>
                </a:moveTo>
                <a:lnTo>
                  <a:pt x="504" y="0"/>
                </a:lnTo>
                <a:cubicBezTo>
                  <a:pt x="252" y="89"/>
                  <a:pt x="13" y="189"/>
                  <a:pt x="1" y="478"/>
                </a:cubicBezTo>
                <a:cubicBezTo>
                  <a:pt x="415" y="390"/>
                  <a:pt x="440" y="189"/>
                  <a:pt x="504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31"/>
          <p:cNvSpPr/>
          <p:nvPr/>
        </p:nvSpPr>
        <p:spPr>
          <a:xfrm>
            <a:off x="213921" y="1786689"/>
            <a:ext cx="737" cy="52"/>
          </a:xfrm>
          <a:custGeom>
            <a:avLst/>
            <a:gdLst/>
            <a:ahLst/>
            <a:cxnLst/>
            <a:rect l="l" t="t" r="r" b="b"/>
            <a:pathLst>
              <a:path w="14" h="1" extrusionOk="0">
                <a:moveTo>
                  <a:pt x="1" y="0"/>
                </a:moveTo>
                <a:lnTo>
                  <a:pt x="14" y="0"/>
                </a:lnTo>
                <a:lnTo>
                  <a:pt x="1" y="0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31"/>
          <p:cNvSpPr/>
          <p:nvPr/>
        </p:nvSpPr>
        <p:spPr>
          <a:xfrm>
            <a:off x="205339" y="922645"/>
            <a:ext cx="684" cy="679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0"/>
                </a:moveTo>
                <a:lnTo>
                  <a:pt x="1" y="12"/>
                </a:lnTo>
                <a:cubicBezTo>
                  <a:pt x="1" y="12"/>
                  <a:pt x="13" y="12"/>
                  <a:pt x="13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31"/>
          <p:cNvSpPr/>
          <p:nvPr/>
        </p:nvSpPr>
        <p:spPr>
          <a:xfrm>
            <a:off x="8907640" y="2117838"/>
            <a:ext cx="54335" cy="44739"/>
          </a:xfrm>
          <a:custGeom>
            <a:avLst/>
            <a:gdLst/>
            <a:ahLst/>
            <a:cxnLst/>
            <a:rect l="l" t="t" r="r" b="b"/>
            <a:pathLst>
              <a:path w="1032" h="856" extrusionOk="0">
                <a:moveTo>
                  <a:pt x="14" y="0"/>
                </a:moveTo>
                <a:lnTo>
                  <a:pt x="1" y="13"/>
                </a:lnTo>
                <a:cubicBezTo>
                  <a:pt x="14" y="51"/>
                  <a:pt x="39" y="101"/>
                  <a:pt x="51" y="139"/>
                </a:cubicBezTo>
                <a:cubicBezTo>
                  <a:pt x="165" y="629"/>
                  <a:pt x="328" y="755"/>
                  <a:pt x="1032" y="855"/>
                </a:cubicBezTo>
                <a:lnTo>
                  <a:pt x="1032" y="164"/>
                </a:lnTo>
                <a:lnTo>
                  <a:pt x="969" y="101"/>
                </a:lnTo>
                <a:cubicBezTo>
                  <a:pt x="869" y="277"/>
                  <a:pt x="780" y="416"/>
                  <a:pt x="705" y="567"/>
                </a:cubicBezTo>
                <a:cubicBezTo>
                  <a:pt x="504" y="89"/>
                  <a:pt x="504" y="76"/>
                  <a:pt x="14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31"/>
          <p:cNvSpPr/>
          <p:nvPr/>
        </p:nvSpPr>
        <p:spPr>
          <a:xfrm>
            <a:off x="937428" y="4407568"/>
            <a:ext cx="202597" cy="68624"/>
          </a:xfrm>
          <a:custGeom>
            <a:avLst/>
            <a:gdLst/>
            <a:ahLst/>
            <a:cxnLst/>
            <a:rect l="l" t="t" r="r" b="b"/>
            <a:pathLst>
              <a:path w="3848" h="1313" extrusionOk="0">
                <a:moveTo>
                  <a:pt x="1152" y="1"/>
                </a:moveTo>
                <a:cubicBezTo>
                  <a:pt x="775" y="1"/>
                  <a:pt x="506" y="182"/>
                  <a:pt x="252" y="370"/>
                </a:cubicBezTo>
                <a:cubicBezTo>
                  <a:pt x="127" y="445"/>
                  <a:pt x="1" y="609"/>
                  <a:pt x="51" y="685"/>
                </a:cubicBezTo>
                <a:cubicBezTo>
                  <a:pt x="113" y="785"/>
                  <a:pt x="315" y="886"/>
                  <a:pt x="491" y="936"/>
                </a:cubicBezTo>
                <a:cubicBezTo>
                  <a:pt x="717" y="987"/>
                  <a:pt x="981" y="999"/>
                  <a:pt x="1233" y="1024"/>
                </a:cubicBezTo>
                <a:cubicBezTo>
                  <a:pt x="1312" y="1116"/>
                  <a:pt x="1409" y="1150"/>
                  <a:pt x="1514" y="1150"/>
                </a:cubicBezTo>
                <a:cubicBezTo>
                  <a:pt x="1609" y="1150"/>
                  <a:pt x="1710" y="1123"/>
                  <a:pt x="1811" y="1087"/>
                </a:cubicBezTo>
                <a:cubicBezTo>
                  <a:pt x="1987" y="1012"/>
                  <a:pt x="2150" y="936"/>
                  <a:pt x="2314" y="873"/>
                </a:cubicBezTo>
                <a:cubicBezTo>
                  <a:pt x="2546" y="1191"/>
                  <a:pt x="2636" y="1313"/>
                  <a:pt x="2855" y="1313"/>
                </a:cubicBezTo>
                <a:cubicBezTo>
                  <a:pt x="2991" y="1313"/>
                  <a:pt x="3179" y="1265"/>
                  <a:pt x="3483" y="1188"/>
                </a:cubicBezTo>
                <a:cubicBezTo>
                  <a:pt x="3597" y="1150"/>
                  <a:pt x="3722" y="1124"/>
                  <a:pt x="3848" y="1099"/>
                </a:cubicBezTo>
                <a:cubicBezTo>
                  <a:pt x="3785" y="1074"/>
                  <a:pt x="3709" y="1049"/>
                  <a:pt x="3634" y="1024"/>
                </a:cubicBezTo>
                <a:cubicBezTo>
                  <a:pt x="3382" y="898"/>
                  <a:pt x="3471" y="836"/>
                  <a:pt x="3722" y="811"/>
                </a:cubicBezTo>
                <a:cubicBezTo>
                  <a:pt x="3656" y="687"/>
                  <a:pt x="3547" y="586"/>
                  <a:pt x="3390" y="586"/>
                </a:cubicBezTo>
                <a:cubicBezTo>
                  <a:pt x="3339" y="586"/>
                  <a:pt x="3282" y="597"/>
                  <a:pt x="3219" y="621"/>
                </a:cubicBezTo>
                <a:cubicBezTo>
                  <a:pt x="3130" y="654"/>
                  <a:pt x="3049" y="668"/>
                  <a:pt x="2974" y="668"/>
                </a:cubicBezTo>
                <a:cubicBezTo>
                  <a:pt x="2764" y="668"/>
                  <a:pt x="2597" y="564"/>
                  <a:pt x="2402" y="509"/>
                </a:cubicBezTo>
                <a:cubicBezTo>
                  <a:pt x="2377" y="383"/>
                  <a:pt x="2351" y="257"/>
                  <a:pt x="2339" y="144"/>
                </a:cubicBezTo>
                <a:lnTo>
                  <a:pt x="2326" y="144"/>
                </a:lnTo>
                <a:cubicBezTo>
                  <a:pt x="2251" y="194"/>
                  <a:pt x="2175" y="257"/>
                  <a:pt x="2163" y="269"/>
                </a:cubicBezTo>
                <a:cubicBezTo>
                  <a:pt x="2075" y="194"/>
                  <a:pt x="2012" y="132"/>
                  <a:pt x="1937" y="56"/>
                </a:cubicBezTo>
                <a:cubicBezTo>
                  <a:pt x="1937" y="56"/>
                  <a:pt x="1937" y="68"/>
                  <a:pt x="1924" y="68"/>
                </a:cubicBezTo>
                <a:cubicBezTo>
                  <a:pt x="1811" y="43"/>
                  <a:pt x="1698" y="31"/>
                  <a:pt x="1572" y="6"/>
                </a:cubicBezTo>
                <a:lnTo>
                  <a:pt x="1572" y="68"/>
                </a:lnTo>
                <a:cubicBezTo>
                  <a:pt x="1417" y="21"/>
                  <a:pt x="1279" y="1"/>
                  <a:pt x="1152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31"/>
          <p:cNvSpPr/>
          <p:nvPr/>
        </p:nvSpPr>
        <p:spPr>
          <a:xfrm>
            <a:off x="2549182" y="4962413"/>
            <a:ext cx="42436" cy="13223"/>
          </a:xfrm>
          <a:custGeom>
            <a:avLst/>
            <a:gdLst/>
            <a:ahLst/>
            <a:cxnLst/>
            <a:rect l="l" t="t" r="r" b="b"/>
            <a:pathLst>
              <a:path w="806" h="253" extrusionOk="0">
                <a:moveTo>
                  <a:pt x="1" y="1"/>
                </a:moveTo>
                <a:cubicBezTo>
                  <a:pt x="115" y="127"/>
                  <a:pt x="190" y="202"/>
                  <a:pt x="265" y="252"/>
                </a:cubicBezTo>
                <a:lnTo>
                  <a:pt x="743" y="252"/>
                </a:lnTo>
                <a:cubicBezTo>
                  <a:pt x="768" y="252"/>
                  <a:pt x="780" y="239"/>
                  <a:pt x="806" y="239"/>
                </a:cubicBezTo>
                <a:cubicBezTo>
                  <a:pt x="529" y="152"/>
                  <a:pt x="328" y="102"/>
                  <a:pt x="1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31"/>
          <p:cNvSpPr/>
          <p:nvPr/>
        </p:nvSpPr>
        <p:spPr>
          <a:xfrm>
            <a:off x="1992573" y="4955880"/>
            <a:ext cx="11952" cy="10558"/>
          </a:xfrm>
          <a:custGeom>
            <a:avLst/>
            <a:gdLst/>
            <a:ahLst/>
            <a:cxnLst/>
            <a:rect l="l" t="t" r="r" b="b"/>
            <a:pathLst>
              <a:path w="227" h="202" extrusionOk="0">
                <a:moveTo>
                  <a:pt x="63" y="0"/>
                </a:moveTo>
                <a:cubicBezTo>
                  <a:pt x="37" y="51"/>
                  <a:pt x="0" y="101"/>
                  <a:pt x="12" y="126"/>
                </a:cubicBezTo>
                <a:cubicBezTo>
                  <a:pt x="37" y="151"/>
                  <a:pt x="101" y="176"/>
                  <a:pt x="151" y="201"/>
                </a:cubicBezTo>
                <a:cubicBezTo>
                  <a:pt x="176" y="163"/>
                  <a:pt x="226" y="126"/>
                  <a:pt x="226" y="101"/>
                </a:cubicBezTo>
                <a:cubicBezTo>
                  <a:pt x="213" y="63"/>
                  <a:pt x="138" y="37"/>
                  <a:pt x="63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1"/>
          <p:cNvSpPr/>
          <p:nvPr/>
        </p:nvSpPr>
        <p:spPr>
          <a:xfrm>
            <a:off x="1580856" y="4315164"/>
            <a:ext cx="32432" cy="40819"/>
          </a:xfrm>
          <a:custGeom>
            <a:avLst/>
            <a:gdLst/>
            <a:ahLst/>
            <a:cxnLst/>
            <a:rect l="l" t="t" r="r" b="b"/>
            <a:pathLst>
              <a:path w="616" h="781" extrusionOk="0">
                <a:moveTo>
                  <a:pt x="252" y="1"/>
                </a:moveTo>
                <a:lnTo>
                  <a:pt x="252" y="1"/>
                </a:lnTo>
                <a:cubicBezTo>
                  <a:pt x="226" y="126"/>
                  <a:pt x="188" y="240"/>
                  <a:pt x="151" y="366"/>
                </a:cubicBezTo>
                <a:cubicBezTo>
                  <a:pt x="113" y="492"/>
                  <a:pt x="63" y="617"/>
                  <a:pt x="0" y="780"/>
                </a:cubicBezTo>
                <a:cubicBezTo>
                  <a:pt x="578" y="554"/>
                  <a:pt x="616" y="466"/>
                  <a:pt x="252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1"/>
          <p:cNvSpPr/>
          <p:nvPr/>
        </p:nvSpPr>
        <p:spPr>
          <a:xfrm>
            <a:off x="2075970" y="4952378"/>
            <a:ext cx="39751" cy="22526"/>
          </a:xfrm>
          <a:custGeom>
            <a:avLst/>
            <a:gdLst/>
            <a:ahLst/>
            <a:cxnLst/>
            <a:rect l="l" t="t" r="r" b="b"/>
            <a:pathLst>
              <a:path w="755" h="431" extrusionOk="0">
                <a:moveTo>
                  <a:pt x="389" y="0"/>
                </a:moveTo>
                <a:cubicBezTo>
                  <a:pt x="272" y="0"/>
                  <a:pt x="139" y="33"/>
                  <a:pt x="0" y="79"/>
                </a:cubicBezTo>
                <a:cubicBezTo>
                  <a:pt x="88" y="255"/>
                  <a:pt x="147" y="431"/>
                  <a:pt x="412" y="431"/>
                </a:cubicBezTo>
                <a:cubicBezTo>
                  <a:pt x="450" y="431"/>
                  <a:pt x="493" y="427"/>
                  <a:pt x="540" y="419"/>
                </a:cubicBezTo>
                <a:cubicBezTo>
                  <a:pt x="629" y="406"/>
                  <a:pt x="755" y="230"/>
                  <a:pt x="716" y="168"/>
                </a:cubicBezTo>
                <a:cubicBezTo>
                  <a:pt x="642" y="46"/>
                  <a:pt x="527" y="0"/>
                  <a:pt x="389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1"/>
          <p:cNvSpPr/>
          <p:nvPr/>
        </p:nvSpPr>
        <p:spPr>
          <a:xfrm>
            <a:off x="1481559" y="4610879"/>
            <a:ext cx="11267" cy="7317"/>
          </a:xfrm>
          <a:custGeom>
            <a:avLst/>
            <a:gdLst/>
            <a:ahLst/>
            <a:cxnLst/>
            <a:rect l="l" t="t" r="r" b="b"/>
            <a:pathLst>
              <a:path w="214" h="140" extrusionOk="0">
                <a:moveTo>
                  <a:pt x="0" y="0"/>
                </a:moveTo>
                <a:cubicBezTo>
                  <a:pt x="76" y="38"/>
                  <a:pt x="151" y="89"/>
                  <a:pt x="214" y="139"/>
                </a:cubicBezTo>
                <a:cubicBezTo>
                  <a:pt x="214" y="64"/>
                  <a:pt x="176" y="0"/>
                  <a:pt x="0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1"/>
          <p:cNvSpPr/>
          <p:nvPr/>
        </p:nvSpPr>
        <p:spPr>
          <a:xfrm>
            <a:off x="1466291" y="4662098"/>
            <a:ext cx="11952" cy="6010"/>
          </a:xfrm>
          <a:custGeom>
            <a:avLst/>
            <a:gdLst/>
            <a:ahLst/>
            <a:cxnLst/>
            <a:rect l="l" t="t" r="r" b="b"/>
            <a:pathLst>
              <a:path w="227" h="115" extrusionOk="0">
                <a:moveTo>
                  <a:pt x="139" y="1"/>
                </a:moveTo>
                <a:cubicBezTo>
                  <a:pt x="89" y="14"/>
                  <a:pt x="51" y="26"/>
                  <a:pt x="1" y="39"/>
                </a:cubicBezTo>
                <a:cubicBezTo>
                  <a:pt x="39" y="76"/>
                  <a:pt x="64" y="115"/>
                  <a:pt x="76" y="115"/>
                </a:cubicBezTo>
                <a:cubicBezTo>
                  <a:pt x="139" y="101"/>
                  <a:pt x="177" y="76"/>
                  <a:pt x="227" y="64"/>
                </a:cubicBezTo>
                <a:cubicBezTo>
                  <a:pt x="202" y="39"/>
                  <a:pt x="165" y="26"/>
                  <a:pt x="139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31"/>
          <p:cNvSpPr/>
          <p:nvPr/>
        </p:nvSpPr>
        <p:spPr>
          <a:xfrm>
            <a:off x="1453076" y="4255425"/>
            <a:ext cx="19270" cy="28955"/>
          </a:xfrm>
          <a:custGeom>
            <a:avLst/>
            <a:gdLst/>
            <a:ahLst/>
            <a:cxnLst/>
            <a:rect l="l" t="t" r="r" b="b"/>
            <a:pathLst>
              <a:path w="366" h="554" extrusionOk="0">
                <a:moveTo>
                  <a:pt x="201" y="0"/>
                </a:moveTo>
                <a:cubicBezTo>
                  <a:pt x="139" y="62"/>
                  <a:pt x="13" y="113"/>
                  <a:pt x="0" y="188"/>
                </a:cubicBezTo>
                <a:cubicBezTo>
                  <a:pt x="0" y="327"/>
                  <a:pt x="50" y="478"/>
                  <a:pt x="365" y="553"/>
                </a:cubicBezTo>
                <a:lnTo>
                  <a:pt x="365" y="37"/>
                </a:lnTo>
                <a:cubicBezTo>
                  <a:pt x="302" y="25"/>
                  <a:pt x="252" y="12"/>
                  <a:pt x="201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31"/>
          <p:cNvSpPr/>
          <p:nvPr/>
        </p:nvSpPr>
        <p:spPr>
          <a:xfrm>
            <a:off x="1594071" y="4362463"/>
            <a:ext cx="18585" cy="15209"/>
          </a:xfrm>
          <a:custGeom>
            <a:avLst/>
            <a:gdLst/>
            <a:ahLst/>
            <a:cxnLst/>
            <a:rect l="l" t="t" r="r" b="b"/>
            <a:pathLst>
              <a:path w="353" h="291" extrusionOk="0">
                <a:moveTo>
                  <a:pt x="164" y="1"/>
                </a:moveTo>
                <a:cubicBezTo>
                  <a:pt x="76" y="76"/>
                  <a:pt x="1" y="115"/>
                  <a:pt x="1" y="152"/>
                </a:cubicBezTo>
                <a:cubicBezTo>
                  <a:pt x="1" y="202"/>
                  <a:pt x="88" y="252"/>
                  <a:pt x="126" y="291"/>
                </a:cubicBezTo>
                <a:cubicBezTo>
                  <a:pt x="202" y="252"/>
                  <a:pt x="302" y="215"/>
                  <a:pt x="340" y="165"/>
                </a:cubicBezTo>
                <a:cubicBezTo>
                  <a:pt x="353" y="140"/>
                  <a:pt x="252" y="76"/>
                  <a:pt x="164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31"/>
          <p:cNvSpPr/>
          <p:nvPr/>
        </p:nvSpPr>
        <p:spPr>
          <a:xfrm>
            <a:off x="1479558" y="4673962"/>
            <a:ext cx="31801" cy="23676"/>
          </a:xfrm>
          <a:custGeom>
            <a:avLst/>
            <a:gdLst/>
            <a:ahLst/>
            <a:cxnLst/>
            <a:rect l="l" t="t" r="r" b="b"/>
            <a:pathLst>
              <a:path w="604" h="453" extrusionOk="0">
                <a:moveTo>
                  <a:pt x="226" y="0"/>
                </a:moveTo>
                <a:cubicBezTo>
                  <a:pt x="226" y="13"/>
                  <a:pt x="226" y="13"/>
                  <a:pt x="214" y="25"/>
                </a:cubicBezTo>
                <a:cubicBezTo>
                  <a:pt x="126" y="164"/>
                  <a:pt x="0" y="277"/>
                  <a:pt x="252" y="453"/>
                </a:cubicBezTo>
                <a:cubicBezTo>
                  <a:pt x="390" y="377"/>
                  <a:pt x="503" y="302"/>
                  <a:pt x="604" y="240"/>
                </a:cubicBezTo>
                <a:cubicBezTo>
                  <a:pt x="478" y="164"/>
                  <a:pt x="352" y="76"/>
                  <a:pt x="226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1"/>
          <p:cNvSpPr/>
          <p:nvPr/>
        </p:nvSpPr>
        <p:spPr>
          <a:xfrm>
            <a:off x="1186354" y="4508335"/>
            <a:ext cx="6634" cy="4704"/>
          </a:xfrm>
          <a:custGeom>
            <a:avLst/>
            <a:gdLst/>
            <a:ahLst/>
            <a:cxnLst/>
            <a:rect l="l" t="t" r="r" b="b"/>
            <a:pathLst>
              <a:path w="126" h="90" extrusionOk="0">
                <a:moveTo>
                  <a:pt x="25" y="1"/>
                </a:moveTo>
                <a:cubicBezTo>
                  <a:pt x="12" y="26"/>
                  <a:pt x="0" y="51"/>
                  <a:pt x="0" y="64"/>
                </a:cubicBezTo>
                <a:cubicBezTo>
                  <a:pt x="0" y="76"/>
                  <a:pt x="37" y="89"/>
                  <a:pt x="50" y="89"/>
                </a:cubicBezTo>
                <a:cubicBezTo>
                  <a:pt x="75" y="76"/>
                  <a:pt x="101" y="51"/>
                  <a:pt x="126" y="26"/>
                </a:cubicBezTo>
                <a:cubicBezTo>
                  <a:pt x="88" y="14"/>
                  <a:pt x="50" y="14"/>
                  <a:pt x="25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31"/>
          <p:cNvSpPr/>
          <p:nvPr/>
        </p:nvSpPr>
        <p:spPr>
          <a:xfrm>
            <a:off x="938060" y="4344745"/>
            <a:ext cx="12004" cy="6638"/>
          </a:xfrm>
          <a:custGeom>
            <a:avLst/>
            <a:gdLst/>
            <a:ahLst/>
            <a:cxnLst/>
            <a:rect l="l" t="t" r="r" b="b"/>
            <a:pathLst>
              <a:path w="228" h="127" extrusionOk="0">
                <a:moveTo>
                  <a:pt x="26" y="1"/>
                </a:moveTo>
                <a:cubicBezTo>
                  <a:pt x="26" y="38"/>
                  <a:pt x="1" y="102"/>
                  <a:pt x="26" y="114"/>
                </a:cubicBezTo>
                <a:cubicBezTo>
                  <a:pt x="76" y="127"/>
                  <a:pt x="152" y="127"/>
                  <a:pt x="215" y="127"/>
                </a:cubicBezTo>
                <a:cubicBezTo>
                  <a:pt x="215" y="88"/>
                  <a:pt x="227" y="38"/>
                  <a:pt x="202" y="38"/>
                </a:cubicBezTo>
                <a:cubicBezTo>
                  <a:pt x="152" y="13"/>
                  <a:pt x="89" y="13"/>
                  <a:pt x="26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31"/>
          <p:cNvSpPr/>
          <p:nvPr/>
        </p:nvSpPr>
        <p:spPr>
          <a:xfrm>
            <a:off x="200706" y="3008226"/>
            <a:ext cx="26536" cy="22422"/>
          </a:xfrm>
          <a:custGeom>
            <a:avLst/>
            <a:gdLst/>
            <a:ahLst/>
            <a:cxnLst/>
            <a:rect l="l" t="t" r="r" b="b"/>
            <a:pathLst>
              <a:path w="504" h="429" extrusionOk="0">
                <a:moveTo>
                  <a:pt x="0" y="1"/>
                </a:moveTo>
                <a:lnTo>
                  <a:pt x="0" y="1"/>
                </a:lnTo>
                <a:cubicBezTo>
                  <a:pt x="64" y="189"/>
                  <a:pt x="51" y="289"/>
                  <a:pt x="126" y="353"/>
                </a:cubicBezTo>
                <a:cubicBezTo>
                  <a:pt x="189" y="415"/>
                  <a:pt x="340" y="403"/>
                  <a:pt x="453" y="428"/>
                </a:cubicBezTo>
                <a:cubicBezTo>
                  <a:pt x="453" y="353"/>
                  <a:pt x="503" y="252"/>
                  <a:pt x="441" y="189"/>
                </a:cubicBezTo>
                <a:cubicBezTo>
                  <a:pt x="378" y="127"/>
                  <a:pt x="227" y="88"/>
                  <a:pt x="0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1"/>
          <p:cNvSpPr/>
          <p:nvPr/>
        </p:nvSpPr>
        <p:spPr>
          <a:xfrm>
            <a:off x="1634453" y="4265930"/>
            <a:ext cx="82081" cy="62457"/>
          </a:xfrm>
          <a:custGeom>
            <a:avLst/>
            <a:gdLst/>
            <a:ahLst/>
            <a:cxnLst/>
            <a:rect l="l" t="t" r="r" b="b"/>
            <a:pathLst>
              <a:path w="1559" h="1195" extrusionOk="0">
                <a:moveTo>
                  <a:pt x="779" y="729"/>
                </a:moveTo>
                <a:lnTo>
                  <a:pt x="779" y="729"/>
                </a:lnTo>
                <a:cubicBezTo>
                  <a:pt x="771" y="729"/>
                  <a:pt x="763" y="729"/>
                  <a:pt x="754" y="729"/>
                </a:cubicBezTo>
                <a:lnTo>
                  <a:pt x="779" y="729"/>
                </a:lnTo>
                <a:cubicBezTo>
                  <a:pt x="779" y="729"/>
                  <a:pt x="779" y="729"/>
                  <a:pt x="779" y="729"/>
                </a:cubicBezTo>
                <a:close/>
                <a:moveTo>
                  <a:pt x="1559" y="63"/>
                </a:moveTo>
                <a:lnTo>
                  <a:pt x="1559" y="63"/>
                </a:lnTo>
                <a:cubicBezTo>
                  <a:pt x="1056" y="252"/>
                  <a:pt x="340" y="0"/>
                  <a:pt x="0" y="503"/>
                </a:cubicBezTo>
                <a:cubicBezTo>
                  <a:pt x="277" y="579"/>
                  <a:pt x="516" y="654"/>
                  <a:pt x="754" y="729"/>
                </a:cubicBezTo>
                <a:cubicBezTo>
                  <a:pt x="767" y="716"/>
                  <a:pt x="767" y="716"/>
                  <a:pt x="767" y="704"/>
                </a:cubicBezTo>
                <a:cubicBezTo>
                  <a:pt x="767" y="716"/>
                  <a:pt x="767" y="716"/>
                  <a:pt x="779" y="729"/>
                </a:cubicBezTo>
                <a:lnTo>
                  <a:pt x="779" y="729"/>
                </a:lnTo>
                <a:cubicBezTo>
                  <a:pt x="786" y="729"/>
                  <a:pt x="793" y="729"/>
                  <a:pt x="800" y="729"/>
                </a:cubicBezTo>
                <a:cubicBezTo>
                  <a:pt x="1106" y="729"/>
                  <a:pt x="966" y="861"/>
                  <a:pt x="918" y="981"/>
                </a:cubicBezTo>
                <a:cubicBezTo>
                  <a:pt x="893" y="1031"/>
                  <a:pt x="930" y="1094"/>
                  <a:pt x="943" y="1194"/>
                </a:cubicBezTo>
                <a:cubicBezTo>
                  <a:pt x="1145" y="1119"/>
                  <a:pt x="1308" y="1068"/>
                  <a:pt x="1497" y="1006"/>
                </a:cubicBezTo>
                <a:cubicBezTo>
                  <a:pt x="1170" y="666"/>
                  <a:pt x="1094" y="364"/>
                  <a:pt x="1559" y="63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31"/>
          <p:cNvSpPr/>
          <p:nvPr/>
        </p:nvSpPr>
        <p:spPr>
          <a:xfrm>
            <a:off x="1795296" y="4944695"/>
            <a:ext cx="27167" cy="17770"/>
          </a:xfrm>
          <a:custGeom>
            <a:avLst/>
            <a:gdLst/>
            <a:ahLst/>
            <a:cxnLst/>
            <a:rect l="l" t="t" r="r" b="b"/>
            <a:pathLst>
              <a:path w="516" h="340" extrusionOk="0">
                <a:moveTo>
                  <a:pt x="353" y="0"/>
                </a:moveTo>
                <a:cubicBezTo>
                  <a:pt x="227" y="38"/>
                  <a:pt x="113" y="114"/>
                  <a:pt x="13" y="176"/>
                </a:cubicBezTo>
                <a:cubicBezTo>
                  <a:pt x="1" y="189"/>
                  <a:pt x="88" y="290"/>
                  <a:pt x="151" y="315"/>
                </a:cubicBezTo>
                <a:cubicBezTo>
                  <a:pt x="197" y="332"/>
                  <a:pt x="236" y="339"/>
                  <a:pt x="270" y="339"/>
                </a:cubicBezTo>
                <a:cubicBezTo>
                  <a:pt x="386" y="339"/>
                  <a:pt x="442" y="254"/>
                  <a:pt x="490" y="176"/>
                </a:cubicBezTo>
                <a:cubicBezTo>
                  <a:pt x="503" y="164"/>
                  <a:pt x="503" y="151"/>
                  <a:pt x="516" y="151"/>
                </a:cubicBezTo>
                <a:cubicBezTo>
                  <a:pt x="478" y="101"/>
                  <a:pt x="453" y="50"/>
                  <a:pt x="428" y="13"/>
                </a:cubicBezTo>
                <a:cubicBezTo>
                  <a:pt x="403" y="0"/>
                  <a:pt x="365" y="0"/>
                  <a:pt x="353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31"/>
          <p:cNvSpPr/>
          <p:nvPr/>
        </p:nvSpPr>
        <p:spPr>
          <a:xfrm>
            <a:off x="1183669" y="4318508"/>
            <a:ext cx="9319" cy="6585"/>
          </a:xfrm>
          <a:custGeom>
            <a:avLst/>
            <a:gdLst/>
            <a:ahLst/>
            <a:cxnLst/>
            <a:rect l="l" t="t" r="r" b="b"/>
            <a:pathLst>
              <a:path w="177" h="126" extrusionOk="0">
                <a:moveTo>
                  <a:pt x="76" y="0"/>
                </a:moveTo>
                <a:cubicBezTo>
                  <a:pt x="51" y="25"/>
                  <a:pt x="26" y="62"/>
                  <a:pt x="1" y="88"/>
                </a:cubicBezTo>
                <a:lnTo>
                  <a:pt x="113" y="126"/>
                </a:lnTo>
                <a:cubicBezTo>
                  <a:pt x="139" y="101"/>
                  <a:pt x="177" y="76"/>
                  <a:pt x="164" y="50"/>
                </a:cubicBezTo>
                <a:cubicBezTo>
                  <a:pt x="164" y="25"/>
                  <a:pt x="113" y="12"/>
                  <a:pt x="76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1"/>
          <p:cNvSpPr/>
          <p:nvPr/>
        </p:nvSpPr>
        <p:spPr>
          <a:xfrm>
            <a:off x="191440" y="1118429"/>
            <a:ext cx="10004" cy="7265"/>
          </a:xfrm>
          <a:custGeom>
            <a:avLst/>
            <a:gdLst/>
            <a:ahLst/>
            <a:cxnLst/>
            <a:rect l="l" t="t" r="r" b="b"/>
            <a:pathLst>
              <a:path w="190" h="139" extrusionOk="0">
                <a:moveTo>
                  <a:pt x="101" y="1"/>
                </a:moveTo>
                <a:lnTo>
                  <a:pt x="0" y="26"/>
                </a:lnTo>
                <a:cubicBezTo>
                  <a:pt x="0" y="63"/>
                  <a:pt x="25" y="101"/>
                  <a:pt x="51" y="138"/>
                </a:cubicBezTo>
                <a:cubicBezTo>
                  <a:pt x="114" y="126"/>
                  <a:pt x="151" y="113"/>
                  <a:pt x="189" y="101"/>
                </a:cubicBezTo>
                <a:cubicBezTo>
                  <a:pt x="164" y="76"/>
                  <a:pt x="139" y="38"/>
                  <a:pt x="101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31"/>
          <p:cNvSpPr/>
          <p:nvPr/>
        </p:nvSpPr>
        <p:spPr>
          <a:xfrm>
            <a:off x="1538473" y="4187062"/>
            <a:ext cx="21218" cy="7578"/>
          </a:xfrm>
          <a:custGeom>
            <a:avLst/>
            <a:gdLst/>
            <a:ahLst/>
            <a:cxnLst/>
            <a:rect l="l" t="t" r="r" b="b"/>
            <a:pathLst>
              <a:path w="403" h="145" extrusionOk="0">
                <a:moveTo>
                  <a:pt x="353" y="1"/>
                </a:moveTo>
                <a:cubicBezTo>
                  <a:pt x="239" y="26"/>
                  <a:pt x="126" y="51"/>
                  <a:pt x="1" y="76"/>
                </a:cubicBezTo>
                <a:cubicBezTo>
                  <a:pt x="13" y="101"/>
                  <a:pt x="13" y="126"/>
                  <a:pt x="13" y="138"/>
                </a:cubicBezTo>
                <a:cubicBezTo>
                  <a:pt x="72" y="138"/>
                  <a:pt x="125" y="144"/>
                  <a:pt x="176" y="144"/>
                </a:cubicBezTo>
                <a:cubicBezTo>
                  <a:pt x="202" y="144"/>
                  <a:pt x="227" y="143"/>
                  <a:pt x="252" y="138"/>
                </a:cubicBezTo>
                <a:cubicBezTo>
                  <a:pt x="314" y="126"/>
                  <a:pt x="353" y="88"/>
                  <a:pt x="403" y="51"/>
                </a:cubicBezTo>
                <a:cubicBezTo>
                  <a:pt x="390" y="38"/>
                  <a:pt x="378" y="13"/>
                  <a:pt x="353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31"/>
          <p:cNvSpPr/>
          <p:nvPr/>
        </p:nvSpPr>
        <p:spPr>
          <a:xfrm>
            <a:off x="891729" y="4472272"/>
            <a:ext cx="28536" cy="15105"/>
          </a:xfrm>
          <a:custGeom>
            <a:avLst/>
            <a:gdLst/>
            <a:ahLst/>
            <a:cxnLst/>
            <a:rect l="l" t="t" r="r" b="b"/>
            <a:pathLst>
              <a:path w="542" h="289" extrusionOk="0">
                <a:moveTo>
                  <a:pt x="441" y="0"/>
                </a:moveTo>
                <a:cubicBezTo>
                  <a:pt x="291" y="75"/>
                  <a:pt x="140" y="151"/>
                  <a:pt x="1" y="226"/>
                </a:cubicBezTo>
                <a:cubicBezTo>
                  <a:pt x="26" y="238"/>
                  <a:pt x="39" y="264"/>
                  <a:pt x="64" y="289"/>
                </a:cubicBezTo>
                <a:cubicBezTo>
                  <a:pt x="227" y="226"/>
                  <a:pt x="378" y="163"/>
                  <a:pt x="542" y="101"/>
                </a:cubicBezTo>
                <a:cubicBezTo>
                  <a:pt x="504" y="62"/>
                  <a:pt x="479" y="25"/>
                  <a:pt x="441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31"/>
          <p:cNvSpPr/>
          <p:nvPr/>
        </p:nvSpPr>
        <p:spPr>
          <a:xfrm>
            <a:off x="1390212" y="4403909"/>
            <a:ext cx="17269" cy="10035"/>
          </a:xfrm>
          <a:custGeom>
            <a:avLst/>
            <a:gdLst/>
            <a:ahLst/>
            <a:cxnLst/>
            <a:rect l="l" t="t" r="r" b="b"/>
            <a:pathLst>
              <a:path w="328" h="192" extrusionOk="0">
                <a:moveTo>
                  <a:pt x="151" y="0"/>
                </a:moveTo>
                <a:cubicBezTo>
                  <a:pt x="101" y="0"/>
                  <a:pt x="51" y="51"/>
                  <a:pt x="0" y="76"/>
                </a:cubicBezTo>
                <a:cubicBezTo>
                  <a:pt x="51" y="113"/>
                  <a:pt x="88" y="177"/>
                  <a:pt x="151" y="189"/>
                </a:cubicBezTo>
                <a:cubicBezTo>
                  <a:pt x="155" y="190"/>
                  <a:pt x="159" y="191"/>
                  <a:pt x="165" y="191"/>
                </a:cubicBezTo>
                <a:cubicBezTo>
                  <a:pt x="197" y="191"/>
                  <a:pt x="262" y="160"/>
                  <a:pt x="327" y="138"/>
                </a:cubicBezTo>
                <a:cubicBezTo>
                  <a:pt x="227" y="63"/>
                  <a:pt x="188" y="13"/>
                  <a:pt x="151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31"/>
          <p:cNvSpPr/>
          <p:nvPr/>
        </p:nvSpPr>
        <p:spPr>
          <a:xfrm>
            <a:off x="1081740" y="4447760"/>
            <a:ext cx="102615" cy="80384"/>
          </a:xfrm>
          <a:custGeom>
            <a:avLst/>
            <a:gdLst/>
            <a:ahLst/>
            <a:cxnLst/>
            <a:rect l="l" t="t" r="r" b="b"/>
            <a:pathLst>
              <a:path w="1949" h="1538" extrusionOk="0">
                <a:moveTo>
                  <a:pt x="1153" y="1"/>
                </a:moveTo>
                <a:cubicBezTo>
                  <a:pt x="1112" y="1"/>
                  <a:pt x="1048" y="32"/>
                  <a:pt x="993" y="54"/>
                </a:cubicBezTo>
                <a:cubicBezTo>
                  <a:pt x="1044" y="142"/>
                  <a:pt x="1082" y="243"/>
                  <a:pt x="1132" y="343"/>
                </a:cubicBezTo>
                <a:cubicBezTo>
                  <a:pt x="1345" y="645"/>
                  <a:pt x="1320" y="758"/>
                  <a:pt x="968" y="909"/>
                </a:cubicBezTo>
                <a:cubicBezTo>
                  <a:pt x="817" y="972"/>
                  <a:pt x="666" y="1047"/>
                  <a:pt x="516" y="1110"/>
                </a:cubicBezTo>
                <a:cubicBezTo>
                  <a:pt x="403" y="1072"/>
                  <a:pt x="289" y="1009"/>
                  <a:pt x="202" y="1009"/>
                </a:cubicBezTo>
                <a:cubicBezTo>
                  <a:pt x="113" y="1009"/>
                  <a:pt x="1" y="1123"/>
                  <a:pt x="1" y="1173"/>
                </a:cubicBezTo>
                <a:cubicBezTo>
                  <a:pt x="1" y="1299"/>
                  <a:pt x="88" y="1411"/>
                  <a:pt x="138" y="1537"/>
                </a:cubicBezTo>
                <a:cubicBezTo>
                  <a:pt x="566" y="1487"/>
                  <a:pt x="742" y="1386"/>
                  <a:pt x="529" y="1123"/>
                </a:cubicBezTo>
                <a:lnTo>
                  <a:pt x="529" y="1123"/>
                </a:lnTo>
                <a:cubicBezTo>
                  <a:pt x="817" y="1223"/>
                  <a:pt x="1119" y="1336"/>
                  <a:pt x="1409" y="1450"/>
                </a:cubicBezTo>
                <a:cubicBezTo>
                  <a:pt x="1585" y="1123"/>
                  <a:pt x="1761" y="796"/>
                  <a:pt x="1949" y="456"/>
                </a:cubicBezTo>
                <a:cubicBezTo>
                  <a:pt x="1873" y="394"/>
                  <a:pt x="1811" y="330"/>
                  <a:pt x="1748" y="280"/>
                </a:cubicBezTo>
                <a:cubicBezTo>
                  <a:pt x="1560" y="192"/>
                  <a:pt x="1358" y="92"/>
                  <a:pt x="1169" y="3"/>
                </a:cubicBezTo>
                <a:cubicBezTo>
                  <a:pt x="1164" y="2"/>
                  <a:pt x="1159" y="1"/>
                  <a:pt x="1153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31"/>
          <p:cNvSpPr/>
          <p:nvPr/>
        </p:nvSpPr>
        <p:spPr>
          <a:xfrm>
            <a:off x="1461026" y="4205407"/>
            <a:ext cx="56335" cy="30314"/>
          </a:xfrm>
          <a:custGeom>
            <a:avLst/>
            <a:gdLst/>
            <a:ahLst/>
            <a:cxnLst/>
            <a:rect l="l" t="t" r="r" b="b"/>
            <a:pathLst>
              <a:path w="1070" h="580" extrusionOk="0">
                <a:moveTo>
                  <a:pt x="430" y="1"/>
                </a:moveTo>
                <a:cubicBezTo>
                  <a:pt x="168" y="1"/>
                  <a:pt x="0" y="104"/>
                  <a:pt x="0" y="354"/>
                </a:cubicBezTo>
                <a:cubicBezTo>
                  <a:pt x="315" y="429"/>
                  <a:pt x="642" y="491"/>
                  <a:pt x="1069" y="580"/>
                </a:cubicBezTo>
                <a:cubicBezTo>
                  <a:pt x="918" y="303"/>
                  <a:pt x="943" y="39"/>
                  <a:pt x="478" y="2"/>
                </a:cubicBezTo>
                <a:cubicBezTo>
                  <a:pt x="461" y="1"/>
                  <a:pt x="445" y="1"/>
                  <a:pt x="430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31"/>
          <p:cNvSpPr/>
          <p:nvPr/>
        </p:nvSpPr>
        <p:spPr>
          <a:xfrm>
            <a:off x="1067841" y="4638266"/>
            <a:ext cx="23219" cy="13380"/>
          </a:xfrm>
          <a:custGeom>
            <a:avLst/>
            <a:gdLst/>
            <a:ahLst/>
            <a:cxnLst/>
            <a:rect l="l" t="t" r="r" b="b"/>
            <a:pathLst>
              <a:path w="441" h="256" extrusionOk="0">
                <a:moveTo>
                  <a:pt x="197" y="1"/>
                </a:moveTo>
                <a:cubicBezTo>
                  <a:pt x="148" y="1"/>
                  <a:pt x="84" y="9"/>
                  <a:pt x="0" y="29"/>
                </a:cubicBezTo>
                <a:cubicBezTo>
                  <a:pt x="139" y="118"/>
                  <a:pt x="239" y="193"/>
                  <a:pt x="327" y="256"/>
                </a:cubicBezTo>
                <a:cubicBezTo>
                  <a:pt x="365" y="231"/>
                  <a:pt x="402" y="219"/>
                  <a:pt x="441" y="193"/>
                </a:cubicBezTo>
                <a:cubicBezTo>
                  <a:pt x="360" y="133"/>
                  <a:pt x="392" y="1"/>
                  <a:pt x="197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31"/>
          <p:cNvSpPr/>
          <p:nvPr/>
        </p:nvSpPr>
        <p:spPr>
          <a:xfrm>
            <a:off x="993026" y="4647673"/>
            <a:ext cx="82134" cy="42126"/>
          </a:xfrm>
          <a:custGeom>
            <a:avLst/>
            <a:gdLst/>
            <a:ahLst/>
            <a:cxnLst/>
            <a:rect l="l" t="t" r="r" b="b"/>
            <a:pathLst>
              <a:path w="1560" h="806" extrusionOk="0">
                <a:moveTo>
                  <a:pt x="1183" y="0"/>
                </a:moveTo>
                <a:cubicBezTo>
                  <a:pt x="1119" y="139"/>
                  <a:pt x="1082" y="227"/>
                  <a:pt x="1044" y="327"/>
                </a:cubicBezTo>
                <a:cubicBezTo>
                  <a:pt x="630" y="365"/>
                  <a:pt x="214" y="403"/>
                  <a:pt x="1" y="755"/>
                </a:cubicBezTo>
                <a:cubicBezTo>
                  <a:pt x="145" y="790"/>
                  <a:pt x="274" y="806"/>
                  <a:pt x="391" y="806"/>
                </a:cubicBezTo>
                <a:cubicBezTo>
                  <a:pt x="895" y="806"/>
                  <a:pt x="1182" y="517"/>
                  <a:pt x="1560" y="302"/>
                </a:cubicBezTo>
                <a:cubicBezTo>
                  <a:pt x="1434" y="201"/>
                  <a:pt x="1334" y="114"/>
                  <a:pt x="1183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31"/>
          <p:cNvSpPr/>
          <p:nvPr/>
        </p:nvSpPr>
        <p:spPr>
          <a:xfrm>
            <a:off x="1400795" y="4223177"/>
            <a:ext cx="25219" cy="22422"/>
          </a:xfrm>
          <a:custGeom>
            <a:avLst/>
            <a:gdLst/>
            <a:ahLst/>
            <a:cxnLst/>
            <a:rect l="l" t="t" r="r" b="b"/>
            <a:pathLst>
              <a:path w="479" h="429" extrusionOk="0">
                <a:moveTo>
                  <a:pt x="0" y="1"/>
                </a:moveTo>
                <a:lnTo>
                  <a:pt x="0" y="1"/>
                </a:lnTo>
                <a:cubicBezTo>
                  <a:pt x="76" y="177"/>
                  <a:pt x="138" y="302"/>
                  <a:pt x="189" y="428"/>
                </a:cubicBezTo>
                <a:cubicBezTo>
                  <a:pt x="478" y="114"/>
                  <a:pt x="478" y="114"/>
                  <a:pt x="0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1"/>
          <p:cNvSpPr/>
          <p:nvPr/>
        </p:nvSpPr>
        <p:spPr>
          <a:xfrm>
            <a:off x="940745" y="4466993"/>
            <a:ext cx="39119" cy="25035"/>
          </a:xfrm>
          <a:custGeom>
            <a:avLst/>
            <a:gdLst/>
            <a:ahLst/>
            <a:cxnLst/>
            <a:rect l="l" t="t" r="r" b="b"/>
            <a:pathLst>
              <a:path w="743" h="479" extrusionOk="0">
                <a:moveTo>
                  <a:pt x="742" y="0"/>
                </a:moveTo>
                <a:cubicBezTo>
                  <a:pt x="403" y="51"/>
                  <a:pt x="227" y="76"/>
                  <a:pt x="0" y="113"/>
                </a:cubicBezTo>
                <a:cubicBezTo>
                  <a:pt x="64" y="239"/>
                  <a:pt x="114" y="339"/>
                  <a:pt x="151" y="428"/>
                </a:cubicBezTo>
                <a:cubicBezTo>
                  <a:pt x="214" y="440"/>
                  <a:pt x="277" y="453"/>
                  <a:pt x="340" y="478"/>
                </a:cubicBezTo>
                <a:cubicBezTo>
                  <a:pt x="453" y="339"/>
                  <a:pt x="566" y="214"/>
                  <a:pt x="742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31"/>
          <p:cNvSpPr/>
          <p:nvPr/>
        </p:nvSpPr>
        <p:spPr>
          <a:xfrm>
            <a:off x="789168" y="4613753"/>
            <a:ext cx="39066" cy="11603"/>
          </a:xfrm>
          <a:custGeom>
            <a:avLst/>
            <a:gdLst/>
            <a:ahLst/>
            <a:cxnLst/>
            <a:rect l="l" t="t" r="r" b="b"/>
            <a:pathLst>
              <a:path w="742" h="222" extrusionOk="0">
                <a:moveTo>
                  <a:pt x="354" y="0"/>
                </a:moveTo>
                <a:cubicBezTo>
                  <a:pt x="257" y="0"/>
                  <a:pt x="146" y="37"/>
                  <a:pt x="1" y="109"/>
                </a:cubicBezTo>
                <a:cubicBezTo>
                  <a:pt x="289" y="160"/>
                  <a:pt x="440" y="172"/>
                  <a:pt x="742" y="222"/>
                </a:cubicBezTo>
                <a:cubicBezTo>
                  <a:pt x="602" y="74"/>
                  <a:pt x="492" y="0"/>
                  <a:pt x="354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1"/>
          <p:cNvSpPr/>
          <p:nvPr/>
        </p:nvSpPr>
        <p:spPr>
          <a:xfrm>
            <a:off x="1416748" y="4290913"/>
            <a:ext cx="19165" cy="13223"/>
          </a:xfrm>
          <a:custGeom>
            <a:avLst/>
            <a:gdLst/>
            <a:ahLst/>
            <a:cxnLst/>
            <a:rect l="l" t="t" r="r" b="b"/>
            <a:pathLst>
              <a:path w="364" h="253" extrusionOk="0">
                <a:moveTo>
                  <a:pt x="212" y="0"/>
                </a:moveTo>
                <a:cubicBezTo>
                  <a:pt x="125" y="62"/>
                  <a:pt x="62" y="126"/>
                  <a:pt x="11" y="176"/>
                </a:cubicBezTo>
                <a:cubicBezTo>
                  <a:pt x="0" y="187"/>
                  <a:pt x="96" y="253"/>
                  <a:pt x="121" y="253"/>
                </a:cubicBezTo>
                <a:cubicBezTo>
                  <a:pt x="122" y="253"/>
                  <a:pt x="124" y="252"/>
                  <a:pt x="125" y="251"/>
                </a:cubicBezTo>
                <a:cubicBezTo>
                  <a:pt x="212" y="226"/>
                  <a:pt x="288" y="176"/>
                  <a:pt x="363" y="126"/>
                </a:cubicBezTo>
                <a:cubicBezTo>
                  <a:pt x="363" y="113"/>
                  <a:pt x="288" y="62"/>
                  <a:pt x="212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31"/>
          <p:cNvSpPr/>
          <p:nvPr/>
        </p:nvSpPr>
        <p:spPr>
          <a:xfrm>
            <a:off x="1038041" y="4501175"/>
            <a:ext cx="28484" cy="17143"/>
          </a:xfrm>
          <a:custGeom>
            <a:avLst/>
            <a:gdLst/>
            <a:ahLst/>
            <a:cxnLst/>
            <a:rect l="l" t="t" r="r" b="b"/>
            <a:pathLst>
              <a:path w="541" h="328" extrusionOk="0">
                <a:moveTo>
                  <a:pt x="440" y="0"/>
                </a:moveTo>
                <a:cubicBezTo>
                  <a:pt x="289" y="63"/>
                  <a:pt x="152" y="126"/>
                  <a:pt x="1" y="176"/>
                </a:cubicBezTo>
                <a:cubicBezTo>
                  <a:pt x="127" y="226"/>
                  <a:pt x="239" y="277"/>
                  <a:pt x="353" y="327"/>
                </a:cubicBezTo>
                <a:cubicBezTo>
                  <a:pt x="415" y="226"/>
                  <a:pt x="479" y="126"/>
                  <a:pt x="541" y="37"/>
                </a:cubicBezTo>
                <a:cubicBezTo>
                  <a:pt x="504" y="25"/>
                  <a:pt x="479" y="12"/>
                  <a:pt x="440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31"/>
          <p:cNvSpPr/>
          <p:nvPr/>
        </p:nvSpPr>
        <p:spPr>
          <a:xfrm>
            <a:off x="1463026" y="4297446"/>
            <a:ext cx="17901" cy="13223"/>
          </a:xfrm>
          <a:custGeom>
            <a:avLst/>
            <a:gdLst/>
            <a:ahLst/>
            <a:cxnLst/>
            <a:rect l="l" t="t" r="r" b="b"/>
            <a:pathLst>
              <a:path w="340" h="253" extrusionOk="0">
                <a:moveTo>
                  <a:pt x="239" y="1"/>
                </a:moveTo>
                <a:cubicBezTo>
                  <a:pt x="151" y="63"/>
                  <a:pt x="76" y="126"/>
                  <a:pt x="0" y="189"/>
                </a:cubicBezTo>
                <a:cubicBezTo>
                  <a:pt x="37" y="214"/>
                  <a:pt x="63" y="227"/>
                  <a:pt x="101" y="252"/>
                </a:cubicBezTo>
                <a:cubicBezTo>
                  <a:pt x="176" y="189"/>
                  <a:pt x="252" y="126"/>
                  <a:pt x="339" y="63"/>
                </a:cubicBezTo>
                <a:cubicBezTo>
                  <a:pt x="302" y="38"/>
                  <a:pt x="264" y="26"/>
                  <a:pt x="239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1"/>
          <p:cNvSpPr/>
          <p:nvPr/>
        </p:nvSpPr>
        <p:spPr>
          <a:xfrm>
            <a:off x="1037357" y="4510373"/>
            <a:ext cx="737" cy="679"/>
          </a:xfrm>
          <a:custGeom>
            <a:avLst/>
            <a:gdLst/>
            <a:ahLst/>
            <a:cxnLst/>
            <a:rect l="l" t="t" r="r" b="b"/>
            <a:pathLst>
              <a:path w="14" h="13" extrusionOk="0">
                <a:moveTo>
                  <a:pt x="1" y="0"/>
                </a:moveTo>
                <a:lnTo>
                  <a:pt x="1" y="12"/>
                </a:lnTo>
                <a:cubicBezTo>
                  <a:pt x="1" y="12"/>
                  <a:pt x="14" y="12"/>
                  <a:pt x="14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1"/>
          <p:cNvSpPr/>
          <p:nvPr/>
        </p:nvSpPr>
        <p:spPr>
          <a:xfrm>
            <a:off x="1005609" y="4499711"/>
            <a:ext cx="31801" cy="13223"/>
          </a:xfrm>
          <a:custGeom>
            <a:avLst/>
            <a:gdLst/>
            <a:ahLst/>
            <a:cxnLst/>
            <a:rect l="l" t="t" r="r" b="b"/>
            <a:pathLst>
              <a:path w="604" h="253" extrusionOk="0">
                <a:moveTo>
                  <a:pt x="243" y="0"/>
                </a:moveTo>
                <a:cubicBezTo>
                  <a:pt x="172" y="0"/>
                  <a:pt x="91" y="10"/>
                  <a:pt x="0" y="28"/>
                </a:cubicBezTo>
                <a:cubicBezTo>
                  <a:pt x="53" y="201"/>
                  <a:pt x="165" y="252"/>
                  <a:pt x="302" y="252"/>
                </a:cubicBezTo>
                <a:cubicBezTo>
                  <a:pt x="394" y="252"/>
                  <a:pt x="498" y="229"/>
                  <a:pt x="604" y="204"/>
                </a:cubicBezTo>
                <a:cubicBezTo>
                  <a:pt x="541" y="61"/>
                  <a:pt x="421" y="0"/>
                  <a:pt x="243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31"/>
          <p:cNvSpPr/>
          <p:nvPr/>
        </p:nvSpPr>
        <p:spPr>
          <a:xfrm>
            <a:off x="804383" y="4351958"/>
            <a:ext cx="76185" cy="51324"/>
          </a:xfrm>
          <a:custGeom>
            <a:avLst/>
            <a:gdLst/>
            <a:ahLst/>
            <a:cxnLst/>
            <a:rect l="l" t="t" r="r" b="b"/>
            <a:pathLst>
              <a:path w="1447" h="982" extrusionOk="0">
                <a:moveTo>
                  <a:pt x="0" y="1"/>
                </a:moveTo>
                <a:cubicBezTo>
                  <a:pt x="13" y="51"/>
                  <a:pt x="25" y="101"/>
                  <a:pt x="51" y="140"/>
                </a:cubicBezTo>
                <a:cubicBezTo>
                  <a:pt x="176" y="403"/>
                  <a:pt x="466" y="617"/>
                  <a:pt x="793" y="981"/>
                </a:cubicBezTo>
                <a:cubicBezTo>
                  <a:pt x="931" y="831"/>
                  <a:pt x="1006" y="730"/>
                  <a:pt x="1082" y="642"/>
                </a:cubicBezTo>
                <a:cubicBezTo>
                  <a:pt x="1207" y="604"/>
                  <a:pt x="1321" y="579"/>
                  <a:pt x="1447" y="542"/>
                </a:cubicBezTo>
                <a:cubicBezTo>
                  <a:pt x="1358" y="517"/>
                  <a:pt x="1283" y="492"/>
                  <a:pt x="1207" y="466"/>
                </a:cubicBezTo>
                <a:cubicBezTo>
                  <a:pt x="1145" y="441"/>
                  <a:pt x="1095" y="416"/>
                  <a:pt x="1031" y="391"/>
                </a:cubicBezTo>
                <a:lnTo>
                  <a:pt x="1031" y="391"/>
                </a:lnTo>
                <a:cubicBezTo>
                  <a:pt x="1044" y="504"/>
                  <a:pt x="1056" y="567"/>
                  <a:pt x="1069" y="629"/>
                </a:cubicBezTo>
                <a:cubicBezTo>
                  <a:pt x="931" y="592"/>
                  <a:pt x="855" y="529"/>
                  <a:pt x="981" y="378"/>
                </a:cubicBezTo>
                <a:lnTo>
                  <a:pt x="0" y="1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31"/>
          <p:cNvSpPr/>
          <p:nvPr/>
        </p:nvSpPr>
        <p:spPr>
          <a:xfrm>
            <a:off x="969860" y="4623788"/>
            <a:ext cx="50333" cy="9460"/>
          </a:xfrm>
          <a:custGeom>
            <a:avLst/>
            <a:gdLst/>
            <a:ahLst/>
            <a:cxnLst/>
            <a:rect l="l" t="t" r="r" b="b"/>
            <a:pathLst>
              <a:path w="956" h="181" extrusionOk="0">
                <a:moveTo>
                  <a:pt x="470" y="0"/>
                </a:moveTo>
                <a:cubicBezTo>
                  <a:pt x="324" y="0"/>
                  <a:pt x="169" y="53"/>
                  <a:pt x="0" y="181"/>
                </a:cubicBezTo>
                <a:lnTo>
                  <a:pt x="956" y="181"/>
                </a:lnTo>
                <a:cubicBezTo>
                  <a:pt x="800" y="72"/>
                  <a:pt x="641" y="0"/>
                  <a:pt x="470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31"/>
          <p:cNvSpPr/>
          <p:nvPr/>
        </p:nvSpPr>
        <p:spPr>
          <a:xfrm>
            <a:off x="935480" y="4591488"/>
            <a:ext cx="26483" cy="13537"/>
          </a:xfrm>
          <a:custGeom>
            <a:avLst/>
            <a:gdLst/>
            <a:ahLst/>
            <a:cxnLst/>
            <a:rect l="l" t="t" r="r" b="b"/>
            <a:pathLst>
              <a:path w="503" h="259" extrusionOk="0">
                <a:moveTo>
                  <a:pt x="200" y="0"/>
                </a:moveTo>
                <a:cubicBezTo>
                  <a:pt x="60" y="0"/>
                  <a:pt x="1" y="72"/>
                  <a:pt x="25" y="259"/>
                </a:cubicBezTo>
                <a:cubicBezTo>
                  <a:pt x="189" y="183"/>
                  <a:pt x="314" y="133"/>
                  <a:pt x="503" y="57"/>
                </a:cubicBezTo>
                <a:cubicBezTo>
                  <a:pt x="378" y="22"/>
                  <a:pt x="277" y="0"/>
                  <a:pt x="200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31"/>
          <p:cNvSpPr/>
          <p:nvPr/>
        </p:nvSpPr>
        <p:spPr>
          <a:xfrm>
            <a:off x="1323348" y="4409031"/>
            <a:ext cx="11952" cy="7369"/>
          </a:xfrm>
          <a:custGeom>
            <a:avLst/>
            <a:gdLst/>
            <a:ahLst/>
            <a:cxnLst/>
            <a:rect l="l" t="t" r="r" b="b"/>
            <a:pathLst>
              <a:path w="227" h="141" extrusionOk="0">
                <a:moveTo>
                  <a:pt x="93" y="0"/>
                </a:moveTo>
                <a:cubicBezTo>
                  <a:pt x="74" y="0"/>
                  <a:pt x="33" y="30"/>
                  <a:pt x="0" y="40"/>
                </a:cubicBezTo>
                <a:cubicBezTo>
                  <a:pt x="38" y="79"/>
                  <a:pt x="75" y="116"/>
                  <a:pt x="114" y="141"/>
                </a:cubicBezTo>
                <a:cubicBezTo>
                  <a:pt x="114" y="141"/>
                  <a:pt x="176" y="116"/>
                  <a:pt x="226" y="91"/>
                </a:cubicBezTo>
                <a:cubicBezTo>
                  <a:pt x="176" y="53"/>
                  <a:pt x="139" y="28"/>
                  <a:pt x="101" y="3"/>
                </a:cubicBezTo>
                <a:cubicBezTo>
                  <a:pt x="99" y="1"/>
                  <a:pt x="96" y="0"/>
                  <a:pt x="93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31"/>
          <p:cNvSpPr/>
          <p:nvPr/>
        </p:nvSpPr>
        <p:spPr>
          <a:xfrm>
            <a:off x="1087058" y="4307951"/>
            <a:ext cx="22534" cy="19808"/>
          </a:xfrm>
          <a:custGeom>
            <a:avLst/>
            <a:gdLst/>
            <a:ahLst/>
            <a:cxnLst/>
            <a:rect l="l" t="t" r="r" b="b"/>
            <a:pathLst>
              <a:path w="428" h="379" extrusionOk="0">
                <a:moveTo>
                  <a:pt x="0" y="1"/>
                </a:moveTo>
                <a:lnTo>
                  <a:pt x="0" y="1"/>
                </a:lnTo>
                <a:cubicBezTo>
                  <a:pt x="76" y="127"/>
                  <a:pt x="138" y="239"/>
                  <a:pt x="201" y="378"/>
                </a:cubicBezTo>
                <a:cubicBezTo>
                  <a:pt x="277" y="303"/>
                  <a:pt x="352" y="239"/>
                  <a:pt x="428" y="164"/>
                </a:cubicBezTo>
                <a:cubicBezTo>
                  <a:pt x="239" y="88"/>
                  <a:pt x="101" y="38"/>
                  <a:pt x="0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1"/>
          <p:cNvSpPr/>
          <p:nvPr/>
        </p:nvSpPr>
        <p:spPr>
          <a:xfrm>
            <a:off x="1304131" y="4424240"/>
            <a:ext cx="15268" cy="11916"/>
          </a:xfrm>
          <a:custGeom>
            <a:avLst/>
            <a:gdLst/>
            <a:ahLst/>
            <a:cxnLst/>
            <a:rect l="l" t="t" r="r" b="b"/>
            <a:pathLst>
              <a:path w="290" h="228" extrusionOk="0">
                <a:moveTo>
                  <a:pt x="1" y="1"/>
                </a:moveTo>
                <a:lnTo>
                  <a:pt x="1" y="1"/>
                </a:lnTo>
                <a:cubicBezTo>
                  <a:pt x="76" y="76"/>
                  <a:pt x="164" y="152"/>
                  <a:pt x="239" y="227"/>
                </a:cubicBezTo>
                <a:cubicBezTo>
                  <a:pt x="252" y="202"/>
                  <a:pt x="278" y="177"/>
                  <a:pt x="290" y="165"/>
                </a:cubicBezTo>
                <a:cubicBezTo>
                  <a:pt x="227" y="64"/>
                  <a:pt x="114" y="39"/>
                  <a:pt x="1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31"/>
          <p:cNvSpPr/>
          <p:nvPr/>
        </p:nvSpPr>
        <p:spPr>
          <a:xfrm>
            <a:off x="1949506" y="4938789"/>
            <a:ext cx="28536" cy="25662"/>
          </a:xfrm>
          <a:custGeom>
            <a:avLst/>
            <a:gdLst/>
            <a:ahLst/>
            <a:cxnLst/>
            <a:rect l="l" t="t" r="r" b="b"/>
            <a:pathLst>
              <a:path w="542" h="491" extrusionOk="0">
                <a:moveTo>
                  <a:pt x="327" y="0"/>
                </a:moveTo>
                <a:cubicBezTo>
                  <a:pt x="190" y="188"/>
                  <a:pt x="126" y="289"/>
                  <a:pt x="0" y="465"/>
                </a:cubicBezTo>
                <a:cubicBezTo>
                  <a:pt x="215" y="478"/>
                  <a:pt x="340" y="478"/>
                  <a:pt x="542" y="490"/>
                </a:cubicBezTo>
                <a:cubicBezTo>
                  <a:pt x="466" y="327"/>
                  <a:pt x="416" y="202"/>
                  <a:pt x="327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31"/>
          <p:cNvSpPr/>
          <p:nvPr/>
        </p:nvSpPr>
        <p:spPr>
          <a:xfrm>
            <a:off x="1318715" y="4319449"/>
            <a:ext cx="27167" cy="11551"/>
          </a:xfrm>
          <a:custGeom>
            <a:avLst/>
            <a:gdLst/>
            <a:ahLst/>
            <a:cxnLst/>
            <a:rect l="l" t="t" r="r" b="b"/>
            <a:pathLst>
              <a:path w="516" h="221" extrusionOk="0">
                <a:moveTo>
                  <a:pt x="263" y="1"/>
                </a:moveTo>
                <a:cubicBezTo>
                  <a:pt x="205" y="1"/>
                  <a:pt x="129" y="31"/>
                  <a:pt x="1" y="83"/>
                </a:cubicBezTo>
                <a:cubicBezTo>
                  <a:pt x="202" y="133"/>
                  <a:pt x="353" y="170"/>
                  <a:pt x="515" y="220"/>
                </a:cubicBezTo>
                <a:cubicBezTo>
                  <a:pt x="396" y="65"/>
                  <a:pt x="348" y="1"/>
                  <a:pt x="263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31"/>
          <p:cNvSpPr/>
          <p:nvPr/>
        </p:nvSpPr>
        <p:spPr>
          <a:xfrm>
            <a:off x="1108223" y="4292846"/>
            <a:ext cx="21218" cy="21742"/>
          </a:xfrm>
          <a:custGeom>
            <a:avLst/>
            <a:gdLst/>
            <a:ahLst/>
            <a:cxnLst/>
            <a:rect l="l" t="t" r="r" b="b"/>
            <a:pathLst>
              <a:path w="403" h="416" extrusionOk="0">
                <a:moveTo>
                  <a:pt x="1" y="0"/>
                </a:moveTo>
                <a:lnTo>
                  <a:pt x="1" y="0"/>
                </a:lnTo>
                <a:cubicBezTo>
                  <a:pt x="13" y="126"/>
                  <a:pt x="26" y="265"/>
                  <a:pt x="63" y="416"/>
                </a:cubicBezTo>
                <a:cubicBezTo>
                  <a:pt x="163" y="315"/>
                  <a:pt x="277" y="201"/>
                  <a:pt x="403" y="89"/>
                </a:cubicBezTo>
                <a:cubicBezTo>
                  <a:pt x="252" y="51"/>
                  <a:pt x="126" y="25"/>
                  <a:pt x="1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31"/>
          <p:cNvSpPr/>
          <p:nvPr/>
        </p:nvSpPr>
        <p:spPr>
          <a:xfrm>
            <a:off x="1827728" y="4965706"/>
            <a:ext cx="8687" cy="9930"/>
          </a:xfrm>
          <a:custGeom>
            <a:avLst/>
            <a:gdLst/>
            <a:ahLst/>
            <a:cxnLst/>
            <a:rect l="l" t="t" r="r" b="b"/>
            <a:pathLst>
              <a:path w="165" h="190" extrusionOk="0">
                <a:moveTo>
                  <a:pt x="50" y="0"/>
                </a:moveTo>
                <a:cubicBezTo>
                  <a:pt x="13" y="51"/>
                  <a:pt x="0" y="114"/>
                  <a:pt x="25" y="189"/>
                </a:cubicBezTo>
                <a:lnTo>
                  <a:pt x="164" y="189"/>
                </a:lnTo>
                <a:lnTo>
                  <a:pt x="50" y="0"/>
                </a:ln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31"/>
          <p:cNvSpPr/>
          <p:nvPr/>
        </p:nvSpPr>
        <p:spPr>
          <a:xfrm>
            <a:off x="1905175" y="4953894"/>
            <a:ext cx="2685" cy="2038"/>
          </a:xfrm>
          <a:custGeom>
            <a:avLst/>
            <a:gdLst/>
            <a:ahLst/>
            <a:cxnLst/>
            <a:rect l="l" t="t" r="r" b="b"/>
            <a:pathLst>
              <a:path w="51" h="39" extrusionOk="0">
                <a:moveTo>
                  <a:pt x="1" y="0"/>
                </a:moveTo>
                <a:lnTo>
                  <a:pt x="38" y="38"/>
                </a:lnTo>
                <a:cubicBezTo>
                  <a:pt x="38" y="25"/>
                  <a:pt x="38" y="13"/>
                  <a:pt x="51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31"/>
          <p:cNvSpPr/>
          <p:nvPr/>
        </p:nvSpPr>
        <p:spPr>
          <a:xfrm>
            <a:off x="1852842" y="4910514"/>
            <a:ext cx="34486" cy="22369"/>
          </a:xfrm>
          <a:custGeom>
            <a:avLst/>
            <a:gdLst/>
            <a:ahLst/>
            <a:cxnLst/>
            <a:rect l="l" t="t" r="r" b="b"/>
            <a:pathLst>
              <a:path w="655" h="428" extrusionOk="0">
                <a:moveTo>
                  <a:pt x="1" y="0"/>
                </a:moveTo>
                <a:lnTo>
                  <a:pt x="1" y="0"/>
                </a:lnTo>
                <a:cubicBezTo>
                  <a:pt x="165" y="151"/>
                  <a:pt x="341" y="290"/>
                  <a:pt x="504" y="428"/>
                </a:cubicBezTo>
                <a:lnTo>
                  <a:pt x="655" y="391"/>
                </a:lnTo>
                <a:cubicBezTo>
                  <a:pt x="643" y="164"/>
                  <a:pt x="303" y="114"/>
                  <a:pt x="89" y="38"/>
                </a:cubicBezTo>
                <a:cubicBezTo>
                  <a:pt x="64" y="38"/>
                  <a:pt x="26" y="13"/>
                  <a:pt x="1" y="0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31"/>
          <p:cNvSpPr/>
          <p:nvPr/>
        </p:nvSpPr>
        <p:spPr>
          <a:xfrm>
            <a:off x="1929025" y="4970932"/>
            <a:ext cx="10635" cy="4704"/>
          </a:xfrm>
          <a:custGeom>
            <a:avLst/>
            <a:gdLst/>
            <a:ahLst/>
            <a:cxnLst/>
            <a:rect l="l" t="t" r="r" b="b"/>
            <a:pathLst>
              <a:path w="202" h="90" extrusionOk="0">
                <a:moveTo>
                  <a:pt x="37" y="1"/>
                </a:moveTo>
                <a:cubicBezTo>
                  <a:pt x="25" y="14"/>
                  <a:pt x="12" y="39"/>
                  <a:pt x="0" y="51"/>
                </a:cubicBezTo>
                <a:cubicBezTo>
                  <a:pt x="12" y="64"/>
                  <a:pt x="25" y="76"/>
                  <a:pt x="50" y="89"/>
                </a:cubicBezTo>
                <a:lnTo>
                  <a:pt x="201" y="89"/>
                </a:lnTo>
                <a:cubicBezTo>
                  <a:pt x="176" y="51"/>
                  <a:pt x="101" y="39"/>
                  <a:pt x="37" y="1"/>
                </a:cubicBezTo>
                <a:close/>
              </a:path>
            </a:pathLst>
          </a:custGeom>
          <a:solidFill>
            <a:srgbClr val="F0E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  <a:endParaRPr dirty="0"/>
          </a:p>
        </p:txBody>
      </p:sp>
      <p:sp>
        <p:nvSpPr>
          <p:cNvPr id="1515" name="Google Shape;1515;p31"/>
          <p:cNvSpPr txBox="1">
            <a:spLocks noGrp="1"/>
          </p:cNvSpPr>
          <p:nvPr>
            <p:ph type="title" idx="2"/>
          </p:nvPr>
        </p:nvSpPr>
        <p:spPr>
          <a:xfrm>
            <a:off x="720000" y="1670306"/>
            <a:ext cx="1341300" cy="868200"/>
          </a:xfrm>
          <a:prstGeom prst="rect">
            <a:avLst/>
          </a:prstGeom>
        </p:spPr>
        <p:txBody>
          <a:bodyPr spcFirstLastPara="1" wrap="square" lIns="91425" tIns="0" rIns="91425" bIns="21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16" name="Google Shape;1516;p31"/>
          <p:cNvSpPr txBox="1">
            <a:spLocks noGrp="1"/>
          </p:cNvSpPr>
          <p:nvPr>
            <p:ph type="subTitle" idx="1"/>
          </p:nvPr>
        </p:nvSpPr>
        <p:spPr>
          <a:xfrm>
            <a:off x="2302203" y="1649884"/>
            <a:ext cx="1899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tml5 &amp; CSS3</a:t>
            </a:r>
            <a:endParaRPr dirty="0"/>
          </a:p>
        </p:txBody>
      </p:sp>
      <p:sp>
        <p:nvSpPr>
          <p:cNvPr id="1517" name="Google Shape;1517;p31"/>
          <p:cNvSpPr txBox="1">
            <a:spLocks noGrp="1"/>
          </p:cNvSpPr>
          <p:nvPr>
            <p:ph type="subTitle" idx="3"/>
          </p:nvPr>
        </p:nvSpPr>
        <p:spPr>
          <a:xfrm>
            <a:off x="2302200" y="2009108"/>
            <a:ext cx="21201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prepare the front-end of the webiste</a:t>
            </a:r>
            <a:endParaRPr dirty="0"/>
          </a:p>
        </p:txBody>
      </p:sp>
      <p:sp>
        <p:nvSpPr>
          <p:cNvPr id="1518" name="Google Shape;1518;p31"/>
          <p:cNvSpPr txBox="1">
            <a:spLocks noGrp="1"/>
          </p:cNvSpPr>
          <p:nvPr>
            <p:ph type="title" idx="4"/>
          </p:nvPr>
        </p:nvSpPr>
        <p:spPr>
          <a:xfrm>
            <a:off x="720000" y="3184517"/>
            <a:ext cx="1341300" cy="868200"/>
          </a:xfrm>
          <a:prstGeom prst="rect">
            <a:avLst/>
          </a:prstGeom>
        </p:spPr>
        <p:txBody>
          <a:bodyPr spcFirstLastPara="1" wrap="square" lIns="91425" tIns="0" rIns="91425" bIns="21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19" name="Google Shape;1519;p31"/>
          <p:cNvSpPr txBox="1">
            <a:spLocks noGrp="1"/>
          </p:cNvSpPr>
          <p:nvPr>
            <p:ph type="subTitle" idx="5"/>
          </p:nvPr>
        </p:nvSpPr>
        <p:spPr>
          <a:xfrm>
            <a:off x="2302200" y="3170707"/>
            <a:ext cx="1899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JaveScript</a:t>
            </a:r>
            <a:endParaRPr dirty="0"/>
          </a:p>
        </p:txBody>
      </p:sp>
      <p:sp>
        <p:nvSpPr>
          <p:cNvPr id="1520" name="Google Shape;1520;p31"/>
          <p:cNvSpPr txBox="1">
            <a:spLocks noGrp="1"/>
          </p:cNvSpPr>
          <p:nvPr>
            <p:ph type="subTitle" idx="6"/>
          </p:nvPr>
        </p:nvSpPr>
        <p:spPr>
          <a:xfrm>
            <a:off x="2302200" y="3525784"/>
            <a:ext cx="2120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</a:t>
            </a:r>
            <a:r>
              <a:rPr lang="en" dirty="0"/>
              <a:t>o make the website more dynamic</a:t>
            </a:r>
            <a:endParaRPr dirty="0"/>
          </a:p>
        </p:txBody>
      </p:sp>
      <p:sp>
        <p:nvSpPr>
          <p:cNvPr id="1521" name="Google Shape;1521;p31"/>
          <p:cNvSpPr txBox="1">
            <a:spLocks noGrp="1"/>
          </p:cNvSpPr>
          <p:nvPr>
            <p:ph type="title" idx="7"/>
          </p:nvPr>
        </p:nvSpPr>
        <p:spPr>
          <a:xfrm>
            <a:off x="4520200" y="1670306"/>
            <a:ext cx="1341300" cy="868200"/>
          </a:xfrm>
          <a:prstGeom prst="rect">
            <a:avLst/>
          </a:prstGeom>
        </p:spPr>
        <p:txBody>
          <a:bodyPr spcFirstLastPara="1" wrap="square" lIns="91425" tIns="0" rIns="91425" bIns="21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22" name="Google Shape;1522;p31"/>
          <p:cNvSpPr txBox="1">
            <a:spLocks noGrp="1"/>
          </p:cNvSpPr>
          <p:nvPr>
            <p:ph type="subTitle" idx="8"/>
          </p:nvPr>
        </p:nvSpPr>
        <p:spPr>
          <a:xfrm>
            <a:off x="6326574" y="1649884"/>
            <a:ext cx="2097425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PHP/Laravel</a:t>
            </a:r>
            <a:endParaRPr dirty="0"/>
          </a:p>
        </p:txBody>
      </p:sp>
      <p:sp>
        <p:nvSpPr>
          <p:cNvPr id="1523" name="Google Shape;1523;p31"/>
          <p:cNvSpPr txBox="1">
            <a:spLocks noGrp="1"/>
          </p:cNvSpPr>
          <p:nvPr>
            <p:ph type="subTitle" idx="9"/>
          </p:nvPr>
        </p:nvSpPr>
        <p:spPr>
          <a:xfrm>
            <a:off x="6324525" y="1996058"/>
            <a:ext cx="2120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Using Laravel library to organize back-end </a:t>
            </a:r>
            <a:endParaRPr dirty="0"/>
          </a:p>
        </p:txBody>
      </p:sp>
      <p:sp>
        <p:nvSpPr>
          <p:cNvPr id="1524" name="Google Shape;1524;p31"/>
          <p:cNvSpPr txBox="1">
            <a:spLocks noGrp="1"/>
          </p:cNvSpPr>
          <p:nvPr>
            <p:ph type="title" idx="13"/>
          </p:nvPr>
        </p:nvSpPr>
        <p:spPr>
          <a:xfrm>
            <a:off x="4520200" y="3184517"/>
            <a:ext cx="1341300" cy="868200"/>
          </a:xfrm>
          <a:prstGeom prst="rect">
            <a:avLst/>
          </a:prstGeom>
        </p:spPr>
        <p:txBody>
          <a:bodyPr spcFirstLastPara="1" wrap="square" lIns="91425" tIns="0" rIns="91425" bIns="21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25" name="Google Shape;1525;p31"/>
          <p:cNvSpPr txBox="1">
            <a:spLocks noGrp="1"/>
          </p:cNvSpPr>
          <p:nvPr>
            <p:ph type="subTitle" idx="14"/>
          </p:nvPr>
        </p:nvSpPr>
        <p:spPr>
          <a:xfrm>
            <a:off x="6326575" y="3170707"/>
            <a:ext cx="14940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ysql </a:t>
            </a:r>
            <a:endParaRPr dirty="0"/>
          </a:p>
        </p:txBody>
      </p:sp>
      <p:sp>
        <p:nvSpPr>
          <p:cNvPr id="1526" name="Google Shape;1526;p31"/>
          <p:cNvSpPr txBox="1">
            <a:spLocks noGrp="1"/>
          </p:cNvSpPr>
          <p:nvPr>
            <p:ph type="subTitle" idx="15"/>
          </p:nvPr>
        </p:nvSpPr>
        <p:spPr>
          <a:xfrm>
            <a:off x="6326574" y="3525659"/>
            <a:ext cx="2510243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to save information and records.</a:t>
            </a:r>
            <a:endParaRPr dirty="0"/>
          </a:p>
        </p:txBody>
      </p:sp>
      <p:grpSp>
        <p:nvGrpSpPr>
          <p:cNvPr id="1527" name="Google Shape;1527;p31"/>
          <p:cNvGrpSpPr/>
          <p:nvPr/>
        </p:nvGrpSpPr>
        <p:grpSpPr>
          <a:xfrm>
            <a:off x="2025225" y="1696388"/>
            <a:ext cx="179075" cy="794538"/>
            <a:chOff x="2025225" y="1696388"/>
            <a:chExt cx="179075" cy="794538"/>
          </a:xfrm>
        </p:grpSpPr>
        <p:sp>
          <p:nvSpPr>
            <p:cNvPr id="1528" name="Google Shape;1528;p31"/>
            <p:cNvSpPr/>
            <p:nvPr/>
          </p:nvSpPr>
          <p:spPr>
            <a:xfrm>
              <a:off x="2025225" y="1696388"/>
              <a:ext cx="179075" cy="199575"/>
            </a:xfrm>
            <a:prstGeom prst="flowChartOffpageConnector">
              <a:avLst/>
            </a:pr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9" name="Google Shape;1529;p31"/>
            <p:cNvCxnSpPr/>
            <p:nvPr/>
          </p:nvCxnSpPr>
          <p:spPr>
            <a:xfrm>
              <a:off x="2114763" y="1892125"/>
              <a:ext cx="0" cy="598800"/>
            </a:xfrm>
            <a:prstGeom prst="straightConnector1">
              <a:avLst/>
            </a:prstGeom>
            <a:noFill/>
            <a:ln w="19050" cap="flat" cmpd="sng">
              <a:solidFill>
                <a:srgbClr val="D56950"/>
              </a:solidFill>
              <a:prstDash val="dot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530" name="Google Shape;1530;p31"/>
          <p:cNvGrpSpPr/>
          <p:nvPr/>
        </p:nvGrpSpPr>
        <p:grpSpPr>
          <a:xfrm>
            <a:off x="6069350" y="1696388"/>
            <a:ext cx="179075" cy="794538"/>
            <a:chOff x="6069350" y="1696388"/>
            <a:chExt cx="179075" cy="794538"/>
          </a:xfrm>
        </p:grpSpPr>
        <p:sp>
          <p:nvSpPr>
            <p:cNvPr id="1531" name="Google Shape;1531;p31"/>
            <p:cNvSpPr/>
            <p:nvPr/>
          </p:nvSpPr>
          <p:spPr>
            <a:xfrm>
              <a:off x="6069350" y="1696388"/>
              <a:ext cx="179075" cy="199575"/>
            </a:xfrm>
            <a:prstGeom prst="flowChartOffpageConnector">
              <a:avLst/>
            </a:pr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32" name="Google Shape;1532;p31"/>
            <p:cNvCxnSpPr/>
            <p:nvPr/>
          </p:nvCxnSpPr>
          <p:spPr>
            <a:xfrm>
              <a:off x="6158888" y="1892125"/>
              <a:ext cx="0" cy="598800"/>
            </a:xfrm>
            <a:prstGeom prst="straightConnector1">
              <a:avLst/>
            </a:prstGeom>
            <a:noFill/>
            <a:ln w="19050" cap="flat" cmpd="sng">
              <a:solidFill>
                <a:srgbClr val="D56950"/>
              </a:solidFill>
              <a:prstDash val="dot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533" name="Google Shape;1533;p31"/>
          <p:cNvGrpSpPr/>
          <p:nvPr/>
        </p:nvGrpSpPr>
        <p:grpSpPr>
          <a:xfrm>
            <a:off x="2025225" y="3227013"/>
            <a:ext cx="179075" cy="794538"/>
            <a:chOff x="2025225" y="3227013"/>
            <a:chExt cx="179075" cy="794538"/>
          </a:xfrm>
        </p:grpSpPr>
        <p:sp>
          <p:nvSpPr>
            <p:cNvPr id="1534" name="Google Shape;1534;p31"/>
            <p:cNvSpPr/>
            <p:nvPr/>
          </p:nvSpPr>
          <p:spPr>
            <a:xfrm>
              <a:off x="2025225" y="3227013"/>
              <a:ext cx="179075" cy="199575"/>
            </a:xfrm>
            <a:prstGeom prst="flowChartOffpageConnector">
              <a:avLst/>
            </a:pr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35" name="Google Shape;1535;p31"/>
            <p:cNvCxnSpPr/>
            <p:nvPr/>
          </p:nvCxnSpPr>
          <p:spPr>
            <a:xfrm>
              <a:off x="2114763" y="3422750"/>
              <a:ext cx="0" cy="598800"/>
            </a:xfrm>
            <a:prstGeom prst="straightConnector1">
              <a:avLst/>
            </a:prstGeom>
            <a:noFill/>
            <a:ln w="19050" cap="flat" cmpd="sng">
              <a:solidFill>
                <a:srgbClr val="D56950"/>
              </a:solidFill>
              <a:prstDash val="dot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536" name="Google Shape;1536;p31"/>
          <p:cNvGrpSpPr/>
          <p:nvPr/>
        </p:nvGrpSpPr>
        <p:grpSpPr>
          <a:xfrm>
            <a:off x="6069350" y="3227013"/>
            <a:ext cx="179075" cy="794538"/>
            <a:chOff x="6069350" y="3227013"/>
            <a:chExt cx="179075" cy="794538"/>
          </a:xfrm>
        </p:grpSpPr>
        <p:sp>
          <p:nvSpPr>
            <p:cNvPr id="1537" name="Google Shape;1537;p31"/>
            <p:cNvSpPr/>
            <p:nvPr/>
          </p:nvSpPr>
          <p:spPr>
            <a:xfrm>
              <a:off x="6069350" y="3227013"/>
              <a:ext cx="179075" cy="199575"/>
            </a:xfrm>
            <a:prstGeom prst="flowChartOffpageConnector">
              <a:avLst/>
            </a:pr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38" name="Google Shape;1538;p31"/>
            <p:cNvCxnSpPr/>
            <p:nvPr/>
          </p:nvCxnSpPr>
          <p:spPr>
            <a:xfrm>
              <a:off x="6158888" y="3422750"/>
              <a:ext cx="0" cy="598800"/>
            </a:xfrm>
            <a:prstGeom prst="straightConnector1">
              <a:avLst/>
            </a:prstGeom>
            <a:noFill/>
            <a:ln w="19050" cap="flat" cmpd="sng">
              <a:solidFill>
                <a:srgbClr val="D56950"/>
              </a:solidFill>
              <a:prstDash val="dot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Book Shop Company Profile by Slidesgo">
  <a:themeElements>
    <a:clrScheme name="Simple Light">
      <a:dk1>
        <a:srgbClr val="503856"/>
      </a:dk1>
      <a:lt1>
        <a:srgbClr val="F0EADB"/>
      </a:lt1>
      <a:dk2>
        <a:srgbClr val="D56950"/>
      </a:dk2>
      <a:lt2>
        <a:srgbClr val="E2ACA2"/>
      </a:lt2>
      <a:accent1>
        <a:srgbClr val="CE928A"/>
      </a:accent1>
      <a:accent2>
        <a:srgbClr val="3B2941"/>
      </a:accent2>
      <a:accent3>
        <a:srgbClr val="C15948"/>
      </a:accent3>
      <a:accent4>
        <a:srgbClr val="E5DECF"/>
      </a:accent4>
      <a:accent5>
        <a:srgbClr val="E2ACA2"/>
      </a:accent5>
      <a:accent6>
        <a:srgbClr val="D56950"/>
      </a:accent6>
      <a:hlink>
        <a:srgbClr val="5038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274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brandon-grotesque</vt:lpstr>
      <vt:lpstr>Arial</vt:lpstr>
      <vt:lpstr>Cascadia Code</vt:lpstr>
      <vt:lpstr>Molengo</vt:lpstr>
      <vt:lpstr>Arial</vt:lpstr>
      <vt:lpstr>Berkshire Swash</vt:lpstr>
      <vt:lpstr>Pontano Sans</vt:lpstr>
      <vt:lpstr>Bauhaus 93</vt:lpstr>
      <vt:lpstr>Book Shop Company Profile by Slidesgo</vt:lpstr>
      <vt:lpstr>Book Store Website</vt:lpstr>
      <vt:lpstr>“A book is a garden, an orchard, a storehouse, a party, a company by the way, a counselor, a multitude of counselors”</vt:lpstr>
      <vt:lpstr>320,000,000</vt:lpstr>
      <vt:lpstr>About us</vt:lpstr>
      <vt:lpstr>Our Features</vt:lpstr>
      <vt:lpstr>Used Books Process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 Website</dc:title>
  <cp:lastModifiedBy>4-Amani Al-Hiary</cp:lastModifiedBy>
  <cp:revision>2</cp:revision>
  <dcterms:modified xsi:type="dcterms:W3CDTF">2023-02-07T16:53:39Z</dcterms:modified>
</cp:coreProperties>
</file>