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5" r:id="rId9"/>
    <p:sldId id="266"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2" Type="http://schemas.openxmlformats.org/officeDocument/2006/relationships/hyperlink" Target="https://techterms.com/definition/php" TargetMode="External"/><Relationship Id="rId1" Type="http://schemas.openxmlformats.org/officeDocument/2006/relationships/hyperlink" Target="https://techterms.com/definition/sql"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BD7AA5-29EB-46FC-BF23-E1506D098B2E}"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fr-FR"/>
        </a:p>
      </dgm:t>
    </dgm:pt>
    <dgm:pt modelId="{09E3A27B-BF10-4C70-8B08-8BE99F8F0909}">
      <dgm:prSet phldrT="[Texte]" phldr="1"/>
      <dgm:spPr/>
      <dgm:t>
        <a:bodyPr/>
        <a:lstStyle/>
        <a:p>
          <a:endParaRPr lang="fr-FR"/>
        </a:p>
      </dgm:t>
    </dgm:pt>
    <dgm:pt modelId="{80ECFA7F-87F3-4BDA-AB2D-CA6DC681247C}" type="parTrans" cxnId="{16E0942A-D592-4A23-936F-61FAD5DFF48A}">
      <dgm:prSet/>
      <dgm:spPr/>
      <dgm:t>
        <a:bodyPr/>
        <a:lstStyle/>
        <a:p>
          <a:endParaRPr lang="fr-FR"/>
        </a:p>
      </dgm:t>
    </dgm:pt>
    <dgm:pt modelId="{EB28F8EC-B45C-428F-9A53-E8938599BD6D}" type="sibTrans" cxnId="{16E0942A-D592-4A23-936F-61FAD5DFF48A}">
      <dgm:prSet/>
      <dgm:spPr/>
      <dgm:t>
        <a:bodyPr/>
        <a:lstStyle/>
        <a:p>
          <a:endParaRPr lang="fr-FR"/>
        </a:p>
      </dgm:t>
    </dgm:pt>
    <dgm:pt modelId="{470C5D6C-31A7-4221-883C-6CDCB774B567}">
      <dgm:prSet phldrT="[Texte]"/>
      <dgm:spPr/>
      <dgm:t>
        <a:bodyPr/>
        <a:lstStyle/>
        <a:p>
          <a:r>
            <a:rPr lang="en-US" b="0" i="0" dirty="0" smtClean="0"/>
            <a:t>an open source relational database management system. It is based on the structure query language (</a:t>
          </a:r>
          <a:r>
            <a:rPr lang="en-US" b="0" i="0" dirty="0" smtClean="0">
              <a:hlinkClick xmlns:r="http://schemas.openxmlformats.org/officeDocument/2006/relationships" r:id="rId1"/>
            </a:rPr>
            <a:t>SQL</a:t>
          </a:r>
          <a:r>
            <a:rPr lang="en-US" b="0" i="0" dirty="0" smtClean="0"/>
            <a:t>), which is used for adding, removing, and modifying information in the database.</a:t>
          </a:r>
          <a:endParaRPr lang="fr-FR" dirty="0"/>
        </a:p>
      </dgm:t>
    </dgm:pt>
    <dgm:pt modelId="{684F08E5-834A-4346-8DA9-AD81A23C460A}" type="parTrans" cxnId="{527E6AF0-1AFF-4993-87B9-5DC399B5B6D2}">
      <dgm:prSet/>
      <dgm:spPr/>
      <dgm:t>
        <a:bodyPr/>
        <a:lstStyle/>
        <a:p>
          <a:endParaRPr lang="fr-FR"/>
        </a:p>
      </dgm:t>
    </dgm:pt>
    <dgm:pt modelId="{E871C399-6EF4-460C-A255-D2B274BE9CF9}" type="sibTrans" cxnId="{527E6AF0-1AFF-4993-87B9-5DC399B5B6D2}">
      <dgm:prSet/>
      <dgm:spPr/>
      <dgm:t>
        <a:bodyPr/>
        <a:lstStyle/>
        <a:p>
          <a:endParaRPr lang="fr-FR"/>
        </a:p>
      </dgm:t>
    </dgm:pt>
    <dgm:pt modelId="{64D3029B-C685-4B2B-AD20-F565A1B18072}">
      <dgm:prSet phldrT="[Texte]" phldr="1"/>
      <dgm:spPr/>
      <dgm:t>
        <a:bodyPr/>
        <a:lstStyle/>
        <a:p>
          <a:endParaRPr lang="fr-FR"/>
        </a:p>
      </dgm:t>
    </dgm:pt>
    <dgm:pt modelId="{585D4ABB-6B60-4853-ACAE-7E7B6C8271B4}" type="parTrans" cxnId="{7624B10F-8540-459D-B85E-39A4FB29954B}">
      <dgm:prSet/>
      <dgm:spPr/>
      <dgm:t>
        <a:bodyPr/>
        <a:lstStyle/>
        <a:p>
          <a:endParaRPr lang="fr-FR"/>
        </a:p>
      </dgm:t>
    </dgm:pt>
    <dgm:pt modelId="{4F7A0F7D-1BBB-49D4-BB8E-31E6E58E578D}" type="sibTrans" cxnId="{7624B10F-8540-459D-B85E-39A4FB29954B}">
      <dgm:prSet/>
      <dgm:spPr/>
      <dgm:t>
        <a:bodyPr/>
        <a:lstStyle/>
        <a:p>
          <a:endParaRPr lang="fr-FR"/>
        </a:p>
      </dgm:t>
    </dgm:pt>
    <dgm:pt modelId="{DC806A59-AA45-4757-861F-5392C366F9BB}">
      <dgm:prSet phldrT="[Texte]"/>
      <dgm:spPr/>
      <dgm:t>
        <a:bodyPr/>
        <a:lstStyle/>
        <a:p>
          <a:r>
            <a:rPr lang="en-US" b="0" i="0" dirty="0" smtClean="0"/>
            <a:t>Many database-driven websites that use </a:t>
          </a:r>
          <a:r>
            <a:rPr lang="en-US" b="0" i="0" dirty="0" err="1" smtClean="0"/>
            <a:t>MySQL</a:t>
          </a:r>
          <a:r>
            <a:rPr lang="en-US" b="0" i="0" dirty="0" smtClean="0"/>
            <a:t> also use a Web scripting language like </a:t>
          </a:r>
          <a:r>
            <a:rPr lang="en-US" b="0" i="0" dirty="0" smtClean="0">
              <a:hlinkClick xmlns:r="http://schemas.openxmlformats.org/officeDocument/2006/relationships" r:id="rId2"/>
            </a:rPr>
            <a:t>PHP</a:t>
          </a:r>
          <a:r>
            <a:rPr lang="en-US" b="0" i="0" dirty="0" smtClean="0"/>
            <a:t> to access information from the database. </a:t>
          </a:r>
          <a:r>
            <a:rPr lang="en-US" b="0" i="0" dirty="0" err="1" smtClean="0"/>
            <a:t>MySQL</a:t>
          </a:r>
          <a:r>
            <a:rPr lang="en-US" b="0" i="0" dirty="0" smtClean="0"/>
            <a:t> commands can be incorporated into the PHP code</a:t>
          </a:r>
          <a:endParaRPr lang="fr-FR" dirty="0"/>
        </a:p>
      </dgm:t>
    </dgm:pt>
    <dgm:pt modelId="{EB1D9E4A-13D5-4A29-A598-FA225E82A3E9}" type="parTrans" cxnId="{81679FD8-EF29-4DC3-83B5-6FCD929CDC07}">
      <dgm:prSet/>
      <dgm:spPr/>
      <dgm:t>
        <a:bodyPr/>
        <a:lstStyle/>
        <a:p>
          <a:endParaRPr lang="fr-FR"/>
        </a:p>
      </dgm:t>
    </dgm:pt>
    <dgm:pt modelId="{C5D97AD5-140C-4AE2-84ED-BC10967B9DD6}" type="sibTrans" cxnId="{81679FD8-EF29-4DC3-83B5-6FCD929CDC07}">
      <dgm:prSet/>
      <dgm:spPr/>
      <dgm:t>
        <a:bodyPr/>
        <a:lstStyle/>
        <a:p>
          <a:endParaRPr lang="fr-FR"/>
        </a:p>
      </dgm:t>
    </dgm:pt>
    <dgm:pt modelId="{ED7CE4D0-2A10-4451-B471-E837CA5679FD}">
      <dgm:prSet phldrT="[Texte]" phldr="1"/>
      <dgm:spPr/>
      <dgm:t>
        <a:bodyPr/>
        <a:lstStyle/>
        <a:p>
          <a:endParaRPr lang="fr-FR"/>
        </a:p>
      </dgm:t>
    </dgm:pt>
    <dgm:pt modelId="{BFD2A7A0-E3DF-4FD9-8E06-0EBEE3236762}" type="parTrans" cxnId="{80BD678A-C140-472A-AFCF-0762087B94DA}">
      <dgm:prSet/>
      <dgm:spPr/>
      <dgm:t>
        <a:bodyPr/>
        <a:lstStyle/>
        <a:p>
          <a:endParaRPr lang="fr-FR"/>
        </a:p>
      </dgm:t>
    </dgm:pt>
    <dgm:pt modelId="{628089A7-2B3E-487D-BA67-0E616EDC5877}" type="sibTrans" cxnId="{80BD678A-C140-472A-AFCF-0762087B94DA}">
      <dgm:prSet/>
      <dgm:spPr/>
      <dgm:t>
        <a:bodyPr/>
        <a:lstStyle/>
        <a:p>
          <a:endParaRPr lang="fr-FR"/>
        </a:p>
      </dgm:t>
    </dgm:pt>
    <dgm:pt modelId="{A8758DE8-B639-4B5B-9160-0C039CFAD172}">
      <dgm:prSet phldrT="[Texte]"/>
      <dgm:spPr/>
      <dgm:t>
        <a:bodyPr/>
        <a:lstStyle/>
        <a:p>
          <a:r>
            <a:rPr lang="en-US" dirty="0" smtClean="0">
              <a:ea typeface="+mn-lt"/>
              <a:cs typeface="+mn-lt"/>
            </a:rPr>
            <a:t>a relational database management system (RDBMS) that has more than 6 million installations. </a:t>
          </a:r>
          <a:endParaRPr lang="fr-FR" dirty="0"/>
        </a:p>
      </dgm:t>
    </dgm:pt>
    <dgm:pt modelId="{359EB686-2426-45FC-909A-7FCAF69DC65D}" type="parTrans" cxnId="{846526D0-5997-468D-9246-30108C518A6C}">
      <dgm:prSet/>
      <dgm:spPr/>
      <dgm:t>
        <a:bodyPr/>
        <a:lstStyle/>
        <a:p>
          <a:endParaRPr lang="fr-FR"/>
        </a:p>
      </dgm:t>
    </dgm:pt>
    <dgm:pt modelId="{43F39065-B6B0-467E-BFBA-2AD5F67D79C7}" type="sibTrans" cxnId="{846526D0-5997-468D-9246-30108C518A6C}">
      <dgm:prSet/>
      <dgm:spPr/>
      <dgm:t>
        <a:bodyPr/>
        <a:lstStyle/>
        <a:p>
          <a:endParaRPr lang="fr-FR"/>
        </a:p>
      </dgm:t>
    </dgm:pt>
    <dgm:pt modelId="{32299A6B-A22A-4411-A5E3-92CBF6C4FB8B}" type="pres">
      <dgm:prSet presAssocID="{BEBD7AA5-29EB-46FC-BF23-E1506D098B2E}" presName="linearFlow" presStyleCnt="0">
        <dgm:presLayoutVars>
          <dgm:dir/>
          <dgm:animLvl val="lvl"/>
          <dgm:resizeHandles val="exact"/>
        </dgm:presLayoutVars>
      </dgm:prSet>
      <dgm:spPr/>
    </dgm:pt>
    <dgm:pt modelId="{9EB0FFB4-D7D8-40C7-8962-14723A949677}" type="pres">
      <dgm:prSet presAssocID="{09E3A27B-BF10-4C70-8B08-8BE99F8F0909}" presName="composite" presStyleCnt="0"/>
      <dgm:spPr/>
    </dgm:pt>
    <dgm:pt modelId="{D0FAF82C-1221-44A1-918B-951ADC6A74E1}" type="pres">
      <dgm:prSet presAssocID="{09E3A27B-BF10-4C70-8B08-8BE99F8F0909}" presName="parentText" presStyleLbl="alignNode1" presStyleIdx="0" presStyleCnt="3">
        <dgm:presLayoutVars>
          <dgm:chMax val="1"/>
          <dgm:bulletEnabled val="1"/>
        </dgm:presLayoutVars>
      </dgm:prSet>
      <dgm:spPr/>
    </dgm:pt>
    <dgm:pt modelId="{E13F48B6-D8F0-464E-80F3-F85A1C5F8601}" type="pres">
      <dgm:prSet presAssocID="{09E3A27B-BF10-4C70-8B08-8BE99F8F0909}" presName="descendantText" presStyleLbl="alignAcc1" presStyleIdx="0" presStyleCnt="3">
        <dgm:presLayoutVars>
          <dgm:bulletEnabled val="1"/>
        </dgm:presLayoutVars>
      </dgm:prSet>
      <dgm:spPr/>
      <dgm:t>
        <a:bodyPr/>
        <a:lstStyle/>
        <a:p>
          <a:endParaRPr lang="fr-FR"/>
        </a:p>
      </dgm:t>
    </dgm:pt>
    <dgm:pt modelId="{E5123EC9-8A8C-41D0-B791-90E406A67F93}" type="pres">
      <dgm:prSet presAssocID="{EB28F8EC-B45C-428F-9A53-E8938599BD6D}" presName="sp" presStyleCnt="0"/>
      <dgm:spPr/>
    </dgm:pt>
    <dgm:pt modelId="{01FEE823-1BC3-47F0-819F-2C686225D4F2}" type="pres">
      <dgm:prSet presAssocID="{64D3029B-C685-4B2B-AD20-F565A1B18072}" presName="composite" presStyleCnt="0"/>
      <dgm:spPr/>
    </dgm:pt>
    <dgm:pt modelId="{30B573A7-B8B0-449C-9186-1ADF393E0411}" type="pres">
      <dgm:prSet presAssocID="{64D3029B-C685-4B2B-AD20-F565A1B18072}" presName="parentText" presStyleLbl="alignNode1" presStyleIdx="1" presStyleCnt="3">
        <dgm:presLayoutVars>
          <dgm:chMax val="1"/>
          <dgm:bulletEnabled val="1"/>
        </dgm:presLayoutVars>
      </dgm:prSet>
      <dgm:spPr/>
    </dgm:pt>
    <dgm:pt modelId="{387C2170-F6F9-4ECC-ACF5-0D418312D991}" type="pres">
      <dgm:prSet presAssocID="{64D3029B-C685-4B2B-AD20-F565A1B18072}" presName="descendantText" presStyleLbl="alignAcc1" presStyleIdx="1" presStyleCnt="3">
        <dgm:presLayoutVars>
          <dgm:bulletEnabled val="1"/>
        </dgm:presLayoutVars>
      </dgm:prSet>
      <dgm:spPr/>
      <dgm:t>
        <a:bodyPr/>
        <a:lstStyle/>
        <a:p>
          <a:endParaRPr lang="fr-FR"/>
        </a:p>
      </dgm:t>
    </dgm:pt>
    <dgm:pt modelId="{37EF562A-8CA9-4DDF-B6A8-9CDE01E153EC}" type="pres">
      <dgm:prSet presAssocID="{4F7A0F7D-1BBB-49D4-BB8E-31E6E58E578D}" presName="sp" presStyleCnt="0"/>
      <dgm:spPr/>
    </dgm:pt>
    <dgm:pt modelId="{B955212A-8F0E-470E-9964-E09C8B6EE49E}" type="pres">
      <dgm:prSet presAssocID="{ED7CE4D0-2A10-4451-B471-E837CA5679FD}" presName="composite" presStyleCnt="0"/>
      <dgm:spPr/>
    </dgm:pt>
    <dgm:pt modelId="{865522D6-A98A-49AE-9795-D57FDEA11306}" type="pres">
      <dgm:prSet presAssocID="{ED7CE4D0-2A10-4451-B471-E837CA5679FD}" presName="parentText" presStyleLbl="alignNode1" presStyleIdx="2" presStyleCnt="3">
        <dgm:presLayoutVars>
          <dgm:chMax val="1"/>
          <dgm:bulletEnabled val="1"/>
        </dgm:presLayoutVars>
      </dgm:prSet>
      <dgm:spPr/>
    </dgm:pt>
    <dgm:pt modelId="{E1F5A44F-CAC5-4E64-8EB2-4D755A04645A}" type="pres">
      <dgm:prSet presAssocID="{ED7CE4D0-2A10-4451-B471-E837CA5679FD}" presName="descendantText" presStyleLbl="alignAcc1" presStyleIdx="2" presStyleCnt="3">
        <dgm:presLayoutVars>
          <dgm:bulletEnabled val="1"/>
        </dgm:presLayoutVars>
      </dgm:prSet>
      <dgm:spPr/>
      <dgm:t>
        <a:bodyPr/>
        <a:lstStyle/>
        <a:p>
          <a:endParaRPr lang="fr-FR"/>
        </a:p>
      </dgm:t>
    </dgm:pt>
  </dgm:ptLst>
  <dgm:cxnLst>
    <dgm:cxn modelId="{527E6AF0-1AFF-4993-87B9-5DC399B5B6D2}" srcId="{09E3A27B-BF10-4C70-8B08-8BE99F8F0909}" destId="{470C5D6C-31A7-4221-883C-6CDCB774B567}" srcOrd="0" destOrd="0" parTransId="{684F08E5-834A-4346-8DA9-AD81A23C460A}" sibTransId="{E871C399-6EF4-460C-A255-D2B274BE9CF9}"/>
    <dgm:cxn modelId="{16E0942A-D592-4A23-936F-61FAD5DFF48A}" srcId="{BEBD7AA5-29EB-46FC-BF23-E1506D098B2E}" destId="{09E3A27B-BF10-4C70-8B08-8BE99F8F0909}" srcOrd="0" destOrd="0" parTransId="{80ECFA7F-87F3-4BDA-AB2D-CA6DC681247C}" sibTransId="{EB28F8EC-B45C-428F-9A53-E8938599BD6D}"/>
    <dgm:cxn modelId="{80BD678A-C140-472A-AFCF-0762087B94DA}" srcId="{BEBD7AA5-29EB-46FC-BF23-E1506D098B2E}" destId="{ED7CE4D0-2A10-4451-B471-E837CA5679FD}" srcOrd="2" destOrd="0" parTransId="{BFD2A7A0-E3DF-4FD9-8E06-0EBEE3236762}" sibTransId="{628089A7-2B3E-487D-BA67-0E616EDC5877}"/>
    <dgm:cxn modelId="{746B2A08-1857-4498-8631-FD08E77A8701}" type="presOf" srcId="{09E3A27B-BF10-4C70-8B08-8BE99F8F0909}" destId="{D0FAF82C-1221-44A1-918B-951ADC6A74E1}" srcOrd="0" destOrd="0" presId="urn:microsoft.com/office/officeart/2005/8/layout/chevron2"/>
    <dgm:cxn modelId="{A9416609-88AF-463D-88FB-4B2E796D1B3F}" type="presOf" srcId="{ED7CE4D0-2A10-4451-B471-E837CA5679FD}" destId="{865522D6-A98A-49AE-9795-D57FDEA11306}" srcOrd="0" destOrd="0" presId="urn:microsoft.com/office/officeart/2005/8/layout/chevron2"/>
    <dgm:cxn modelId="{0A2B8DFC-DA3A-424F-979A-FFCD7509DE5B}" type="presOf" srcId="{64D3029B-C685-4B2B-AD20-F565A1B18072}" destId="{30B573A7-B8B0-449C-9186-1ADF393E0411}" srcOrd="0" destOrd="0" presId="urn:microsoft.com/office/officeart/2005/8/layout/chevron2"/>
    <dgm:cxn modelId="{7624B10F-8540-459D-B85E-39A4FB29954B}" srcId="{BEBD7AA5-29EB-46FC-BF23-E1506D098B2E}" destId="{64D3029B-C685-4B2B-AD20-F565A1B18072}" srcOrd="1" destOrd="0" parTransId="{585D4ABB-6B60-4853-ACAE-7E7B6C8271B4}" sibTransId="{4F7A0F7D-1BBB-49D4-BB8E-31E6E58E578D}"/>
    <dgm:cxn modelId="{AA6755CC-C058-4C99-B129-D9FBE3DA4B71}" type="presOf" srcId="{BEBD7AA5-29EB-46FC-BF23-E1506D098B2E}" destId="{32299A6B-A22A-4411-A5E3-92CBF6C4FB8B}" srcOrd="0" destOrd="0" presId="urn:microsoft.com/office/officeart/2005/8/layout/chevron2"/>
    <dgm:cxn modelId="{96D76662-9618-45E6-8433-D686EDDA0565}" type="presOf" srcId="{470C5D6C-31A7-4221-883C-6CDCB774B567}" destId="{E13F48B6-D8F0-464E-80F3-F85A1C5F8601}" srcOrd="0" destOrd="0" presId="urn:microsoft.com/office/officeart/2005/8/layout/chevron2"/>
    <dgm:cxn modelId="{F224F622-137C-4119-84C1-C37F874F9750}" type="presOf" srcId="{DC806A59-AA45-4757-861F-5392C366F9BB}" destId="{387C2170-F6F9-4ECC-ACF5-0D418312D991}" srcOrd="0" destOrd="0" presId="urn:microsoft.com/office/officeart/2005/8/layout/chevron2"/>
    <dgm:cxn modelId="{EEAE2CEC-380F-4CBF-AF29-A52CB2C6270C}" type="presOf" srcId="{A8758DE8-B639-4B5B-9160-0C039CFAD172}" destId="{E1F5A44F-CAC5-4E64-8EB2-4D755A04645A}" srcOrd="0" destOrd="0" presId="urn:microsoft.com/office/officeart/2005/8/layout/chevron2"/>
    <dgm:cxn modelId="{846526D0-5997-468D-9246-30108C518A6C}" srcId="{ED7CE4D0-2A10-4451-B471-E837CA5679FD}" destId="{A8758DE8-B639-4B5B-9160-0C039CFAD172}" srcOrd="0" destOrd="0" parTransId="{359EB686-2426-45FC-909A-7FCAF69DC65D}" sibTransId="{43F39065-B6B0-467E-BFBA-2AD5F67D79C7}"/>
    <dgm:cxn modelId="{81679FD8-EF29-4DC3-83B5-6FCD929CDC07}" srcId="{64D3029B-C685-4B2B-AD20-F565A1B18072}" destId="{DC806A59-AA45-4757-861F-5392C366F9BB}" srcOrd="0" destOrd="0" parTransId="{EB1D9E4A-13D5-4A29-A598-FA225E82A3E9}" sibTransId="{C5D97AD5-140C-4AE2-84ED-BC10967B9DD6}"/>
    <dgm:cxn modelId="{7CACD50D-145C-4F98-A298-860B44BD7C2E}" type="presParOf" srcId="{32299A6B-A22A-4411-A5E3-92CBF6C4FB8B}" destId="{9EB0FFB4-D7D8-40C7-8962-14723A949677}" srcOrd="0" destOrd="0" presId="urn:microsoft.com/office/officeart/2005/8/layout/chevron2"/>
    <dgm:cxn modelId="{1222DC8D-B6DA-4801-AC4B-E469BBB78CE5}" type="presParOf" srcId="{9EB0FFB4-D7D8-40C7-8962-14723A949677}" destId="{D0FAF82C-1221-44A1-918B-951ADC6A74E1}" srcOrd="0" destOrd="0" presId="urn:microsoft.com/office/officeart/2005/8/layout/chevron2"/>
    <dgm:cxn modelId="{D50ACB87-2848-4C18-B70F-8AF614C21EA1}" type="presParOf" srcId="{9EB0FFB4-D7D8-40C7-8962-14723A949677}" destId="{E13F48B6-D8F0-464E-80F3-F85A1C5F8601}" srcOrd="1" destOrd="0" presId="urn:microsoft.com/office/officeart/2005/8/layout/chevron2"/>
    <dgm:cxn modelId="{F65C0FE4-F864-4D94-AC2A-714C283343DD}" type="presParOf" srcId="{32299A6B-A22A-4411-A5E3-92CBF6C4FB8B}" destId="{E5123EC9-8A8C-41D0-B791-90E406A67F93}" srcOrd="1" destOrd="0" presId="urn:microsoft.com/office/officeart/2005/8/layout/chevron2"/>
    <dgm:cxn modelId="{FBF6083B-DB59-42A8-BEDF-2ED967D8288C}" type="presParOf" srcId="{32299A6B-A22A-4411-A5E3-92CBF6C4FB8B}" destId="{01FEE823-1BC3-47F0-819F-2C686225D4F2}" srcOrd="2" destOrd="0" presId="urn:microsoft.com/office/officeart/2005/8/layout/chevron2"/>
    <dgm:cxn modelId="{F5FCC31E-82C7-450B-83CF-C48660B772EF}" type="presParOf" srcId="{01FEE823-1BC3-47F0-819F-2C686225D4F2}" destId="{30B573A7-B8B0-449C-9186-1ADF393E0411}" srcOrd="0" destOrd="0" presId="urn:microsoft.com/office/officeart/2005/8/layout/chevron2"/>
    <dgm:cxn modelId="{150FFC45-1108-413E-BD81-EEC491A3757B}" type="presParOf" srcId="{01FEE823-1BC3-47F0-819F-2C686225D4F2}" destId="{387C2170-F6F9-4ECC-ACF5-0D418312D991}" srcOrd="1" destOrd="0" presId="urn:microsoft.com/office/officeart/2005/8/layout/chevron2"/>
    <dgm:cxn modelId="{BE54A680-C5A1-4C88-AE62-357E18EAED69}" type="presParOf" srcId="{32299A6B-A22A-4411-A5E3-92CBF6C4FB8B}" destId="{37EF562A-8CA9-4DDF-B6A8-9CDE01E153EC}" srcOrd="3" destOrd="0" presId="urn:microsoft.com/office/officeart/2005/8/layout/chevron2"/>
    <dgm:cxn modelId="{404D3470-E9A9-42D2-9668-5FBB0AB46E2A}" type="presParOf" srcId="{32299A6B-A22A-4411-A5E3-92CBF6C4FB8B}" destId="{B955212A-8F0E-470E-9964-E09C8B6EE49E}" srcOrd="4" destOrd="0" presId="urn:microsoft.com/office/officeart/2005/8/layout/chevron2"/>
    <dgm:cxn modelId="{571A0732-A998-4CF9-A87C-152383993618}" type="presParOf" srcId="{B955212A-8F0E-470E-9964-E09C8B6EE49E}" destId="{865522D6-A98A-49AE-9795-D57FDEA11306}" srcOrd="0" destOrd="0" presId="urn:microsoft.com/office/officeart/2005/8/layout/chevron2"/>
    <dgm:cxn modelId="{3470D156-9394-4D62-978F-558622B9EF87}" type="presParOf" srcId="{B955212A-8F0E-470E-9964-E09C8B6EE49E}" destId="{E1F5A44F-CAC5-4E64-8EB2-4D755A04645A}" srcOrd="1" destOrd="0" presId="urn:microsoft.com/office/officeart/2005/8/layout/chevron2"/>
  </dgm:cxnLst>
  <dgm:bg/>
  <dgm:whole/>
</dgm:dataModel>
</file>

<file path=ppt/diagrams/data2.xml><?xml version="1.0" encoding="utf-8"?>
<dgm:dataModel xmlns:dgm="http://schemas.openxmlformats.org/drawingml/2006/diagram" xmlns:a="http://schemas.openxmlformats.org/drawingml/2006/main">
  <dgm:ptLst>
    <dgm:pt modelId="{596532A8-68EC-4B1A-AB0F-0E7F4C5C2365}"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fr-FR"/>
        </a:p>
      </dgm:t>
    </dgm:pt>
    <dgm:pt modelId="{387A0678-928B-4642-BBD7-C2AF00982D0F}">
      <dgm:prSet phldrT="[Texte]" phldr="1"/>
      <dgm:spPr/>
      <dgm:t>
        <a:bodyPr/>
        <a:lstStyle/>
        <a:p>
          <a:endParaRPr lang="fr-FR"/>
        </a:p>
      </dgm:t>
    </dgm:pt>
    <dgm:pt modelId="{26B74C6F-8523-4AEF-82E0-EB7A372B565B}" type="parTrans" cxnId="{C6DBA973-85C4-43F4-B73E-AED71B0A8C84}">
      <dgm:prSet/>
      <dgm:spPr/>
      <dgm:t>
        <a:bodyPr/>
        <a:lstStyle/>
        <a:p>
          <a:endParaRPr lang="fr-FR"/>
        </a:p>
      </dgm:t>
    </dgm:pt>
    <dgm:pt modelId="{3A9AE190-5BF3-45DA-9DB7-1EA4EF9959F8}" type="sibTrans" cxnId="{C6DBA973-85C4-43F4-B73E-AED71B0A8C84}">
      <dgm:prSet/>
      <dgm:spPr/>
      <dgm:t>
        <a:bodyPr/>
        <a:lstStyle/>
        <a:p>
          <a:endParaRPr lang="fr-FR"/>
        </a:p>
      </dgm:t>
    </dgm:pt>
    <dgm:pt modelId="{375A26C5-B8D7-411F-B8F7-7C50835F4E3D}">
      <dgm:prSet phldrT="[Texte]"/>
      <dgm:spPr/>
      <dgm:t>
        <a:bodyPr/>
        <a:lstStyle/>
        <a:p>
          <a:r>
            <a:rPr lang="en-US" b="0" i="0" dirty="0" err="1" smtClean="0"/>
            <a:t>PostgreSQL</a:t>
          </a:r>
          <a:r>
            <a:rPr lang="en-US" b="0" i="0" dirty="0" smtClean="0"/>
            <a:t> is an advanced, enterprise-class, and open-source relational database system. </a:t>
          </a:r>
          <a:r>
            <a:rPr lang="en-US" b="0" i="0" dirty="0" err="1" smtClean="0"/>
            <a:t>PostgreSQL</a:t>
          </a:r>
          <a:r>
            <a:rPr lang="en-US" b="0" i="0" dirty="0" smtClean="0"/>
            <a:t> supports both SQL (relational) and JSON (non-relational) querying.</a:t>
          </a:r>
          <a:endParaRPr lang="fr-FR" dirty="0"/>
        </a:p>
      </dgm:t>
    </dgm:pt>
    <dgm:pt modelId="{1E968813-DB3D-4A4F-A2DE-0CF7F5F6921C}" type="parTrans" cxnId="{6BFF2C26-300C-4B15-9943-B5587A611E67}">
      <dgm:prSet/>
      <dgm:spPr/>
      <dgm:t>
        <a:bodyPr/>
        <a:lstStyle/>
        <a:p>
          <a:endParaRPr lang="fr-FR"/>
        </a:p>
      </dgm:t>
    </dgm:pt>
    <dgm:pt modelId="{83D0CAA8-175A-45D1-9BE1-B34FF918B1C3}" type="sibTrans" cxnId="{6BFF2C26-300C-4B15-9943-B5587A611E67}">
      <dgm:prSet/>
      <dgm:spPr/>
      <dgm:t>
        <a:bodyPr/>
        <a:lstStyle/>
        <a:p>
          <a:endParaRPr lang="fr-FR"/>
        </a:p>
      </dgm:t>
    </dgm:pt>
    <dgm:pt modelId="{1A3DA97E-2935-4702-AD96-AFA0EB853F0B}">
      <dgm:prSet phldrT="[Texte]" phldr="1"/>
      <dgm:spPr/>
      <dgm:t>
        <a:bodyPr/>
        <a:lstStyle/>
        <a:p>
          <a:endParaRPr lang="fr-FR"/>
        </a:p>
      </dgm:t>
    </dgm:pt>
    <dgm:pt modelId="{1B6C4FB7-D914-4E69-89F5-2ACF20E64839}" type="parTrans" cxnId="{6D26493F-827B-45C7-8CE4-67F610486ABA}">
      <dgm:prSet/>
      <dgm:spPr/>
      <dgm:t>
        <a:bodyPr/>
        <a:lstStyle/>
        <a:p>
          <a:endParaRPr lang="fr-FR"/>
        </a:p>
      </dgm:t>
    </dgm:pt>
    <dgm:pt modelId="{8DED5D37-4686-4B7A-ADC0-3380D6FAA67A}" type="sibTrans" cxnId="{6D26493F-827B-45C7-8CE4-67F610486ABA}">
      <dgm:prSet/>
      <dgm:spPr/>
      <dgm:t>
        <a:bodyPr/>
        <a:lstStyle/>
        <a:p>
          <a:endParaRPr lang="fr-FR"/>
        </a:p>
      </dgm:t>
    </dgm:pt>
    <dgm:pt modelId="{CF0354CA-48E3-46F0-B45C-F0ACB3D707F6}">
      <dgm:prSet phldrT="[Texte]"/>
      <dgm:spPr/>
      <dgm:t>
        <a:bodyPr/>
        <a:lstStyle/>
        <a:p>
          <a:r>
            <a:rPr lang="en-US" b="0" i="0" dirty="0" err="1" smtClean="0"/>
            <a:t>PostgreSQL</a:t>
          </a:r>
          <a:r>
            <a:rPr lang="en-US" b="0" i="0" dirty="0" smtClean="0"/>
            <a:t> is a highly stable database backed by more than 20 years of development by the open-source community.</a:t>
          </a:r>
          <a:endParaRPr lang="fr-FR" dirty="0"/>
        </a:p>
      </dgm:t>
    </dgm:pt>
    <dgm:pt modelId="{347BBE2A-366F-40CF-9CD5-CA543D5EAE5B}" type="parTrans" cxnId="{52F0EA89-AF77-4F8B-B03C-750048320E19}">
      <dgm:prSet/>
      <dgm:spPr/>
      <dgm:t>
        <a:bodyPr/>
        <a:lstStyle/>
        <a:p>
          <a:endParaRPr lang="fr-FR"/>
        </a:p>
      </dgm:t>
    </dgm:pt>
    <dgm:pt modelId="{9AED9965-7300-419A-8E42-7D4B4CE9D880}" type="sibTrans" cxnId="{52F0EA89-AF77-4F8B-B03C-750048320E19}">
      <dgm:prSet/>
      <dgm:spPr/>
      <dgm:t>
        <a:bodyPr/>
        <a:lstStyle/>
        <a:p>
          <a:endParaRPr lang="fr-FR"/>
        </a:p>
      </dgm:t>
    </dgm:pt>
    <dgm:pt modelId="{61AD163B-12CC-4233-9AD3-B16AAAA3034B}">
      <dgm:prSet phldrT="[Texte]" phldr="1"/>
      <dgm:spPr/>
      <dgm:t>
        <a:bodyPr/>
        <a:lstStyle/>
        <a:p>
          <a:endParaRPr lang="fr-FR"/>
        </a:p>
      </dgm:t>
    </dgm:pt>
    <dgm:pt modelId="{40495D06-428E-4F3D-B8E9-877E662884A3}" type="parTrans" cxnId="{1EBB8074-3874-4D9D-AD61-77B44B144ED6}">
      <dgm:prSet/>
      <dgm:spPr/>
      <dgm:t>
        <a:bodyPr/>
        <a:lstStyle/>
        <a:p>
          <a:endParaRPr lang="fr-FR"/>
        </a:p>
      </dgm:t>
    </dgm:pt>
    <dgm:pt modelId="{0512651D-6778-41C2-AE41-546B81E1CF45}" type="sibTrans" cxnId="{1EBB8074-3874-4D9D-AD61-77B44B144ED6}">
      <dgm:prSet/>
      <dgm:spPr/>
      <dgm:t>
        <a:bodyPr/>
        <a:lstStyle/>
        <a:p>
          <a:endParaRPr lang="fr-FR"/>
        </a:p>
      </dgm:t>
    </dgm:pt>
    <dgm:pt modelId="{0C6A68AE-F254-4B7E-8463-523CF732C659}">
      <dgm:prSet phldrT="[Texte]"/>
      <dgm:spPr/>
      <dgm:t>
        <a:bodyPr/>
        <a:lstStyle/>
        <a:p>
          <a:r>
            <a:rPr lang="en-US" b="0" i="0" dirty="0" err="1" smtClean="0"/>
            <a:t>PostgreSQL</a:t>
          </a:r>
          <a:r>
            <a:rPr lang="en-US" b="0" i="0" dirty="0" smtClean="0"/>
            <a:t> is used as a primary database for many web applications as well as mobile and analytics applications.</a:t>
          </a:r>
          <a:endParaRPr lang="fr-FR" dirty="0"/>
        </a:p>
      </dgm:t>
    </dgm:pt>
    <dgm:pt modelId="{5F56A25E-9289-4737-B974-5F894059FFE7}" type="parTrans" cxnId="{A217641E-6631-466B-81AB-CE92B73E1412}">
      <dgm:prSet/>
      <dgm:spPr/>
      <dgm:t>
        <a:bodyPr/>
        <a:lstStyle/>
        <a:p>
          <a:endParaRPr lang="fr-FR"/>
        </a:p>
      </dgm:t>
    </dgm:pt>
    <dgm:pt modelId="{BBC28B7D-2788-4BE9-BB93-E3D2B29622CD}" type="sibTrans" cxnId="{A217641E-6631-466B-81AB-CE92B73E1412}">
      <dgm:prSet/>
      <dgm:spPr/>
      <dgm:t>
        <a:bodyPr/>
        <a:lstStyle/>
        <a:p>
          <a:endParaRPr lang="fr-FR"/>
        </a:p>
      </dgm:t>
    </dgm:pt>
    <dgm:pt modelId="{06355672-FD77-4D0F-A060-BE23CD4E58C8}" type="pres">
      <dgm:prSet presAssocID="{596532A8-68EC-4B1A-AB0F-0E7F4C5C2365}" presName="linearFlow" presStyleCnt="0">
        <dgm:presLayoutVars>
          <dgm:dir/>
          <dgm:animLvl val="lvl"/>
          <dgm:resizeHandles val="exact"/>
        </dgm:presLayoutVars>
      </dgm:prSet>
      <dgm:spPr/>
    </dgm:pt>
    <dgm:pt modelId="{9F4AEDBA-CE37-44A0-B9D5-4663F8AAAC0F}" type="pres">
      <dgm:prSet presAssocID="{387A0678-928B-4642-BBD7-C2AF00982D0F}" presName="composite" presStyleCnt="0"/>
      <dgm:spPr/>
    </dgm:pt>
    <dgm:pt modelId="{EEE464DE-7997-4238-9E1D-2BAACB8E2466}" type="pres">
      <dgm:prSet presAssocID="{387A0678-928B-4642-BBD7-C2AF00982D0F}" presName="parentText" presStyleLbl="alignNode1" presStyleIdx="0" presStyleCnt="3">
        <dgm:presLayoutVars>
          <dgm:chMax val="1"/>
          <dgm:bulletEnabled val="1"/>
        </dgm:presLayoutVars>
      </dgm:prSet>
      <dgm:spPr/>
    </dgm:pt>
    <dgm:pt modelId="{E10453A6-F337-4F7C-9497-BA62F616E7B5}" type="pres">
      <dgm:prSet presAssocID="{387A0678-928B-4642-BBD7-C2AF00982D0F}" presName="descendantText" presStyleLbl="alignAcc1" presStyleIdx="0" presStyleCnt="3">
        <dgm:presLayoutVars>
          <dgm:bulletEnabled val="1"/>
        </dgm:presLayoutVars>
      </dgm:prSet>
      <dgm:spPr/>
      <dgm:t>
        <a:bodyPr/>
        <a:lstStyle/>
        <a:p>
          <a:endParaRPr lang="fr-FR"/>
        </a:p>
      </dgm:t>
    </dgm:pt>
    <dgm:pt modelId="{622F6822-4137-4880-A9BA-F2258F750108}" type="pres">
      <dgm:prSet presAssocID="{3A9AE190-5BF3-45DA-9DB7-1EA4EF9959F8}" presName="sp" presStyleCnt="0"/>
      <dgm:spPr/>
    </dgm:pt>
    <dgm:pt modelId="{4CC58037-1296-4242-9513-2CEF83724B2E}" type="pres">
      <dgm:prSet presAssocID="{1A3DA97E-2935-4702-AD96-AFA0EB853F0B}" presName="composite" presStyleCnt="0"/>
      <dgm:spPr/>
    </dgm:pt>
    <dgm:pt modelId="{98873EFA-3096-4387-93CF-3DDF9C067029}" type="pres">
      <dgm:prSet presAssocID="{1A3DA97E-2935-4702-AD96-AFA0EB853F0B}" presName="parentText" presStyleLbl="alignNode1" presStyleIdx="1" presStyleCnt="3">
        <dgm:presLayoutVars>
          <dgm:chMax val="1"/>
          <dgm:bulletEnabled val="1"/>
        </dgm:presLayoutVars>
      </dgm:prSet>
      <dgm:spPr/>
    </dgm:pt>
    <dgm:pt modelId="{C9E7DF6C-2F84-4A0C-BB25-1B66D832CF11}" type="pres">
      <dgm:prSet presAssocID="{1A3DA97E-2935-4702-AD96-AFA0EB853F0B}" presName="descendantText" presStyleLbl="alignAcc1" presStyleIdx="1" presStyleCnt="3">
        <dgm:presLayoutVars>
          <dgm:bulletEnabled val="1"/>
        </dgm:presLayoutVars>
      </dgm:prSet>
      <dgm:spPr/>
      <dgm:t>
        <a:bodyPr/>
        <a:lstStyle/>
        <a:p>
          <a:endParaRPr lang="fr-FR"/>
        </a:p>
      </dgm:t>
    </dgm:pt>
    <dgm:pt modelId="{77058F25-B486-49D2-85D5-F1FFAFF3D23C}" type="pres">
      <dgm:prSet presAssocID="{8DED5D37-4686-4B7A-ADC0-3380D6FAA67A}" presName="sp" presStyleCnt="0"/>
      <dgm:spPr/>
    </dgm:pt>
    <dgm:pt modelId="{444B21E7-AAF0-40E2-B000-AD7B408665B0}" type="pres">
      <dgm:prSet presAssocID="{61AD163B-12CC-4233-9AD3-B16AAAA3034B}" presName="composite" presStyleCnt="0"/>
      <dgm:spPr/>
    </dgm:pt>
    <dgm:pt modelId="{31683B2C-54BD-4266-A8B0-9B7FBF2A1C5A}" type="pres">
      <dgm:prSet presAssocID="{61AD163B-12CC-4233-9AD3-B16AAAA3034B}" presName="parentText" presStyleLbl="alignNode1" presStyleIdx="2" presStyleCnt="3">
        <dgm:presLayoutVars>
          <dgm:chMax val="1"/>
          <dgm:bulletEnabled val="1"/>
        </dgm:presLayoutVars>
      </dgm:prSet>
      <dgm:spPr/>
    </dgm:pt>
    <dgm:pt modelId="{F2CA52EC-FF8A-47C4-B140-ACDCAE13AA61}" type="pres">
      <dgm:prSet presAssocID="{61AD163B-12CC-4233-9AD3-B16AAAA3034B}" presName="descendantText" presStyleLbl="alignAcc1" presStyleIdx="2" presStyleCnt="3">
        <dgm:presLayoutVars>
          <dgm:bulletEnabled val="1"/>
        </dgm:presLayoutVars>
      </dgm:prSet>
      <dgm:spPr/>
      <dgm:t>
        <a:bodyPr/>
        <a:lstStyle/>
        <a:p>
          <a:endParaRPr lang="fr-FR"/>
        </a:p>
      </dgm:t>
    </dgm:pt>
  </dgm:ptLst>
  <dgm:cxnLst>
    <dgm:cxn modelId="{EE0725E7-68DE-4C81-815E-7A6AD10FDBC5}" type="presOf" srcId="{375A26C5-B8D7-411F-B8F7-7C50835F4E3D}" destId="{E10453A6-F337-4F7C-9497-BA62F616E7B5}" srcOrd="0" destOrd="0" presId="urn:microsoft.com/office/officeart/2005/8/layout/chevron2"/>
    <dgm:cxn modelId="{EDB75B7A-6D2E-44FF-BC66-88F925647CF5}" type="presOf" srcId="{CF0354CA-48E3-46F0-B45C-F0ACB3D707F6}" destId="{C9E7DF6C-2F84-4A0C-BB25-1B66D832CF11}" srcOrd="0" destOrd="0" presId="urn:microsoft.com/office/officeart/2005/8/layout/chevron2"/>
    <dgm:cxn modelId="{6D26493F-827B-45C7-8CE4-67F610486ABA}" srcId="{596532A8-68EC-4B1A-AB0F-0E7F4C5C2365}" destId="{1A3DA97E-2935-4702-AD96-AFA0EB853F0B}" srcOrd="1" destOrd="0" parTransId="{1B6C4FB7-D914-4E69-89F5-2ACF20E64839}" sibTransId="{8DED5D37-4686-4B7A-ADC0-3380D6FAA67A}"/>
    <dgm:cxn modelId="{1EBB8074-3874-4D9D-AD61-77B44B144ED6}" srcId="{596532A8-68EC-4B1A-AB0F-0E7F4C5C2365}" destId="{61AD163B-12CC-4233-9AD3-B16AAAA3034B}" srcOrd="2" destOrd="0" parTransId="{40495D06-428E-4F3D-B8E9-877E662884A3}" sibTransId="{0512651D-6778-41C2-AE41-546B81E1CF45}"/>
    <dgm:cxn modelId="{C6DBA973-85C4-43F4-B73E-AED71B0A8C84}" srcId="{596532A8-68EC-4B1A-AB0F-0E7F4C5C2365}" destId="{387A0678-928B-4642-BBD7-C2AF00982D0F}" srcOrd="0" destOrd="0" parTransId="{26B74C6F-8523-4AEF-82E0-EB7A372B565B}" sibTransId="{3A9AE190-5BF3-45DA-9DB7-1EA4EF9959F8}"/>
    <dgm:cxn modelId="{A217641E-6631-466B-81AB-CE92B73E1412}" srcId="{61AD163B-12CC-4233-9AD3-B16AAAA3034B}" destId="{0C6A68AE-F254-4B7E-8463-523CF732C659}" srcOrd="0" destOrd="0" parTransId="{5F56A25E-9289-4737-B974-5F894059FFE7}" sibTransId="{BBC28B7D-2788-4BE9-BB93-E3D2B29622CD}"/>
    <dgm:cxn modelId="{C5756382-7491-406B-8BA3-5901A900764E}" type="presOf" srcId="{1A3DA97E-2935-4702-AD96-AFA0EB853F0B}" destId="{98873EFA-3096-4387-93CF-3DDF9C067029}" srcOrd="0" destOrd="0" presId="urn:microsoft.com/office/officeart/2005/8/layout/chevron2"/>
    <dgm:cxn modelId="{52F0EA89-AF77-4F8B-B03C-750048320E19}" srcId="{1A3DA97E-2935-4702-AD96-AFA0EB853F0B}" destId="{CF0354CA-48E3-46F0-B45C-F0ACB3D707F6}" srcOrd="0" destOrd="0" parTransId="{347BBE2A-366F-40CF-9CD5-CA543D5EAE5B}" sibTransId="{9AED9965-7300-419A-8E42-7D4B4CE9D880}"/>
    <dgm:cxn modelId="{676B005A-883C-461B-BA94-BF872472519F}" type="presOf" srcId="{387A0678-928B-4642-BBD7-C2AF00982D0F}" destId="{EEE464DE-7997-4238-9E1D-2BAACB8E2466}" srcOrd="0" destOrd="0" presId="urn:microsoft.com/office/officeart/2005/8/layout/chevron2"/>
    <dgm:cxn modelId="{597C75F0-9885-4F74-9AD8-F1BBC3C63F74}" type="presOf" srcId="{596532A8-68EC-4B1A-AB0F-0E7F4C5C2365}" destId="{06355672-FD77-4D0F-A060-BE23CD4E58C8}" srcOrd="0" destOrd="0" presId="urn:microsoft.com/office/officeart/2005/8/layout/chevron2"/>
    <dgm:cxn modelId="{6BFF2C26-300C-4B15-9943-B5587A611E67}" srcId="{387A0678-928B-4642-BBD7-C2AF00982D0F}" destId="{375A26C5-B8D7-411F-B8F7-7C50835F4E3D}" srcOrd="0" destOrd="0" parTransId="{1E968813-DB3D-4A4F-A2DE-0CF7F5F6921C}" sibTransId="{83D0CAA8-175A-45D1-9BE1-B34FF918B1C3}"/>
    <dgm:cxn modelId="{BFB8FDDF-16DE-4BE7-8031-D7934BA085E3}" type="presOf" srcId="{61AD163B-12CC-4233-9AD3-B16AAAA3034B}" destId="{31683B2C-54BD-4266-A8B0-9B7FBF2A1C5A}" srcOrd="0" destOrd="0" presId="urn:microsoft.com/office/officeart/2005/8/layout/chevron2"/>
    <dgm:cxn modelId="{3F158A29-2346-4141-9DE7-D60609E9CC79}" type="presOf" srcId="{0C6A68AE-F254-4B7E-8463-523CF732C659}" destId="{F2CA52EC-FF8A-47C4-B140-ACDCAE13AA61}" srcOrd="0" destOrd="0" presId="urn:microsoft.com/office/officeart/2005/8/layout/chevron2"/>
    <dgm:cxn modelId="{7806C686-740E-43A6-A1CB-5826F3C311B3}" type="presParOf" srcId="{06355672-FD77-4D0F-A060-BE23CD4E58C8}" destId="{9F4AEDBA-CE37-44A0-B9D5-4663F8AAAC0F}" srcOrd="0" destOrd="0" presId="urn:microsoft.com/office/officeart/2005/8/layout/chevron2"/>
    <dgm:cxn modelId="{1C4C1B23-9BD8-465C-842A-37E09E53E068}" type="presParOf" srcId="{9F4AEDBA-CE37-44A0-B9D5-4663F8AAAC0F}" destId="{EEE464DE-7997-4238-9E1D-2BAACB8E2466}" srcOrd="0" destOrd="0" presId="urn:microsoft.com/office/officeart/2005/8/layout/chevron2"/>
    <dgm:cxn modelId="{D276DFEF-2D52-4B61-8F53-24E75E4E2667}" type="presParOf" srcId="{9F4AEDBA-CE37-44A0-B9D5-4663F8AAAC0F}" destId="{E10453A6-F337-4F7C-9497-BA62F616E7B5}" srcOrd="1" destOrd="0" presId="urn:microsoft.com/office/officeart/2005/8/layout/chevron2"/>
    <dgm:cxn modelId="{FEE3C969-CA51-40B1-B6D1-8282433FF390}" type="presParOf" srcId="{06355672-FD77-4D0F-A060-BE23CD4E58C8}" destId="{622F6822-4137-4880-A9BA-F2258F750108}" srcOrd="1" destOrd="0" presId="urn:microsoft.com/office/officeart/2005/8/layout/chevron2"/>
    <dgm:cxn modelId="{837AEC74-FC0C-4933-8E3A-93D5DDBA7C66}" type="presParOf" srcId="{06355672-FD77-4D0F-A060-BE23CD4E58C8}" destId="{4CC58037-1296-4242-9513-2CEF83724B2E}" srcOrd="2" destOrd="0" presId="urn:microsoft.com/office/officeart/2005/8/layout/chevron2"/>
    <dgm:cxn modelId="{71AA5D7D-BDD6-41F7-9185-09D20EC2F416}" type="presParOf" srcId="{4CC58037-1296-4242-9513-2CEF83724B2E}" destId="{98873EFA-3096-4387-93CF-3DDF9C067029}" srcOrd="0" destOrd="0" presId="urn:microsoft.com/office/officeart/2005/8/layout/chevron2"/>
    <dgm:cxn modelId="{26A0EFD3-8F07-46F4-8D64-A10C9745BA2C}" type="presParOf" srcId="{4CC58037-1296-4242-9513-2CEF83724B2E}" destId="{C9E7DF6C-2F84-4A0C-BB25-1B66D832CF11}" srcOrd="1" destOrd="0" presId="urn:microsoft.com/office/officeart/2005/8/layout/chevron2"/>
    <dgm:cxn modelId="{F4A24FE9-0C32-4B8F-B69F-91381C715D30}" type="presParOf" srcId="{06355672-FD77-4D0F-A060-BE23CD4E58C8}" destId="{77058F25-B486-49D2-85D5-F1FFAFF3D23C}" srcOrd="3" destOrd="0" presId="urn:microsoft.com/office/officeart/2005/8/layout/chevron2"/>
    <dgm:cxn modelId="{D576F66A-13DC-4030-9C0B-1C28658C5BE5}" type="presParOf" srcId="{06355672-FD77-4D0F-A060-BE23CD4E58C8}" destId="{444B21E7-AAF0-40E2-B000-AD7B408665B0}" srcOrd="4" destOrd="0" presId="urn:microsoft.com/office/officeart/2005/8/layout/chevron2"/>
    <dgm:cxn modelId="{D5C432CE-7791-4E6F-88E1-F6901B8DDF3D}" type="presParOf" srcId="{444B21E7-AAF0-40E2-B000-AD7B408665B0}" destId="{31683B2C-54BD-4266-A8B0-9B7FBF2A1C5A}" srcOrd="0" destOrd="0" presId="urn:microsoft.com/office/officeart/2005/8/layout/chevron2"/>
    <dgm:cxn modelId="{CD3648B5-2C50-4559-AC45-F820FB01555C}" type="presParOf" srcId="{444B21E7-AAF0-40E2-B000-AD7B408665B0}" destId="{F2CA52EC-FF8A-47C4-B140-ACDCAE13AA61}"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A96F99D3-9BB8-44E3-B0ED-8FA67C9FDCFB}"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fr-FR"/>
        </a:p>
      </dgm:t>
    </dgm:pt>
    <dgm:pt modelId="{BAECA300-7EAF-4D06-A206-58895335BCBC}">
      <dgm:prSet phldrT="[Texte]" phldr="1"/>
      <dgm:spPr/>
      <dgm:t>
        <a:bodyPr/>
        <a:lstStyle/>
        <a:p>
          <a:endParaRPr lang="fr-FR"/>
        </a:p>
      </dgm:t>
    </dgm:pt>
    <dgm:pt modelId="{35512946-B832-4332-9036-0551DC25E5A2}" type="parTrans" cxnId="{D92F027C-E25C-4B2B-8DE4-8849D7702DD4}">
      <dgm:prSet/>
      <dgm:spPr/>
      <dgm:t>
        <a:bodyPr/>
        <a:lstStyle/>
        <a:p>
          <a:endParaRPr lang="fr-FR"/>
        </a:p>
      </dgm:t>
    </dgm:pt>
    <dgm:pt modelId="{AEC0752F-3209-439A-9A18-DE88391413DE}" type="sibTrans" cxnId="{D92F027C-E25C-4B2B-8DE4-8849D7702DD4}">
      <dgm:prSet/>
      <dgm:spPr/>
      <dgm:t>
        <a:bodyPr/>
        <a:lstStyle/>
        <a:p>
          <a:endParaRPr lang="fr-FR"/>
        </a:p>
      </dgm:t>
    </dgm:pt>
    <dgm:pt modelId="{0579D164-622F-42B0-B872-95E447C97DDC}">
      <dgm:prSet phldrT="[Texte]"/>
      <dgm:spPr/>
      <dgm:t>
        <a:bodyPr/>
        <a:lstStyle/>
        <a:p>
          <a:r>
            <a:rPr lang="en-US" b="0" i="0" dirty="0" smtClean="0"/>
            <a:t>SQL Server is a relational database management system, or RDBMS, developed and marketed by Microsoft.</a:t>
          </a:r>
          <a:endParaRPr lang="fr-FR" dirty="0"/>
        </a:p>
      </dgm:t>
    </dgm:pt>
    <dgm:pt modelId="{74738FC8-1991-458E-9FA6-839C2F211457}" type="parTrans" cxnId="{7877A932-C73A-4D46-BEAA-E88957DB062B}">
      <dgm:prSet/>
      <dgm:spPr/>
      <dgm:t>
        <a:bodyPr/>
        <a:lstStyle/>
        <a:p>
          <a:endParaRPr lang="fr-FR"/>
        </a:p>
      </dgm:t>
    </dgm:pt>
    <dgm:pt modelId="{5F99E8AA-1CF5-43E2-9A28-AD4938F5B592}" type="sibTrans" cxnId="{7877A932-C73A-4D46-BEAA-E88957DB062B}">
      <dgm:prSet/>
      <dgm:spPr/>
      <dgm:t>
        <a:bodyPr/>
        <a:lstStyle/>
        <a:p>
          <a:endParaRPr lang="fr-FR"/>
        </a:p>
      </dgm:t>
    </dgm:pt>
    <dgm:pt modelId="{72C5EE75-B53D-4620-8D85-96F0B4E690C7}">
      <dgm:prSet phldrT="[Texte]" phldr="1"/>
      <dgm:spPr/>
      <dgm:t>
        <a:bodyPr/>
        <a:lstStyle/>
        <a:p>
          <a:endParaRPr lang="fr-FR"/>
        </a:p>
      </dgm:t>
    </dgm:pt>
    <dgm:pt modelId="{614F533E-AF01-47FC-A3BB-5DF22F254A0F}" type="parTrans" cxnId="{406F9EEE-71ED-4033-A796-1D6498E37475}">
      <dgm:prSet/>
      <dgm:spPr/>
      <dgm:t>
        <a:bodyPr/>
        <a:lstStyle/>
        <a:p>
          <a:endParaRPr lang="fr-FR"/>
        </a:p>
      </dgm:t>
    </dgm:pt>
    <dgm:pt modelId="{084CB7A6-1D5A-4F33-AA6D-46A3DFB43162}" type="sibTrans" cxnId="{406F9EEE-71ED-4033-A796-1D6498E37475}">
      <dgm:prSet/>
      <dgm:spPr/>
      <dgm:t>
        <a:bodyPr/>
        <a:lstStyle/>
        <a:p>
          <a:endParaRPr lang="fr-FR"/>
        </a:p>
      </dgm:t>
    </dgm:pt>
    <dgm:pt modelId="{80207357-B63A-4D7D-BD1C-2CBF8B9E5708}">
      <dgm:prSet phldrT="[Texte]"/>
      <dgm:spPr/>
      <dgm:t>
        <a:bodyPr/>
        <a:lstStyle/>
        <a:p>
          <a:r>
            <a:rPr lang="en-US" b="0" i="0" dirty="0" smtClean="0"/>
            <a:t>SQL Server works exclusively on Windows environment for more than 20 years. In 2016, Microsoft made it available on Linux. SQL Server 2017 became generally available in October 2016 that ran on both Windows and Linux.</a:t>
          </a:r>
          <a:endParaRPr lang="fr-FR" dirty="0"/>
        </a:p>
      </dgm:t>
    </dgm:pt>
    <dgm:pt modelId="{07E08A02-07A9-407A-A142-348CE9EF09BD}" type="parTrans" cxnId="{0C19EC18-60A1-45B6-8188-6CA989593EB1}">
      <dgm:prSet/>
      <dgm:spPr/>
      <dgm:t>
        <a:bodyPr/>
        <a:lstStyle/>
        <a:p>
          <a:endParaRPr lang="fr-FR"/>
        </a:p>
      </dgm:t>
    </dgm:pt>
    <dgm:pt modelId="{06CBA40C-B1D0-449B-92FB-96FB14905C18}" type="sibTrans" cxnId="{0C19EC18-60A1-45B6-8188-6CA989593EB1}">
      <dgm:prSet/>
      <dgm:spPr/>
      <dgm:t>
        <a:bodyPr/>
        <a:lstStyle/>
        <a:p>
          <a:endParaRPr lang="fr-FR"/>
        </a:p>
      </dgm:t>
    </dgm:pt>
    <dgm:pt modelId="{815CDE7D-6061-40E9-8429-7AA7374D738E}">
      <dgm:prSet phldrT="[Texte]" phldr="1"/>
      <dgm:spPr/>
      <dgm:t>
        <a:bodyPr/>
        <a:lstStyle/>
        <a:p>
          <a:endParaRPr lang="fr-FR"/>
        </a:p>
      </dgm:t>
    </dgm:pt>
    <dgm:pt modelId="{326DC985-5A17-49AD-9184-A5C0A9A3E7FC}" type="parTrans" cxnId="{C8EB97E0-F9DD-4E95-A5E0-E5D597772B82}">
      <dgm:prSet/>
      <dgm:spPr/>
      <dgm:t>
        <a:bodyPr/>
        <a:lstStyle/>
        <a:p>
          <a:endParaRPr lang="fr-FR"/>
        </a:p>
      </dgm:t>
    </dgm:pt>
    <dgm:pt modelId="{56EEBD02-5822-4981-AA81-C898899AF860}" type="sibTrans" cxnId="{C8EB97E0-F9DD-4E95-A5E0-E5D597772B82}">
      <dgm:prSet/>
      <dgm:spPr/>
      <dgm:t>
        <a:bodyPr/>
        <a:lstStyle/>
        <a:p>
          <a:endParaRPr lang="fr-FR"/>
        </a:p>
      </dgm:t>
    </dgm:pt>
    <dgm:pt modelId="{EF4F5FB8-10A5-40FC-9A10-0B41963C7C1D}">
      <dgm:prSet phldrT="[Texte]"/>
      <dgm:spPr/>
      <dgm:t>
        <a:bodyPr/>
        <a:lstStyle/>
        <a:p>
          <a:r>
            <a:rPr lang="en-US" dirty="0" smtClean="0">
              <a:ea typeface="+mn-lt"/>
              <a:cs typeface="+mn-lt"/>
            </a:rPr>
            <a:t>Databases contain objects and </a:t>
          </a:r>
          <a:r>
            <a:rPr lang="en-US" dirty="0" err="1" smtClean="0">
              <a:ea typeface="+mn-lt"/>
              <a:cs typeface="+mn-lt"/>
            </a:rPr>
            <a:t>data,Each</a:t>
          </a:r>
          <a:r>
            <a:rPr lang="en-US" dirty="0" smtClean="0">
              <a:ea typeface="+mn-lt"/>
              <a:cs typeface="+mn-lt"/>
            </a:rPr>
            <a:t> database has multiple </a:t>
          </a:r>
          <a:r>
            <a:rPr lang="en-US" dirty="0" err="1" smtClean="0">
              <a:ea typeface="+mn-lt"/>
              <a:cs typeface="+mn-lt"/>
            </a:rPr>
            <a:t>tables,Tables</a:t>
          </a:r>
          <a:r>
            <a:rPr lang="en-US" dirty="0" smtClean="0">
              <a:ea typeface="+mn-lt"/>
              <a:cs typeface="+mn-lt"/>
            </a:rPr>
            <a:t> are joined together to extract meaningful information</a:t>
          </a:r>
          <a:endParaRPr lang="fr-FR" dirty="0"/>
        </a:p>
      </dgm:t>
    </dgm:pt>
    <dgm:pt modelId="{A9D9947C-227A-42A7-B06F-98880A599C21}" type="parTrans" cxnId="{5E5BB0D9-5D22-44E0-A219-C10B33E1E191}">
      <dgm:prSet/>
      <dgm:spPr/>
      <dgm:t>
        <a:bodyPr/>
        <a:lstStyle/>
        <a:p>
          <a:endParaRPr lang="fr-FR"/>
        </a:p>
      </dgm:t>
    </dgm:pt>
    <dgm:pt modelId="{8F94B38E-2132-487C-AD66-587956364523}" type="sibTrans" cxnId="{5E5BB0D9-5D22-44E0-A219-C10B33E1E191}">
      <dgm:prSet/>
      <dgm:spPr/>
      <dgm:t>
        <a:bodyPr/>
        <a:lstStyle/>
        <a:p>
          <a:endParaRPr lang="fr-FR"/>
        </a:p>
      </dgm:t>
    </dgm:pt>
    <dgm:pt modelId="{256D43F1-10D2-4BCB-ABBC-86CA4C41A66E}" type="pres">
      <dgm:prSet presAssocID="{A96F99D3-9BB8-44E3-B0ED-8FA67C9FDCFB}" presName="linearFlow" presStyleCnt="0">
        <dgm:presLayoutVars>
          <dgm:dir/>
          <dgm:animLvl val="lvl"/>
          <dgm:resizeHandles val="exact"/>
        </dgm:presLayoutVars>
      </dgm:prSet>
      <dgm:spPr/>
    </dgm:pt>
    <dgm:pt modelId="{4AA23774-755D-41CB-9AB5-19F5E2080E5A}" type="pres">
      <dgm:prSet presAssocID="{BAECA300-7EAF-4D06-A206-58895335BCBC}" presName="composite" presStyleCnt="0"/>
      <dgm:spPr/>
    </dgm:pt>
    <dgm:pt modelId="{C0D304F8-3C95-45EC-8911-C9D531D40AD2}" type="pres">
      <dgm:prSet presAssocID="{BAECA300-7EAF-4D06-A206-58895335BCBC}" presName="parentText" presStyleLbl="alignNode1" presStyleIdx="0" presStyleCnt="3">
        <dgm:presLayoutVars>
          <dgm:chMax val="1"/>
          <dgm:bulletEnabled val="1"/>
        </dgm:presLayoutVars>
      </dgm:prSet>
      <dgm:spPr/>
    </dgm:pt>
    <dgm:pt modelId="{9DFFD2D4-2C6F-4540-B810-A6E3FCFDF93C}" type="pres">
      <dgm:prSet presAssocID="{BAECA300-7EAF-4D06-A206-58895335BCBC}" presName="descendantText" presStyleLbl="alignAcc1" presStyleIdx="0" presStyleCnt="3">
        <dgm:presLayoutVars>
          <dgm:bulletEnabled val="1"/>
        </dgm:presLayoutVars>
      </dgm:prSet>
      <dgm:spPr/>
      <dgm:t>
        <a:bodyPr/>
        <a:lstStyle/>
        <a:p>
          <a:endParaRPr lang="fr-FR"/>
        </a:p>
      </dgm:t>
    </dgm:pt>
    <dgm:pt modelId="{8384CAC7-B8AB-44D2-9887-8FD93BC6BEB1}" type="pres">
      <dgm:prSet presAssocID="{AEC0752F-3209-439A-9A18-DE88391413DE}" presName="sp" presStyleCnt="0"/>
      <dgm:spPr/>
    </dgm:pt>
    <dgm:pt modelId="{4D77A45E-E950-49C5-A682-2BBF74F606E4}" type="pres">
      <dgm:prSet presAssocID="{72C5EE75-B53D-4620-8D85-96F0B4E690C7}" presName="composite" presStyleCnt="0"/>
      <dgm:spPr/>
    </dgm:pt>
    <dgm:pt modelId="{600AFB78-752B-4036-9875-5EBA3C95BE9F}" type="pres">
      <dgm:prSet presAssocID="{72C5EE75-B53D-4620-8D85-96F0B4E690C7}" presName="parentText" presStyleLbl="alignNode1" presStyleIdx="1" presStyleCnt="3">
        <dgm:presLayoutVars>
          <dgm:chMax val="1"/>
          <dgm:bulletEnabled val="1"/>
        </dgm:presLayoutVars>
      </dgm:prSet>
      <dgm:spPr/>
    </dgm:pt>
    <dgm:pt modelId="{182B41A6-A133-4808-825E-51A87258E6A5}" type="pres">
      <dgm:prSet presAssocID="{72C5EE75-B53D-4620-8D85-96F0B4E690C7}" presName="descendantText" presStyleLbl="alignAcc1" presStyleIdx="1" presStyleCnt="3">
        <dgm:presLayoutVars>
          <dgm:bulletEnabled val="1"/>
        </dgm:presLayoutVars>
      </dgm:prSet>
      <dgm:spPr/>
      <dgm:t>
        <a:bodyPr/>
        <a:lstStyle/>
        <a:p>
          <a:endParaRPr lang="fr-FR"/>
        </a:p>
      </dgm:t>
    </dgm:pt>
    <dgm:pt modelId="{80F3B607-AA93-4B22-82EB-F012FAA4A442}" type="pres">
      <dgm:prSet presAssocID="{084CB7A6-1D5A-4F33-AA6D-46A3DFB43162}" presName="sp" presStyleCnt="0"/>
      <dgm:spPr/>
    </dgm:pt>
    <dgm:pt modelId="{BC174E30-AA6A-4C70-A849-5623D6E0DA09}" type="pres">
      <dgm:prSet presAssocID="{815CDE7D-6061-40E9-8429-7AA7374D738E}" presName="composite" presStyleCnt="0"/>
      <dgm:spPr/>
    </dgm:pt>
    <dgm:pt modelId="{DD6362AA-FE3C-4E46-9873-B288838CED8E}" type="pres">
      <dgm:prSet presAssocID="{815CDE7D-6061-40E9-8429-7AA7374D738E}" presName="parentText" presStyleLbl="alignNode1" presStyleIdx="2" presStyleCnt="3">
        <dgm:presLayoutVars>
          <dgm:chMax val="1"/>
          <dgm:bulletEnabled val="1"/>
        </dgm:presLayoutVars>
      </dgm:prSet>
      <dgm:spPr/>
    </dgm:pt>
    <dgm:pt modelId="{6C28F247-B8BC-4622-BDF4-6474C59924E2}" type="pres">
      <dgm:prSet presAssocID="{815CDE7D-6061-40E9-8429-7AA7374D738E}" presName="descendantText" presStyleLbl="alignAcc1" presStyleIdx="2" presStyleCnt="3">
        <dgm:presLayoutVars>
          <dgm:bulletEnabled val="1"/>
        </dgm:presLayoutVars>
      </dgm:prSet>
      <dgm:spPr/>
      <dgm:t>
        <a:bodyPr/>
        <a:lstStyle/>
        <a:p>
          <a:endParaRPr lang="fr-FR"/>
        </a:p>
      </dgm:t>
    </dgm:pt>
  </dgm:ptLst>
  <dgm:cxnLst>
    <dgm:cxn modelId="{C42ED01E-C17A-40D6-9D92-3F4353F63A0B}" type="presOf" srcId="{A96F99D3-9BB8-44E3-B0ED-8FA67C9FDCFB}" destId="{256D43F1-10D2-4BCB-ABBC-86CA4C41A66E}" srcOrd="0" destOrd="0" presId="urn:microsoft.com/office/officeart/2005/8/layout/chevron2"/>
    <dgm:cxn modelId="{F0D52663-B8F3-461F-9D38-0812BDB9CDE7}" type="presOf" srcId="{BAECA300-7EAF-4D06-A206-58895335BCBC}" destId="{C0D304F8-3C95-45EC-8911-C9D531D40AD2}" srcOrd="0" destOrd="0" presId="urn:microsoft.com/office/officeart/2005/8/layout/chevron2"/>
    <dgm:cxn modelId="{D92F027C-E25C-4B2B-8DE4-8849D7702DD4}" srcId="{A96F99D3-9BB8-44E3-B0ED-8FA67C9FDCFB}" destId="{BAECA300-7EAF-4D06-A206-58895335BCBC}" srcOrd="0" destOrd="0" parTransId="{35512946-B832-4332-9036-0551DC25E5A2}" sibTransId="{AEC0752F-3209-439A-9A18-DE88391413DE}"/>
    <dgm:cxn modelId="{A95EF58C-0C41-4F75-818A-DE6521E65FEF}" type="presOf" srcId="{815CDE7D-6061-40E9-8429-7AA7374D738E}" destId="{DD6362AA-FE3C-4E46-9873-B288838CED8E}" srcOrd="0" destOrd="0" presId="urn:microsoft.com/office/officeart/2005/8/layout/chevron2"/>
    <dgm:cxn modelId="{C8EB97E0-F9DD-4E95-A5E0-E5D597772B82}" srcId="{A96F99D3-9BB8-44E3-B0ED-8FA67C9FDCFB}" destId="{815CDE7D-6061-40E9-8429-7AA7374D738E}" srcOrd="2" destOrd="0" parTransId="{326DC985-5A17-49AD-9184-A5C0A9A3E7FC}" sibTransId="{56EEBD02-5822-4981-AA81-C898899AF860}"/>
    <dgm:cxn modelId="{E79EF8DC-5D53-4FC6-A6C4-FA0C52FB970E}" type="presOf" srcId="{EF4F5FB8-10A5-40FC-9A10-0B41963C7C1D}" destId="{6C28F247-B8BC-4622-BDF4-6474C59924E2}" srcOrd="0" destOrd="0" presId="urn:microsoft.com/office/officeart/2005/8/layout/chevron2"/>
    <dgm:cxn modelId="{5E5BB0D9-5D22-44E0-A219-C10B33E1E191}" srcId="{815CDE7D-6061-40E9-8429-7AA7374D738E}" destId="{EF4F5FB8-10A5-40FC-9A10-0B41963C7C1D}" srcOrd="0" destOrd="0" parTransId="{A9D9947C-227A-42A7-B06F-98880A599C21}" sibTransId="{8F94B38E-2132-487C-AD66-587956364523}"/>
    <dgm:cxn modelId="{62C49F0A-6C6E-4F99-B5F5-C19A37D3ECD3}" type="presOf" srcId="{0579D164-622F-42B0-B872-95E447C97DDC}" destId="{9DFFD2D4-2C6F-4540-B810-A6E3FCFDF93C}" srcOrd="0" destOrd="0" presId="urn:microsoft.com/office/officeart/2005/8/layout/chevron2"/>
    <dgm:cxn modelId="{EEFD5AA9-137D-4F76-9662-E2B4F6D31E62}" type="presOf" srcId="{80207357-B63A-4D7D-BD1C-2CBF8B9E5708}" destId="{182B41A6-A133-4808-825E-51A87258E6A5}" srcOrd="0" destOrd="0" presId="urn:microsoft.com/office/officeart/2005/8/layout/chevron2"/>
    <dgm:cxn modelId="{8E3A7FA1-3A34-452A-8A3A-CD74F857B3A2}" type="presOf" srcId="{72C5EE75-B53D-4620-8D85-96F0B4E690C7}" destId="{600AFB78-752B-4036-9875-5EBA3C95BE9F}" srcOrd="0" destOrd="0" presId="urn:microsoft.com/office/officeart/2005/8/layout/chevron2"/>
    <dgm:cxn modelId="{406F9EEE-71ED-4033-A796-1D6498E37475}" srcId="{A96F99D3-9BB8-44E3-B0ED-8FA67C9FDCFB}" destId="{72C5EE75-B53D-4620-8D85-96F0B4E690C7}" srcOrd="1" destOrd="0" parTransId="{614F533E-AF01-47FC-A3BB-5DF22F254A0F}" sibTransId="{084CB7A6-1D5A-4F33-AA6D-46A3DFB43162}"/>
    <dgm:cxn modelId="{7877A932-C73A-4D46-BEAA-E88957DB062B}" srcId="{BAECA300-7EAF-4D06-A206-58895335BCBC}" destId="{0579D164-622F-42B0-B872-95E447C97DDC}" srcOrd="0" destOrd="0" parTransId="{74738FC8-1991-458E-9FA6-839C2F211457}" sibTransId="{5F99E8AA-1CF5-43E2-9A28-AD4938F5B592}"/>
    <dgm:cxn modelId="{0C19EC18-60A1-45B6-8188-6CA989593EB1}" srcId="{72C5EE75-B53D-4620-8D85-96F0B4E690C7}" destId="{80207357-B63A-4D7D-BD1C-2CBF8B9E5708}" srcOrd="0" destOrd="0" parTransId="{07E08A02-07A9-407A-A142-348CE9EF09BD}" sibTransId="{06CBA40C-B1D0-449B-92FB-96FB14905C18}"/>
    <dgm:cxn modelId="{145E6561-0FD4-4A84-8D16-FCE4A7A15EF2}" type="presParOf" srcId="{256D43F1-10D2-4BCB-ABBC-86CA4C41A66E}" destId="{4AA23774-755D-41CB-9AB5-19F5E2080E5A}" srcOrd="0" destOrd="0" presId="urn:microsoft.com/office/officeart/2005/8/layout/chevron2"/>
    <dgm:cxn modelId="{4D4B7689-5D27-4C64-9439-4667146CE83B}" type="presParOf" srcId="{4AA23774-755D-41CB-9AB5-19F5E2080E5A}" destId="{C0D304F8-3C95-45EC-8911-C9D531D40AD2}" srcOrd="0" destOrd="0" presId="urn:microsoft.com/office/officeart/2005/8/layout/chevron2"/>
    <dgm:cxn modelId="{5A2F9785-0324-4CEE-8CE9-2DA42EFB8EC9}" type="presParOf" srcId="{4AA23774-755D-41CB-9AB5-19F5E2080E5A}" destId="{9DFFD2D4-2C6F-4540-B810-A6E3FCFDF93C}" srcOrd="1" destOrd="0" presId="urn:microsoft.com/office/officeart/2005/8/layout/chevron2"/>
    <dgm:cxn modelId="{ECF153AB-DB77-4D4E-89C4-95A172B017B5}" type="presParOf" srcId="{256D43F1-10D2-4BCB-ABBC-86CA4C41A66E}" destId="{8384CAC7-B8AB-44D2-9887-8FD93BC6BEB1}" srcOrd="1" destOrd="0" presId="urn:microsoft.com/office/officeart/2005/8/layout/chevron2"/>
    <dgm:cxn modelId="{8F1DB42E-B46E-403E-899F-58E1EC8A18DA}" type="presParOf" srcId="{256D43F1-10D2-4BCB-ABBC-86CA4C41A66E}" destId="{4D77A45E-E950-49C5-A682-2BBF74F606E4}" srcOrd="2" destOrd="0" presId="urn:microsoft.com/office/officeart/2005/8/layout/chevron2"/>
    <dgm:cxn modelId="{D0605E2D-64A7-4D82-ABB2-6D137D5FB5B9}" type="presParOf" srcId="{4D77A45E-E950-49C5-A682-2BBF74F606E4}" destId="{600AFB78-752B-4036-9875-5EBA3C95BE9F}" srcOrd="0" destOrd="0" presId="urn:microsoft.com/office/officeart/2005/8/layout/chevron2"/>
    <dgm:cxn modelId="{F3041B91-AAD2-4949-ADEA-2E81857F083F}" type="presParOf" srcId="{4D77A45E-E950-49C5-A682-2BBF74F606E4}" destId="{182B41A6-A133-4808-825E-51A87258E6A5}" srcOrd="1" destOrd="0" presId="urn:microsoft.com/office/officeart/2005/8/layout/chevron2"/>
    <dgm:cxn modelId="{7333C7DF-CCCE-4D26-8C2C-F733A2161EB2}" type="presParOf" srcId="{256D43F1-10D2-4BCB-ABBC-86CA4C41A66E}" destId="{80F3B607-AA93-4B22-82EB-F012FAA4A442}" srcOrd="3" destOrd="0" presId="urn:microsoft.com/office/officeart/2005/8/layout/chevron2"/>
    <dgm:cxn modelId="{07F9E7D9-FCC0-4420-8BE6-56D1E86E0D30}" type="presParOf" srcId="{256D43F1-10D2-4BCB-ABBC-86CA4C41A66E}" destId="{BC174E30-AA6A-4C70-A849-5623D6E0DA09}" srcOrd="4" destOrd="0" presId="urn:microsoft.com/office/officeart/2005/8/layout/chevron2"/>
    <dgm:cxn modelId="{6589D5E2-3062-419D-B99B-EA2A6F93819A}" type="presParOf" srcId="{BC174E30-AA6A-4C70-A849-5623D6E0DA09}" destId="{DD6362AA-FE3C-4E46-9873-B288838CED8E}" srcOrd="0" destOrd="0" presId="urn:microsoft.com/office/officeart/2005/8/layout/chevron2"/>
    <dgm:cxn modelId="{B0A4F40B-433C-4E40-8356-362BB22F3310}" type="presParOf" srcId="{BC174E30-AA6A-4C70-A849-5623D6E0DA09}" destId="{6C28F247-B8BC-4622-BDF4-6474C59924E2}"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pPr/>
              <a:t>20/04/2021</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7" name="Connecteur droit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4668DC-857F-487D-BFFA-8C0CA5037977}" type="slidenum">
              <a:rPr lang="fr-BE" smtClean="0"/>
              <a:pPr/>
              <a:t>‹N°›</a:t>
            </a:fld>
            <a:endParaRPr lang="fr-BE"/>
          </a:p>
        </p:txBody>
      </p:sp>
      <p:sp>
        <p:nvSpPr>
          <p:cNvPr id="8" name="Titr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20/04/2021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cteur droit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6915912" y="3009901"/>
            <a:ext cx="457200" cy="441325"/>
          </a:xfrm>
        </p:spPr>
        <p:txBody>
          <a:bodyPr/>
          <a:lstStyle/>
          <a:p>
            <a:fld id="{CF4668DC-857F-487D-BFFA-8C0CA5037977}" type="slidenum">
              <a:rPr lang="fr-BE" smtClean="0"/>
              <a:pPr/>
              <a:t>‹N°›</a:t>
            </a:fld>
            <a:endParaRPr lang="fr-BE"/>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20/04/2021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2" name="Titre vertical 1"/>
          <p:cNvSpPr>
            <a:spLocks noGrp="1"/>
          </p:cNvSpPr>
          <p:nvPr>
            <p:ph type="title" orient="vert"/>
          </p:nvPr>
        </p:nvSpPr>
        <p:spPr>
          <a:xfrm>
            <a:off x="7391400" y="304801"/>
            <a:ext cx="1447800" cy="5851525"/>
          </a:xfrm>
        </p:spPr>
        <p:txBody>
          <a:bodyPr vert="eaVert"/>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20/04/2021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a:xfrm>
            <a:off x="4361688" y="1026372"/>
            <a:ext cx="457200" cy="441325"/>
          </a:xfrm>
        </p:spPr>
        <p:txBody>
          <a:bodyPr/>
          <a:lstStyle/>
          <a:p>
            <a:fld id="{CF4668DC-857F-487D-BFFA-8C0CA5037977}" type="slidenum">
              <a:rPr lang="fr-BE" smtClean="0"/>
              <a:pPr/>
              <a:t>‹N°›</a:t>
            </a:fld>
            <a:endParaRPr lang="fr-BE"/>
          </a:p>
        </p:txBody>
      </p:sp>
      <p:sp>
        <p:nvSpPr>
          <p:cNvPr id="8" name="Espace réservé du contenu 7"/>
          <p:cNvSpPr>
            <a:spLocks noGrp="1"/>
          </p:cNvSpPr>
          <p:nvPr>
            <p:ph sz="quarter" idx="1"/>
          </p:nvPr>
        </p:nvSpPr>
        <p:spPr>
          <a:xfrm>
            <a:off x="301752" y="1527048"/>
            <a:ext cx="850392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ce réservé du pied de page 4"/>
          <p:cNvSpPr>
            <a:spLocks noGrp="1"/>
          </p:cNvSpPr>
          <p:nvPr>
            <p:ph type="ftr" sz="quarter" idx="11"/>
          </p:nvPr>
        </p:nvSpPr>
        <p:spPr/>
        <p:txBody>
          <a:bodyPr/>
          <a:lstStyle/>
          <a:p>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20/04/2021</a:t>
            </a:fld>
            <a:endParaRPr lang="fr-BE"/>
          </a:p>
        </p:txBody>
      </p:sp>
      <p:sp>
        <p:nvSpPr>
          <p:cNvPr id="8" name="Connecteur droit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4668DC-857F-487D-BFFA-8C0CA5037977}" type="slidenum">
              <a:rPr lang="fr-BE" smtClean="0"/>
              <a:pPr/>
              <a:t>‹N°›</a:t>
            </a:fld>
            <a:endParaRPr lang="fr-BE"/>
          </a:p>
        </p:txBody>
      </p:sp>
      <p:sp>
        <p:nvSpPr>
          <p:cNvPr id="2" name="Titr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01752" y="228600"/>
            <a:ext cx="8534400" cy="758952"/>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a:xfrm>
            <a:off x="5791200" y="6409944"/>
            <a:ext cx="3044952" cy="365760"/>
          </a:xfrm>
        </p:spPr>
        <p:txBody>
          <a:bodyPr/>
          <a:lstStyle/>
          <a:p>
            <a:fld id="{AA309A6D-C09C-4548-B29A-6CF363A7E532}" type="datetimeFigureOut">
              <a:rPr lang="fr-FR" smtClean="0"/>
              <a:pPr/>
              <a:t>20/04/2021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8" name="Connecteur droit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AA309A6D-C09C-4548-B29A-6CF363A7E532}" type="datetimeFigureOut">
              <a:rPr lang="fr-FR" smtClean="0"/>
              <a:pPr/>
              <a:t>20/04/2021</a:t>
            </a:fld>
            <a:endParaRPr lang="fr-BE"/>
          </a:p>
        </p:txBody>
      </p:sp>
      <p:sp>
        <p:nvSpPr>
          <p:cNvPr id="8" name="Espace réservé du pied de page 7"/>
          <p:cNvSpPr>
            <a:spLocks noGrp="1"/>
          </p:cNvSpPr>
          <p:nvPr>
            <p:ph type="ftr" sz="quarter" idx="11"/>
          </p:nvPr>
        </p:nvSpPr>
        <p:spPr>
          <a:xfrm>
            <a:off x="304800" y="6409944"/>
            <a:ext cx="3581400" cy="365760"/>
          </a:xfrm>
        </p:spPr>
        <p:txBody>
          <a:bodyPr/>
          <a:lstStyle/>
          <a:p>
            <a:endParaRPr lang="fr-BE"/>
          </a:p>
        </p:txBody>
      </p:sp>
      <p:sp>
        <p:nvSpPr>
          <p:cNvPr id="15" name="Connecteur droit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Espace réservé du contenu 23"/>
          <p:cNvSpPr>
            <a:spLocks noGrp="1"/>
          </p:cNvSpPr>
          <p:nvPr>
            <p:ph sz="quarter" idx="2"/>
          </p:nvPr>
        </p:nvSpPr>
        <p:spPr>
          <a:xfrm>
            <a:off x="301752" y="2471383"/>
            <a:ext cx="4041648" cy="3818404"/>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4800600" y="2471383"/>
            <a:ext cx="4038600" cy="382219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Espace réservé du numéro de diapositive 8"/>
          <p:cNvSpPr>
            <a:spLocks noGrp="1"/>
          </p:cNvSpPr>
          <p:nvPr>
            <p:ph type="sldNum" sz="quarter" idx="12"/>
          </p:nvPr>
        </p:nvSpPr>
        <p:spPr>
          <a:xfrm>
            <a:off x="4343400" y="1042416"/>
            <a:ext cx="457200" cy="441325"/>
          </a:xfrm>
        </p:spPr>
        <p:txBody>
          <a:bodyPr/>
          <a:lstStyle>
            <a:lvl1pPr algn="ctr">
              <a:defRPr/>
            </a:lvl1pPr>
          </a:lstStyle>
          <a:p>
            <a:fld id="{CF4668DC-857F-487D-BFFA-8C0CA5037977}" type="slidenum">
              <a:rPr lang="fr-BE" smtClean="0"/>
              <a:pPr/>
              <a:t>‹N°›</a:t>
            </a:fld>
            <a:endParaRPr lang="fr-BE"/>
          </a:p>
        </p:txBody>
      </p:sp>
      <p:sp>
        <p:nvSpPr>
          <p:cNvPr id="23" name="Titre 22"/>
          <p:cNvSpPr>
            <a:spLocks noGrp="1"/>
          </p:cNvSpPr>
          <p:nvPr>
            <p:ph type="title"/>
          </p:nvPr>
        </p:nvSpPr>
        <p:spPr/>
        <p:txBody>
          <a:bodyPr rtlCol="0" anchor="b" anchorCtr="0"/>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20/04/2021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a:xfrm>
            <a:off x="4343400" y="1036020"/>
            <a:ext cx="457200" cy="441325"/>
          </a:xfrm>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Espace réservé de la date 1"/>
          <p:cNvSpPr>
            <a:spLocks noGrp="1"/>
          </p:cNvSpPr>
          <p:nvPr>
            <p:ph type="dt" sz="half" idx="10"/>
          </p:nvPr>
        </p:nvSpPr>
        <p:spPr/>
        <p:txBody>
          <a:bodyPr/>
          <a:lstStyle/>
          <a:p>
            <a:fld id="{AA309A6D-C09C-4548-B29A-6CF363A7E532}" type="datetimeFigureOut">
              <a:rPr lang="fr-FR" smtClean="0"/>
              <a:pPr/>
              <a:t>20/04/2021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cteur droit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Espace réservé du contenu 19"/>
          <p:cNvSpPr>
            <a:spLocks noGrp="1"/>
          </p:cNvSpPr>
          <p:nvPr>
            <p:ph sz="quarter" idx="1"/>
          </p:nvPr>
        </p:nvSpPr>
        <p:spPr>
          <a:xfrm>
            <a:off x="3124200" y="685800"/>
            <a:ext cx="5638800" cy="5410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F4668DC-857F-487D-BFFA-8C0CA5037977}" type="slidenum">
              <a:rPr lang="fr-BE" smtClean="0"/>
              <a:pPr/>
              <a:t>‹N°›</a:t>
            </a:fld>
            <a:endParaRPr lang="fr-BE"/>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20/04/2021</a:t>
            </a:fld>
            <a:endParaRPr lang="fr-BE"/>
          </a:p>
        </p:txBody>
      </p:sp>
      <p:sp>
        <p:nvSpPr>
          <p:cNvPr id="6" name="Espace réservé du pied de page 5"/>
          <p:cNvSpPr>
            <a:spLocks noGrp="1"/>
          </p:cNvSpPr>
          <p:nvPr>
            <p:ph type="ftr" sz="quarter" idx="11"/>
          </p:nvPr>
        </p:nvSpPr>
        <p:spPr>
          <a:xfrm>
            <a:off x="301752" y="6410848"/>
            <a:ext cx="3383280" cy="365760"/>
          </a:xfrm>
        </p:spPr>
        <p:txBody>
          <a:bodyPr/>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p>
            <a:fld id="{CF4668DC-857F-487D-BFFA-8C0CA5037977}" type="slidenum">
              <a:rPr lang="fr-BE" smtClean="0"/>
              <a:pPr/>
              <a:t>‹N°›</a:t>
            </a:fld>
            <a:endParaRPr lang="fr-BE"/>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3000375" y="609600"/>
            <a:ext cx="5867400" cy="4267200"/>
          </a:xfrm>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a:xfrm>
            <a:off x="5788152" y="6404984"/>
            <a:ext cx="3044952" cy="365760"/>
          </a:xfrm>
        </p:spPr>
        <p:txBody>
          <a:bodyPr/>
          <a:lstStyle/>
          <a:p>
            <a:fld id="{AA309A6D-C09C-4548-B29A-6CF363A7E532}" type="datetimeFigureOut">
              <a:rPr lang="fr-FR" smtClean="0"/>
              <a:pPr/>
              <a:t>20/04/2021</a:t>
            </a:fld>
            <a:endParaRPr lang="fr-BE"/>
          </a:p>
        </p:txBody>
      </p:sp>
      <p:sp>
        <p:nvSpPr>
          <p:cNvPr id="6" name="Espace réservé du pied de page 5"/>
          <p:cNvSpPr>
            <a:spLocks noGrp="1"/>
          </p:cNvSpPr>
          <p:nvPr>
            <p:ph type="ftr" sz="quarter" idx="11"/>
          </p:nvPr>
        </p:nvSpPr>
        <p:spPr>
          <a:xfrm>
            <a:off x="301752" y="6410848"/>
            <a:ext cx="3584448" cy="365760"/>
          </a:xfrm>
        </p:spPr>
        <p:txBody>
          <a:bodyPr/>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Espace réservé de la date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A309A6D-C09C-4548-B29A-6CF363A7E532}" type="datetimeFigureOut">
              <a:rPr lang="fr-FR" smtClean="0"/>
              <a:pPr/>
              <a:t>20/04/2021</a:t>
            </a:fld>
            <a:endParaRPr lang="fr-BE"/>
          </a:p>
        </p:txBody>
      </p:sp>
      <p:sp>
        <p:nvSpPr>
          <p:cNvPr id="3" name="Espace réservé du pied de page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fr-BE"/>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cteur droit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F4668DC-857F-487D-BFFA-8C0CA5037977}" type="slidenum">
              <a:rPr lang="fr-BE" smtClean="0"/>
              <a:pPr/>
              <a:t>‹N°›</a:t>
            </a:fld>
            <a:endParaRPr lang="fr-BE"/>
          </a:p>
        </p:txBody>
      </p:sp>
      <p:sp>
        <p:nvSpPr>
          <p:cNvPr id="22" name="Espace réservé du titre 21"/>
          <p:cNvSpPr>
            <a:spLocks noGrp="1"/>
          </p:cNvSpPr>
          <p:nvPr>
            <p:ph type="title"/>
          </p:nvPr>
        </p:nvSpPr>
        <p:spPr>
          <a:xfrm>
            <a:off x="301752" y="228600"/>
            <a:ext cx="8534400" cy="758952"/>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
          </p:nvPr>
        </p:nvSpPr>
        <p:spPr/>
        <p:txBody>
          <a:bodyPr/>
          <a:lstStyle/>
          <a:p>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MySQL</a:t>
            </a:r>
            <a:endParaRPr lang="fr-FR" dirty="0"/>
          </a:p>
        </p:txBody>
      </p:sp>
      <p:graphicFrame>
        <p:nvGraphicFramePr>
          <p:cNvPr id="6" name="Espace réservé du contenu 5"/>
          <p:cNvGraphicFramePr>
            <a:graphicFrameLocks noGrp="1"/>
          </p:cNvGraphicFramePr>
          <p:nvPr>
            <p:ph sz="quarter" idx="1"/>
          </p:nvPr>
        </p:nvGraphicFramePr>
        <p:xfrm>
          <a:off x="301625" y="1527175"/>
          <a:ext cx="85042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MySQL </a:t>
            </a:r>
            <a:r>
              <a:rPr lang="fr-FR" dirty="0" err="1" smtClean="0"/>
              <a:t>functionalities</a:t>
            </a:r>
            <a:endParaRPr lang="fr-FR" dirty="0"/>
          </a:p>
        </p:txBody>
      </p:sp>
      <p:sp>
        <p:nvSpPr>
          <p:cNvPr id="3" name="Espace réservé du contenu 2"/>
          <p:cNvSpPr>
            <a:spLocks noGrp="1"/>
          </p:cNvSpPr>
          <p:nvPr>
            <p:ph sz="quarter" idx="1"/>
          </p:nvPr>
        </p:nvSpPr>
        <p:spPr/>
        <p:txBody>
          <a:bodyPr>
            <a:normAutofit lnSpcReduction="10000"/>
          </a:bodyPr>
          <a:lstStyle/>
          <a:p>
            <a:r>
              <a:rPr lang="en-US" dirty="0" smtClean="0"/>
              <a:t>Relational Database Management System (RDBMS) </a:t>
            </a:r>
            <a:r>
              <a:rPr lang="en-US" b="1" dirty="0" err="1" smtClean="0"/>
              <a:t>MySQL</a:t>
            </a:r>
            <a:r>
              <a:rPr lang="en-US" dirty="0" smtClean="0"/>
              <a:t> is a relational database management system. ...</a:t>
            </a:r>
          </a:p>
          <a:p>
            <a:r>
              <a:rPr lang="en-US" dirty="0" smtClean="0"/>
              <a:t>Easy to use. </a:t>
            </a:r>
            <a:r>
              <a:rPr lang="en-US" b="1" dirty="0" err="1" smtClean="0"/>
              <a:t>MySQL</a:t>
            </a:r>
            <a:r>
              <a:rPr lang="en-US" dirty="0" smtClean="0"/>
              <a:t> is easy to use. ...</a:t>
            </a:r>
          </a:p>
          <a:p>
            <a:r>
              <a:rPr lang="en-US" dirty="0" smtClean="0"/>
              <a:t>It is secure. ...</a:t>
            </a:r>
          </a:p>
          <a:p>
            <a:r>
              <a:rPr lang="en-US" dirty="0" smtClean="0"/>
              <a:t>Client/ Server Architecture. ...</a:t>
            </a:r>
          </a:p>
          <a:p>
            <a:r>
              <a:rPr lang="en-US" dirty="0" smtClean="0"/>
              <a:t>Free to download. ...</a:t>
            </a:r>
          </a:p>
          <a:p>
            <a:r>
              <a:rPr lang="en-US" dirty="0" smtClean="0"/>
              <a:t>It is scalable. ...</a:t>
            </a:r>
          </a:p>
          <a:p>
            <a:r>
              <a:rPr lang="en-US" dirty="0" smtClean="0"/>
              <a:t>Speed. ...</a:t>
            </a:r>
          </a:p>
          <a:p>
            <a:r>
              <a:rPr lang="en-US" dirty="0" smtClean="0"/>
              <a:t>High Flexibility.</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postgreSQL</a:t>
            </a:r>
            <a:endParaRPr lang="fr-FR" dirty="0"/>
          </a:p>
        </p:txBody>
      </p:sp>
      <p:graphicFrame>
        <p:nvGraphicFramePr>
          <p:cNvPr id="4" name="Espace réservé du contenu 3"/>
          <p:cNvGraphicFramePr>
            <a:graphicFrameLocks noGrp="1"/>
          </p:cNvGraphicFramePr>
          <p:nvPr>
            <p:ph sz="quarter" idx="1"/>
          </p:nvPr>
        </p:nvGraphicFramePr>
        <p:xfrm>
          <a:off x="301625" y="1527175"/>
          <a:ext cx="85042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postgreSQL</a:t>
            </a:r>
            <a:r>
              <a:rPr lang="fr-FR" dirty="0" smtClean="0"/>
              <a:t> </a:t>
            </a:r>
            <a:r>
              <a:rPr lang="fr-FR" dirty="0" err="1" smtClean="0"/>
              <a:t>functionalities</a:t>
            </a:r>
            <a:endParaRPr lang="fr-FR" dirty="0"/>
          </a:p>
        </p:txBody>
      </p:sp>
      <p:sp>
        <p:nvSpPr>
          <p:cNvPr id="3" name="Espace réservé du contenu 2"/>
          <p:cNvSpPr>
            <a:spLocks noGrp="1"/>
          </p:cNvSpPr>
          <p:nvPr>
            <p:ph sz="quarter" idx="1"/>
          </p:nvPr>
        </p:nvSpPr>
        <p:spPr/>
        <p:txBody>
          <a:bodyPr/>
          <a:lstStyle/>
          <a:p>
            <a:r>
              <a:rPr lang="en-US" dirty="0" smtClean="0"/>
              <a:t>User-defined types.</a:t>
            </a:r>
          </a:p>
          <a:p>
            <a:r>
              <a:rPr lang="en-US" dirty="0" smtClean="0"/>
              <a:t>Table inheritance.</a:t>
            </a:r>
          </a:p>
          <a:p>
            <a:r>
              <a:rPr lang="en-US" dirty="0" smtClean="0"/>
              <a:t>Sophisticated locking mechanism.</a:t>
            </a:r>
          </a:p>
          <a:p>
            <a:r>
              <a:rPr lang="en-US" dirty="0" smtClean="0"/>
              <a:t>Foreign key referential integrity.</a:t>
            </a:r>
          </a:p>
          <a:p>
            <a:r>
              <a:rPr lang="en-US" dirty="0" smtClean="0"/>
              <a:t>Views, rules, </a:t>
            </a:r>
            <a:r>
              <a:rPr lang="en-US" dirty="0" err="1" smtClean="0"/>
              <a:t>subquery</a:t>
            </a:r>
            <a:r>
              <a:rPr lang="en-US" dirty="0" smtClean="0"/>
              <a:t>.</a:t>
            </a:r>
          </a:p>
          <a:p>
            <a:r>
              <a:rPr lang="en-US" dirty="0" smtClean="0"/>
              <a:t>Nested transactions (</a:t>
            </a:r>
            <a:r>
              <a:rPr lang="en-US" dirty="0" err="1" smtClean="0"/>
              <a:t>savepoints</a:t>
            </a:r>
            <a:r>
              <a:rPr lang="en-US" dirty="0" smtClean="0"/>
              <a:t>)</a:t>
            </a:r>
          </a:p>
          <a:p>
            <a:r>
              <a:rPr lang="en-US" dirty="0" smtClean="0"/>
              <a:t>Multi-version concurrency control (MVCC)</a:t>
            </a:r>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 Server</a:t>
            </a:r>
            <a:endParaRPr lang="fr-FR" dirty="0"/>
          </a:p>
        </p:txBody>
      </p:sp>
      <p:graphicFrame>
        <p:nvGraphicFramePr>
          <p:cNvPr id="4" name="Espace réservé du contenu 3"/>
          <p:cNvGraphicFramePr>
            <a:graphicFrameLocks noGrp="1"/>
          </p:cNvGraphicFramePr>
          <p:nvPr>
            <p:ph sz="quarter" idx="1"/>
          </p:nvPr>
        </p:nvGraphicFramePr>
        <p:xfrm>
          <a:off x="301625" y="1527175"/>
          <a:ext cx="85042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 Server </a:t>
            </a:r>
            <a:r>
              <a:rPr lang="fr-FR" dirty="0" err="1" smtClean="0"/>
              <a:t>functionalities</a:t>
            </a:r>
            <a:endParaRPr lang="fr-FR" dirty="0"/>
          </a:p>
        </p:txBody>
      </p:sp>
      <p:sp>
        <p:nvSpPr>
          <p:cNvPr id="3" name="Espace réservé du contenu 2"/>
          <p:cNvSpPr>
            <a:spLocks noGrp="1"/>
          </p:cNvSpPr>
          <p:nvPr>
            <p:ph sz="quarter" idx="1"/>
          </p:nvPr>
        </p:nvSpPr>
        <p:spPr/>
        <p:txBody>
          <a:bodyPr/>
          <a:lstStyle/>
          <a:p>
            <a:r>
              <a:rPr lang="en-US" dirty="0" smtClean="0"/>
              <a:t>Scalar Functions (Returns A Single </a:t>
            </a:r>
            <a:r>
              <a:rPr lang="en-US" b="1" dirty="0" smtClean="0"/>
              <a:t>Value</a:t>
            </a:r>
            <a:r>
              <a:rPr lang="en-US" dirty="0" smtClean="0"/>
              <a:t>)</a:t>
            </a:r>
          </a:p>
          <a:p>
            <a:r>
              <a:rPr lang="en-US" dirty="0" smtClean="0"/>
              <a:t>Inline Table Valued Functions (Contains a single TSQL statement and returns a Table Set)</a:t>
            </a:r>
          </a:p>
          <a:p>
            <a:r>
              <a:rPr lang="en-US" dirty="0" smtClean="0"/>
              <a:t>Multi-Statement Table Valued Functions (Contains multiple TSQL statements and returns Table Set)</a:t>
            </a:r>
          </a:p>
          <a:p>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MYSQL vs </a:t>
            </a:r>
            <a:r>
              <a:rPr lang="fr-FR" dirty="0" err="1" smtClean="0"/>
              <a:t>postgreSQL</a:t>
            </a:r>
            <a:r>
              <a:rPr lang="fr-FR" dirty="0" smtClean="0"/>
              <a:t> vs SQL Server</a:t>
            </a:r>
            <a:endParaRPr lang="fr-FR" dirty="0"/>
          </a:p>
        </p:txBody>
      </p:sp>
      <p:graphicFrame>
        <p:nvGraphicFramePr>
          <p:cNvPr id="6" name="Espace réservé du contenu 5"/>
          <p:cNvGraphicFramePr>
            <a:graphicFrameLocks noGrp="1"/>
          </p:cNvGraphicFramePr>
          <p:nvPr>
            <p:ph sz="quarter" idx="1"/>
          </p:nvPr>
        </p:nvGraphicFramePr>
        <p:xfrm>
          <a:off x="285720" y="1706880"/>
          <a:ext cx="8628096" cy="4534002"/>
        </p:xfrm>
        <a:graphic>
          <a:graphicData uri="http://schemas.openxmlformats.org/drawingml/2006/table">
            <a:tbl>
              <a:tblPr firstRow="1" bandRow="1">
                <a:tableStyleId>{7DF18680-E054-41AD-8BC1-D1AEF772440D}</a:tableStyleId>
              </a:tblPr>
              <a:tblGrid>
                <a:gridCol w="2157024"/>
                <a:gridCol w="2157024"/>
                <a:gridCol w="2157024"/>
                <a:gridCol w="2157024"/>
              </a:tblGrid>
              <a:tr h="626903">
                <a:tc>
                  <a:txBody>
                    <a:bodyPr/>
                    <a:lstStyle/>
                    <a:p>
                      <a:endParaRPr kumimoji="0" lang="fr-FR" b="0" i="0" kern="1200" dirty="0" smtClean="0">
                        <a:solidFill>
                          <a:schemeClr val="lt1"/>
                        </a:solidFill>
                        <a:latin typeface="+mn-lt"/>
                        <a:ea typeface="+mn-ea"/>
                        <a:cs typeface="+mn-cs"/>
                      </a:endParaRPr>
                    </a:p>
                    <a:p>
                      <a:r>
                        <a:rPr kumimoji="0" lang="fr-FR" b="0" i="0" kern="1200" dirty="0" smtClean="0">
                          <a:solidFill>
                            <a:schemeClr val="lt1"/>
                          </a:solidFill>
                          <a:latin typeface="+mn-lt"/>
                          <a:ea typeface="+mn-ea"/>
                          <a:cs typeface="+mn-cs"/>
                        </a:rPr>
                        <a:t>          </a:t>
                      </a:r>
                      <a:r>
                        <a:rPr kumimoji="0" lang="fr-FR" sz="2000" b="0" i="0" kern="1200" dirty="0" smtClean="0">
                          <a:solidFill>
                            <a:schemeClr val="lt1"/>
                          </a:solidFill>
                          <a:latin typeface="+mn-lt"/>
                          <a:ea typeface="+mn-ea"/>
                          <a:cs typeface="+mn-cs"/>
                        </a:rPr>
                        <a:t> Name</a:t>
                      </a:r>
                      <a:endParaRPr lang="fr-FR" sz="2000" dirty="0"/>
                    </a:p>
                  </a:txBody>
                  <a:tcPr/>
                </a:tc>
                <a:tc>
                  <a:txBody>
                    <a:bodyPr/>
                    <a:lstStyle/>
                    <a:p>
                      <a:endParaRPr lang="fr-FR" dirty="0" smtClean="0"/>
                    </a:p>
                    <a:p>
                      <a:r>
                        <a:rPr lang="fr-FR" dirty="0" smtClean="0"/>
                        <a:t>       </a:t>
                      </a:r>
                      <a:r>
                        <a:rPr kumimoji="0" lang="fr-FR" b="1" i="0" kern="1200" dirty="0" smtClean="0">
                          <a:solidFill>
                            <a:schemeClr val="lt1"/>
                          </a:solidFill>
                          <a:latin typeface="+mn-lt"/>
                          <a:ea typeface="+mn-ea"/>
                          <a:cs typeface="+mn-cs"/>
                        </a:rPr>
                        <a:t>SQL Server</a:t>
                      </a:r>
                      <a:endParaRPr lang="fr-FR" dirty="0"/>
                    </a:p>
                  </a:txBody>
                  <a:tcPr/>
                </a:tc>
                <a:tc>
                  <a:txBody>
                    <a:bodyPr/>
                    <a:lstStyle/>
                    <a:p>
                      <a:endParaRPr lang="fr-FR" dirty="0" smtClean="0"/>
                    </a:p>
                    <a:p>
                      <a:r>
                        <a:rPr kumimoji="0" lang="fr-FR" b="1" i="0" kern="1200" dirty="0" smtClean="0">
                          <a:solidFill>
                            <a:schemeClr val="lt1"/>
                          </a:solidFill>
                          <a:latin typeface="+mn-lt"/>
                          <a:ea typeface="+mn-ea"/>
                          <a:cs typeface="+mn-cs"/>
                        </a:rPr>
                        <a:t>        MySQL</a:t>
                      </a:r>
                      <a:endParaRPr lang="fr-FR" dirty="0"/>
                    </a:p>
                  </a:txBody>
                  <a:tcPr/>
                </a:tc>
                <a:tc>
                  <a:txBody>
                    <a:bodyPr/>
                    <a:lstStyle/>
                    <a:p>
                      <a:endParaRPr lang="fr-FR" dirty="0" smtClean="0"/>
                    </a:p>
                    <a:p>
                      <a:r>
                        <a:rPr lang="fr-FR" dirty="0" smtClean="0"/>
                        <a:t>   </a:t>
                      </a:r>
                      <a:r>
                        <a:rPr kumimoji="0" lang="fr-FR" b="1" i="0" kern="1200" dirty="0" err="1" smtClean="0">
                          <a:solidFill>
                            <a:schemeClr val="lt1"/>
                          </a:solidFill>
                          <a:latin typeface="+mn-lt"/>
                          <a:ea typeface="+mn-ea"/>
                          <a:cs typeface="+mn-cs"/>
                        </a:rPr>
                        <a:t>PostgreSQL</a:t>
                      </a:r>
                      <a:endParaRPr lang="fr-FR" dirty="0"/>
                    </a:p>
                  </a:txBody>
                  <a:tcPr/>
                </a:tc>
              </a:tr>
              <a:tr h="854867">
                <a:tc>
                  <a:txBody>
                    <a:bodyPr/>
                    <a:lstStyle/>
                    <a:p>
                      <a:r>
                        <a:rPr kumimoji="0" lang="fr-FR" b="0" i="0" kern="1200" dirty="0" err="1" smtClean="0">
                          <a:solidFill>
                            <a:schemeClr val="dk1"/>
                          </a:solidFill>
                          <a:latin typeface="+mn-lt"/>
                          <a:ea typeface="+mn-ea"/>
                          <a:cs typeface="+mn-cs"/>
                        </a:rPr>
                        <a:t>Developer</a:t>
                      </a:r>
                      <a:endParaRPr lang="fr-FR" dirty="0"/>
                    </a:p>
                  </a:txBody>
                  <a:tcPr/>
                </a:tc>
                <a:tc>
                  <a:txBody>
                    <a:bodyPr/>
                    <a:lstStyle/>
                    <a:p>
                      <a:r>
                        <a:rPr kumimoji="0" lang="fr-FR" b="0" i="0" kern="1200" dirty="0" smtClean="0">
                          <a:solidFill>
                            <a:schemeClr val="dk1"/>
                          </a:solidFill>
                          <a:latin typeface="+mn-lt"/>
                          <a:ea typeface="+mn-ea"/>
                          <a:cs typeface="+mn-cs"/>
                        </a:rPr>
                        <a:t>Microsoft</a:t>
                      </a:r>
                      <a:endParaRPr lang="fr-FR" dirty="0"/>
                    </a:p>
                  </a:txBody>
                  <a:tcPr/>
                </a:tc>
                <a:tc>
                  <a:txBody>
                    <a:bodyPr/>
                    <a:lstStyle/>
                    <a:p>
                      <a:r>
                        <a:rPr kumimoji="0" lang="fr-FR" b="0" i="0" kern="1200" dirty="0" smtClean="0">
                          <a:solidFill>
                            <a:schemeClr val="dk1"/>
                          </a:solidFill>
                          <a:latin typeface="+mn-lt"/>
                          <a:ea typeface="+mn-ea"/>
                          <a:cs typeface="+mn-cs"/>
                        </a:rPr>
                        <a:t>Oracle</a:t>
                      </a:r>
                      <a:endParaRPr lang="fr-FR" dirty="0"/>
                    </a:p>
                  </a:txBody>
                  <a:tcPr/>
                </a:tc>
                <a:tc>
                  <a:txBody>
                    <a:bodyPr/>
                    <a:lstStyle/>
                    <a:p>
                      <a:r>
                        <a:rPr kumimoji="0" lang="fr-FR" b="0" i="0" kern="1200" dirty="0" err="1" smtClean="0">
                          <a:solidFill>
                            <a:schemeClr val="dk1"/>
                          </a:solidFill>
                          <a:latin typeface="+mn-lt"/>
                          <a:ea typeface="+mn-ea"/>
                          <a:cs typeface="+mn-cs"/>
                        </a:rPr>
                        <a:t>PostgreSQL</a:t>
                      </a:r>
                      <a:r>
                        <a:rPr kumimoji="0" lang="fr-FR" b="0" i="0" kern="1200" dirty="0" smtClean="0">
                          <a:solidFill>
                            <a:schemeClr val="dk1"/>
                          </a:solidFill>
                          <a:latin typeface="+mn-lt"/>
                          <a:ea typeface="+mn-ea"/>
                          <a:cs typeface="+mn-cs"/>
                        </a:rPr>
                        <a:t> Global </a:t>
                      </a:r>
                      <a:r>
                        <a:rPr kumimoji="0" lang="fr-FR" b="0" i="0" kern="1200" dirty="0" err="1" smtClean="0">
                          <a:solidFill>
                            <a:schemeClr val="dk1"/>
                          </a:solidFill>
                          <a:latin typeface="+mn-lt"/>
                          <a:ea typeface="+mn-ea"/>
                          <a:cs typeface="+mn-cs"/>
                        </a:rPr>
                        <a:t>Development</a:t>
                      </a:r>
                      <a:r>
                        <a:rPr kumimoji="0" lang="fr-FR" b="0" i="0" kern="1200" dirty="0" smtClean="0">
                          <a:solidFill>
                            <a:schemeClr val="dk1"/>
                          </a:solidFill>
                          <a:latin typeface="+mn-lt"/>
                          <a:ea typeface="+mn-ea"/>
                          <a:cs typeface="+mn-cs"/>
                        </a:rPr>
                        <a:t> Group</a:t>
                      </a:r>
                      <a:endParaRPr lang="fr-FR" dirty="0"/>
                    </a:p>
                  </a:txBody>
                  <a:tcPr/>
                </a:tc>
              </a:tr>
              <a:tr h="598407">
                <a:tc>
                  <a:txBody>
                    <a:bodyPr/>
                    <a:lstStyle/>
                    <a:p>
                      <a:pPr fontAlgn="t"/>
                      <a:r>
                        <a:rPr lang="fr-FR" dirty="0" err="1"/>
                        <a:t>Implementation</a:t>
                      </a:r>
                      <a:r>
                        <a:rPr lang="fr-FR" dirty="0"/>
                        <a:t> </a:t>
                      </a:r>
                      <a:r>
                        <a:rPr lang="fr-FR" dirty="0" err="1"/>
                        <a:t>language</a:t>
                      </a:r>
                      <a:endParaRPr lang="fr-FR" dirty="0"/>
                    </a:p>
                  </a:txBody>
                  <a:tcPr/>
                </a:tc>
                <a:tc>
                  <a:txBody>
                    <a:bodyPr/>
                    <a:lstStyle/>
                    <a:p>
                      <a:pPr fontAlgn="t"/>
                      <a:r>
                        <a:rPr lang="fr-FR">
                          <a:latin typeface="Tahoma"/>
                        </a:rPr>
                        <a:t>C++</a:t>
                      </a:r>
                    </a:p>
                  </a:txBody>
                  <a:tcPr/>
                </a:tc>
                <a:tc>
                  <a:txBody>
                    <a:bodyPr/>
                    <a:lstStyle/>
                    <a:p>
                      <a:pPr fontAlgn="t"/>
                      <a:r>
                        <a:rPr lang="fr-FR">
                          <a:latin typeface="Tahoma"/>
                        </a:rPr>
                        <a:t>C and C++</a:t>
                      </a:r>
                    </a:p>
                  </a:txBody>
                  <a:tcPr/>
                </a:tc>
                <a:tc>
                  <a:txBody>
                    <a:bodyPr/>
                    <a:lstStyle/>
                    <a:p>
                      <a:pPr fontAlgn="t"/>
                      <a:r>
                        <a:rPr lang="fr-FR" dirty="0">
                          <a:latin typeface="Tahoma"/>
                        </a:rPr>
                        <a:t>C</a:t>
                      </a:r>
                    </a:p>
                  </a:txBody>
                  <a:tcPr/>
                </a:tc>
              </a:tr>
              <a:tr h="1943202">
                <a:tc>
                  <a:txBody>
                    <a:bodyPr/>
                    <a:lstStyle/>
                    <a:p>
                      <a:pPr fontAlgn="t"/>
                      <a:r>
                        <a:rPr lang="fr-FR" dirty="0"/>
                        <a:t>Server operating </a:t>
                      </a:r>
                      <a:r>
                        <a:rPr lang="fr-FR" dirty="0" err="1"/>
                        <a:t>systems</a:t>
                      </a:r>
                      <a:endParaRPr lang="fr-FR" dirty="0"/>
                    </a:p>
                  </a:txBody>
                  <a:tcPr/>
                </a:tc>
                <a:tc>
                  <a:txBody>
                    <a:bodyPr/>
                    <a:lstStyle/>
                    <a:p>
                      <a:pPr fontAlgn="t"/>
                      <a:r>
                        <a:rPr lang="fr-FR" dirty="0">
                          <a:latin typeface="Tahoma"/>
                        </a:rPr>
                        <a:t>Linux</a:t>
                      </a:r>
                      <a:br>
                        <a:rPr lang="fr-FR" dirty="0">
                          <a:latin typeface="Tahoma"/>
                        </a:rPr>
                      </a:br>
                      <a:r>
                        <a:rPr lang="fr-FR" dirty="0">
                          <a:latin typeface="Tahoma"/>
                        </a:rPr>
                        <a:t>Windows</a:t>
                      </a:r>
                    </a:p>
                  </a:txBody>
                  <a:tcPr/>
                </a:tc>
                <a:tc>
                  <a:txBody>
                    <a:bodyPr/>
                    <a:lstStyle/>
                    <a:p>
                      <a:pPr fontAlgn="t"/>
                      <a:r>
                        <a:rPr lang="fr-FR">
                          <a:latin typeface="Tahoma"/>
                        </a:rPr>
                        <a:t>FreeBSD</a:t>
                      </a:r>
                      <a:br>
                        <a:rPr lang="fr-FR">
                          <a:latin typeface="Tahoma"/>
                        </a:rPr>
                      </a:br>
                      <a:r>
                        <a:rPr lang="fr-FR">
                          <a:latin typeface="Tahoma"/>
                        </a:rPr>
                        <a:t>Linux</a:t>
                      </a:r>
                      <a:br>
                        <a:rPr lang="fr-FR">
                          <a:latin typeface="Tahoma"/>
                        </a:rPr>
                      </a:br>
                      <a:r>
                        <a:rPr lang="fr-FR">
                          <a:latin typeface="Tahoma"/>
                        </a:rPr>
                        <a:t>OS X</a:t>
                      </a:r>
                      <a:br>
                        <a:rPr lang="fr-FR">
                          <a:latin typeface="Tahoma"/>
                        </a:rPr>
                      </a:br>
                      <a:r>
                        <a:rPr lang="fr-FR">
                          <a:latin typeface="Tahoma"/>
                        </a:rPr>
                        <a:t>Solaris</a:t>
                      </a:r>
                      <a:br>
                        <a:rPr lang="fr-FR">
                          <a:latin typeface="Tahoma"/>
                        </a:rPr>
                      </a:br>
                      <a:r>
                        <a:rPr lang="fr-FR">
                          <a:latin typeface="Tahoma"/>
                        </a:rPr>
                        <a:t>Windows</a:t>
                      </a:r>
                    </a:p>
                  </a:txBody>
                  <a:tcPr/>
                </a:tc>
                <a:tc>
                  <a:txBody>
                    <a:bodyPr/>
                    <a:lstStyle/>
                    <a:p>
                      <a:pPr fontAlgn="t"/>
                      <a:r>
                        <a:rPr lang="fr-FR" dirty="0" err="1" smtClean="0">
                          <a:latin typeface="Tahoma"/>
                        </a:rPr>
                        <a:t>FreeBSD,HP-UX</a:t>
                      </a:r>
                      <a:r>
                        <a:rPr lang="fr-FR" dirty="0">
                          <a:latin typeface="Tahoma"/>
                        </a:rPr>
                        <a:t/>
                      </a:r>
                      <a:br>
                        <a:rPr lang="fr-FR" dirty="0">
                          <a:latin typeface="Tahoma"/>
                        </a:rPr>
                      </a:br>
                      <a:r>
                        <a:rPr lang="fr-FR" dirty="0" err="1" smtClean="0">
                          <a:latin typeface="Tahoma"/>
                        </a:rPr>
                        <a:t>Linux,NetBSD</a:t>
                      </a:r>
                      <a:r>
                        <a:rPr lang="fr-FR" dirty="0">
                          <a:latin typeface="Tahoma"/>
                        </a:rPr>
                        <a:t/>
                      </a:r>
                      <a:br>
                        <a:rPr lang="fr-FR" dirty="0">
                          <a:latin typeface="Tahoma"/>
                        </a:rPr>
                      </a:br>
                      <a:r>
                        <a:rPr lang="fr-FR" dirty="0" err="1" smtClean="0">
                          <a:latin typeface="Tahoma"/>
                        </a:rPr>
                        <a:t>OpenBSD,OS</a:t>
                      </a:r>
                      <a:r>
                        <a:rPr lang="fr-FR" dirty="0" smtClean="0">
                          <a:latin typeface="Tahoma"/>
                        </a:rPr>
                        <a:t> </a:t>
                      </a:r>
                      <a:r>
                        <a:rPr lang="fr-FR" dirty="0">
                          <a:latin typeface="Tahoma"/>
                        </a:rPr>
                        <a:t>X</a:t>
                      </a:r>
                      <a:br>
                        <a:rPr lang="fr-FR" dirty="0">
                          <a:latin typeface="Tahoma"/>
                        </a:rPr>
                      </a:br>
                      <a:r>
                        <a:rPr lang="fr-FR" dirty="0" err="1" smtClean="0">
                          <a:latin typeface="Tahoma"/>
                        </a:rPr>
                        <a:t>Solaris,Unix</a:t>
                      </a:r>
                      <a:r>
                        <a:rPr lang="fr-FR" dirty="0">
                          <a:latin typeface="Tahoma"/>
                        </a:rPr>
                        <a:t/>
                      </a:r>
                      <a:br>
                        <a:rPr lang="fr-FR" dirty="0">
                          <a:latin typeface="Tahoma"/>
                        </a:rPr>
                      </a:br>
                      <a:r>
                        <a:rPr lang="fr-FR" dirty="0">
                          <a:latin typeface="Tahoma"/>
                        </a:rPr>
                        <a:t>Windows</a:t>
                      </a:r>
                    </a:p>
                  </a:txBody>
                  <a:tcPr/>
                </a:tc>
              </a:tr>
              <a:tr h="341947">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1752" y="228600"/>
            <a:ext cx="8534400" cy="628632"/>
          </a:xfrm>
        </p:spPr>
        <p:txBody>
          <a:bodyPr>
            <a:normAutofit/>
          </a:bodyPr>
          <a:lstStyle/>
          <a:p>
            <a:r>
              <a:rPr lang="fr-FR" dirty="0" smtClean="0"/>
              <a:t>MYSQL vs </a:t>
            </a:r>
            <a:r>
              <a:rPr lang="fr-FR" dirty="0" err="1" smtClean="0"/>
              <a:t>postgreSQL</a:t>
            </a:r>
            <a:r>
              <a:rPr lang="fr-FR" dirty="0" smtClean="0"/>
              <a:t> vs SQL Server</a:t>
            </a:r>
            <a:endParaRPr lang="fr-FR" dirty="0"/>
          </a:p>
        </p:txBody>
      </p:sp>
      <p:graphicFrame>
        <p:nvGraphicFramePr>
          <p:cNvPr id="4" name="Espace réservé du contenu 3"/>
          <p:cNvGraphicFramePr>
            <a:graphicFrameLocks noGrp="1"/>
          </p:cNvGraphicFramePr>
          <p:nvPr>
            <p:ph sz="quarter" idx="1"/>
          </p:nvPr>
        </p:nvGraphicFramePr>
        <p:xfrm>
          <a:off x="301625" y="1527172"/>
          <a:ext cx="8504240" cy="4649227"/>
        </p:xfrm>
        <a:graphic>
          <a:graphicData uri="http://schemas.openxmlformats.org/drawingml/2006/table">
            <a:tbl>
              <a:tblPr firstRow="1" bandRow="1">
                <a:tableStyleId>{7DF18680-E054-41AD-8BC1-D1AEF772440D}</a:tableStyleId>
              </a:tblPr>
              <a:tblGrid>
                <a:gridCol w="2126060"/>
                <a:gridCol w="2126060"/>
                <a:gridCol w="2126060"/>
                <a:gridCol w="2126060"/>
              </a:tblGrid>
              <a:tr h="1199304">
                <a:tc>
                  <a:txBody>
                    <a:bodyPr/>
                    <a:lstStyle/>
                    <a:p>
                      <a:pPr fontAlgn="t"/>
                      <a:r>
                        <a:rPr lang="en-US" sz="1400" dirty="0"/>
                        <a:t>APIs and other access methods</a:t>
                      </a:r>
                    </a:p>
                  </a:txBody>
                  <a:tcPr/>
                </a:tc>
                <a:tc>
                  <a:txBody>
                    <a:bodyPr/>
                    <a:lstStyle/>
                    <a:p>
                      <a:pPr fontAlgn="t"/>
                      <a:r>
                        <a:rPr lang="fr-FR" sz="1400" dirty="0" smtClean="0">
                          <a:latin typeface="Tahoma"/>
                        </a:rPr>
                        <a:t>ADO.NET,JDBC</a:t>
                      </a:r>
                      <a:r>
                        <a:rPr lang="fr-FR" sz="1400" dirty="0">
                          <a:latin typeface="Tahoma"/>
                        </a:rPr>
                        <a:t/>
                      </a:r>
                      <a:br>
                        <a:rPr lang="fr-FR" sz="1400" dirty="0">
                          <a:latin typeface="Tahoma"/>
                        </a:rPr>
                      </a:br>
                      <a:r>
                        <a:rPr lang="fr-FR" sz="1400" dirty="0">
                          <a:latin typeface="Tahoma"/>
                        </a:rPr>
                        <a:t>ODBC</a:t>
                      </a:r>
                      <a:br>
                        <a:rPr lang="fr-FR" sz="1400" dirty="0">
                          <a:latin typeface="Tahoma"/>
                        </a:rPr>
                      </a:br>
                      <a:r>
                        <a:rPr lang="fr-FR" sz="1400" dirty="0">
                          <a:latin typeface="Tahoma"/>
                        </a:rPr>
                        <a:t>OLE DB</a:t>
                      </a:r>
                      <a:br>
                        <a:rPr lang="fr-FR" sz="1400" dirty="0">
                          <a:latin typeface="Tahoma"/>
                        </a:rPr>
                      </a:br>
                      <a:r>
                        <a:rPr lang="fr-FR" sz="1400" dirty="0" err="1">
                          <a:latin typeface="Tahoma"/>
                        </a:rPr>
                        <a:t>Tabular</a:t>
                      </a:r>
                      <a:r>
                        <a:rPr lang="fr-FR" sz="1400" dirty="0">
                          <a:latin typeface="Tahoma"/>
                        </a:rPr>
                        <a:t> Data Stream (TDS)</a:t>
                      </a:r>
                    </a:p>
                  </a:txBody>
                  <a:tcPr/>
                </a:tc>
                <a:tc>
                  <a:txBody>
                    <a:bodyPr/>
                    <a:lstStyle/>
                    <a:p>
                      <a:pPr fontAlgn="t"/>
                      <a:r>
                        <a:rPr lang="en-US" sz="1400" dirty="0" smtClean="0">
                          <a:latin typeface="Tahoma"/>
                        </a:rPr>
                        <a:t>ADO.NET,JDBC</a:t>
                      </a:r>
                      <a:r>
                        <a:rPr lang="en-US" sz="1400" dirty="0">
                          <a:latin typeface="Tahoma"/>
                        </a:rPr>
                        <a:t/>
                      </a:r>
                      <a:br>
                        <a:rPr lang="en-US" sz="1400" dirty="0">
                          <a:latin typeface="Tahoma"/>
                        </a:rPr>
                      </a:br>
                      <a:r>
                        <a:rPr lang="en-US" sz="1400" dirty="0">
                          <a:latin typeface="Tahoma"/>
                        </a:rPr>
                        <a:t>ODBC</a:t>
                      </a:r>
                      <a:br>
                        <a:rPr lang="en-US" sz="1400" dirty="0">
                          <a:latin typeface="Tahoma"/>
                        </a:rPr>
                      </a:br>
                      <a:r>
                        <a:rPr lang="en-US" sz="1400" dirty="0">
                          <a:latin typeface="Tahoma"/>
                        </a:rPr>
                        <a:t>Proprietary native API</a:t>
                      </a:r>
                    </a:p>
                  </a:txBody>
                  <a:tcPr/>
                </a:tc>
                <a:tc>
                  <a:txBody>
                    <a:bodyPr/>
                    <a:lstStyle/>
                    <a:p>
                      <a:pPr fontAlgn="t"/>
                      <a:r>
                        <a:rPr lang="en-US" sz="1400" dirty="0" smtClean="0">
                          <a:latin typeface="Tahoma"/>
                        </a:rPr>
                        <a:t>ADO.NET,JDBC</a:t>
                      </a:r>
                      <a:r>
                        <a:rPr lang="en-US" sz="1400" dirty="0">
                          <a:latin typeface="Tahoma"/>
                        </a:rPr>
                        <a:t/>
                      </a:r>
                      <a:br>
                        <a:rPr lang="en-US" sz="1400" dirty="0">
                          <a:latin typeface="Tahoma"/>
                        </a:rPr>
                      </a:br>
                      <a:r>
                        <a:rPr lang="en-US" sz="1400" dirty="0">
                          <a:latin typeface="Tahoma"/>
                        </a:rPr>
                        <a:t>native C library</a:t>
                      </a:r>
                      <a:br>
                        <a:rPr lang="en-US" sz="1400" dirty="0">
                          <a:latin typeface="Tahoma"/>
                        </a:rPr>
                      </a:br>
                      <a:r>
                        <a:rPr lang="en-US" sz="1400" dirty="0">
                          <a:latin typeface="Tahoma"/>
                        </a:rPr>
                        <a:t>ODBC</a:t>
                      </a:r>
                      <a:br>
                        <a:rPr lang="en-US" sz="1400" dirty="0">
                          <a:latin typeface="Tahoma"/>
                        </a:rPr>
                      </a:br>
                      <a:r>
                        <a:rPr lang="en-US" sz="1400" dirty="0">
                          <a:latin typeface="Tahoma"/>
                        </a:rPr>
                        <a:t>streaming API for large objects</a:t>
                      </a:r>
                    </a:p>
                  </a:txBody>
                  <a:tcPr/>
                </a:tc>
              </a:tr>
              <a:tr h="961449">
                <a:tc>
                  <a:txBody>
                    <a:bodyPr/>
                    <a:lstStyle/>
                    <a:p>
                      <a:pPr fontAlgn="t"/>
                      <a:r>
                        <a:rPr lang="fr-FR" sz="1400" dirty="0" err="1"/>
                        <a:t>Partitioning</a:t>
                      </a:r>
                      <a:r>
                        <a:rPr lang="fr-FR" sz="1400" dirty="0"/>
                        <a:t> </a:t>
                      </a:r>
                      <a:r>
                        <a:rPr lang="fr-FR" sz="1400" dirty="0" smtClean="0"/>
                        <a:t> </a:t>
                      </a:r>
                      <a:r>
                        <a:rPr lang="fr-FR" sz="1400" dirty="0" err="1" smtClean="0"/>
                        <a:t>methods</a:t>
                      </a:r>
                      <a:r>
                        <a:rPr lang="fr-FR" sz="1400" dirty="0"/>
                        <a:t> </a:t>
                      </a:r>
                    </a:p>
                  </a:txBody>
                  <a:tcPr/>
                </a:tc>
                <a:tc>
                  <a:txBody>
                    <a:bodyPr/>
                    <a:lstStyle/>
                    <a:p>
                      <a:pPr fontAlgn="t"/>
                      <a:r>
                        <a:rPr lang="en-US" sz="1400">
                          <a:latin typeface="Tahoma"/>
                        </a:rPr>
                        <a:t>tables can be distributed across several files (horizontal partitioning); sharding through federation</a:t>
                      </a:r>
                    </a:p>
                  </a:txBody>
                  <a:tcPr/>
                </a:tc>
                <a:tc>
                  <a:txBody>
                    <a:bodyPr/>
                    <a:lstStyle/>
                    <a:p>
                      <a:pPr fontAlgn="t"/>
                      <a:r>
                        <a:rPr lang="en-US" sz="1400">
                          <a:latin typeface="Tahoma"/>
                        </a:rPr>
                        <a:t>horizontal partitioning, sharding with MySQL Cluster or MySQL Fabric</a:t>
                      </a:r>
                    </a:p>
                  </a:txBody>
                  <a:tcPr/>
                </a:tc>
                <a:tc>
                  <a:txBody>
                    <a:bodyPr/>
                    <a:lstStyle/>
                    <a:p>
                      <a:pPr fontAlgn="t"/>
                      <a:r>
                        <a:rPr lang="en-US" sz="1400" dirty="0">
                          <a:latin typeface="Tahoma"/>
                        </a:rPr>
                        <a:t>partitioning by range, list and (since </a:t>
                      </a:r>
                      <a:r>
                        <a:rPr lang="en-US" sz="1400" dirty="0" err="1">
                          <a:latin typeface="Tahoma"/>
                        </a:rPr>
                        <a:t>PostgreSQL</a:t>
                      </a:r>
                      <a:r>
                        <a:rPr lang="en-US" sz="1400" dirty="0">
                          <a:latin typeface="Tahoma"/>
                        </a:rPr>
                        <a:t> 11) by hash</a:t>
                      </a:r>
                    </a:p>
                  </a:txBody>
                  <a:tcPr/>
                </a:tc>
              </a:tr>
              <a:tr h="758730">
                <a:tc>
                  <a:txBody>
                    <a:bodyPr/>
                    <a:lstStyle/>
                    <a:p>
                      <a:pPr fontAlgn="t"/>
                      <a:r>
                        <a:rPr lang="fr-FR" sz="1400" dirty="0" err="1"/>
                        <a:t>Replication</a:t>
                      </a:r>
                      <a:r>
                        <a:rPr lang="fr-FR" sz="1400" dirty="0"/>
                        <a:t> </a:t>
                      </a:r>
                      <a:r>
                        <a:rPr lang="fr-FR" sz="1400" dirty="0" smtClean="0"/>
                        <a:t> </a:t>
                      </a:r>
                      <a:r>
                        <a:rPr lang="fr-FR" sz="1400" dirty="0" err="1" smtClean="0"/>
                        <a:t>methods</a:t>
                      </a:r>
                      <a:r>
                        <a:rPr lang="fr-FR" sz="1400" dirty="0"/>
                        <a:t> </a:t>
                      </a:r>
                    </a:p>
                  </a:txBody>
                  <a:tcPr/>
                </a:tc>
                <a:tc>
                  <a:txBody>
                    <a:bodyPr/>
                    <a:lstStyle/>
                    <a:p>
                      <a:pPr fontAlgn="t"/>
                      <a:r>
                        <a:rPr lang="en-US" sz="1400">
                          <a:latin typeface="Tahoma"/>
                        </a:rPr>
                        <a:t>yes, but depending on the SQL-Server Edition</a:t>
                      </a:r>
                    </a:p>
                  </a:txBody>
                  <a:tcPr/>
                </a:tc>
                <a:tc>
                  <a:txBody>
                    <a:bodyPr/>
                    <a:lstStyle/>
                    <a:p>
                      <a:pPr fontAlgn="t"/>
                      <a:r>
                        <a:rPr lang="fr-FR" sz="1400">
                          <a:latin typeface="Tahoma"/>
                        </a:rPr>
                        <a:t>Multi-source replication</a:t>
                      </a:r>
                      <a:br>
                        <a:rPr lang="fr-FR" sz="1400">
                          <a:latin typeface="Tahoma"/>
                        </a:rPr>
                      </a:br>
                      <a:r>
                        <a:rPr lang="fr-FR" sz="1400">
                          <a:latin typeface="Tahoma"/>
                        </a:rPr>
                        <a:t>Source-replica replication</a:t>
                      </a:r>
                    </a:p>
                  </a:txBody>
                  <a:tcPr/>
                </a:tc>
                <a:tc>
                  <a:txBody>
                    <a:bodyPr/>
                    <a:lstStyle/>
                    <a:p>
                      <a:pPr fontAlgn="t"/>
                      <a:r>
                        <a:rPr lang="fr-FR" sz="1400" dirty="0">
                          <a:latin typeface="Tahoma"/>
                        </a:rPr>
                        <a:t>Source-</a:t>
                      </a:r>
                      <a:r>
                        <a:rPr lang="fr-FR" sz="1400" dirty="0" err="1">
                          <a:latin typeface="Tahoma"/>
                        </a:rPr>
                        <a:t>replica</a:t>
                      </a:r>
                      <a:r>
                        <a:rPr lang="fr-FR" sz="1400" dirty="0">
                          <a:latin typeface="Tahoma"/>
                        </a:rPr>
                        <a:t> </a:t>
                      </a:r>
                      <a:r>
                        <a:rPr lang="fr-FR" sz="1400" dirty="0" err="1">
                          <a:latin typeface="Tahoma"/>
                        </a:rPr>
                        <a:t>replication</a:t>
                      </a:r>
                      <a:r>
                        <a:rPr lang="fr-FR" sz="1400" dirty="0">
                          <a:latin typeface="Tahoma"/>
                        </a:rPr>
                        <a:t> </a:t>
                      </a:r>
                    </a:p>
                  </a:txBody>
                  <a:tcPr/>
                </a:tc>
              </a:tr>
              <a:tr h="571504">
                <a:tc>
                  <a:txBody>
                    <a:bodyPr/>
                    <a:lstStyle/>
                    <a:p>
                      <a:pPr fontAlgn="t"/>
                      <a:r>
                        <a:rPr lang="fr-FR" sz="1400" dirty="0" err="1"/>
                        <a:t>Consistency</a:t>
                      </a:r>
                      <a:r>
                        <a:rPr lang="fr-FR" sz="1400" dirty="0"/>
                        <a:t> </a:t>
                      </a:r>
                      <a:r>
                        <a:rPr lang="fr-FR" sz="1400" dirty="0" smtClean="0"/>
                        <a:t> concepts</a:t>
                      </a:r>
                      <a:r>
                        <a:rPr lang="fr-FR" sz="1400" dirty="0"/>
                        <a:t> </a:t>
                      </a:r>
                    </a:p>
                  </a:txBody>
                  <a:tcPr/>
                </a:tc>
                <a:tc>
                  <a:txBody>
                    <a:bodyPr/>
                    <a:lstStyle/>
                    <a:p>
                      <a:pPr fontAlgn="t"/>
                      <a:r>
                        <a:rPr lang="fr-FR" sz="1400">
                          <a:latin typeface="Tahoma"/>
                        </a:rPr>
                        <a:t>Immediate Consistency</a:t>
                      </a:r>
                    </a:p>
                  </a:txBody>
                  <a:tcPr/>
                </a:tc>
                <a:tc>
                  <a:txBody>
                    <a:bodyPr/>
                    <a:lstStyle/>
                    <a:p>
                      <a:pPr fontAlgn="t"/>
                      <a:r>
                        <a:rPr lang="fr-FR" sz="1400">
                          <a:latin typeface="Tahoma"/>
                        </a:rPr>
                        <a:t>Immediate Consistency</a:t>
                      </a:r>
                    </a:p>
                  </a:txBody>
                  <a:tcPr/>
                </a:tc>
                <a:tc>
                  <a:txBody>
                    <a:bodyPr/>
                    <a:lstStyle/>
                    <a:p>
                      <a:pPr fontAlgn="t"/>
                      <a:r>
                        <a:rPr lang="fr-FR" sz="1400" dirty="0" err="1">
                          <a:latin typeface="Tahoma"/>
                        </a:rPr>
                        <a:t>Immediate</a:t>
                      </a:r>
                      <a:r>
                        <a:rPr lang="fr-FR" sz="1400" dirty="0">
                          <a:latin typeface="Tahoma"/>
                        </a:rPr>
                        <a:t> </a:t>
                      </a:r>
                      <a:r>
                        <a:rPr lang="fr-FR" sz="1400" dirty="0" err="1">
                          <a:latin typeface="Tahoma"/>
                        </a:rPr>
                        <a:t>Consistency</a:t>
                      </a:r>
                      <a:endParaRPr lang="fr-FR" sz="1400" dirty="0">
                        <a:latin typeface="Tahoma"/>
                      </a:endParaRPr>
                    </a:p>
                  </a:txBody>
                  <a:tcPr/>
                </a:tc>
              </a:tr>
              <a:tr h="961449">
                <a:tc>
                  <a:txBody>
                    <a:bodyPr/>
                    <a:lstStyle/>
                    <a:p>
                      <a:pPr fontAlgn="t"/>
                      <a:r>
                        <a:rPr lang="fr-FR" sz="1400" dirty="0"/>
                        <a:t>Server-</a:t>
                      </a:r>
                      <a:r>
                        <a:rPr lang="fr-FR" sz="1400" dirty="0" err="1"/>
                        <a:t>side</a:t>
                      </a:r>
                      <a:r>
                        <a:rPr lang="fr-FR" sz="1400" dirty="0"/>
                        <a:t> scripts </a:t>
                      </a:r>
                    </a:p>
                  </a:txBody>
                  <a:tcPr/>
                </a:tc>
                <a:tc>
                  <a:txBody>
                    <a:bodyPr/>
                    <a:lstStyle/>
                    <a:p>
                      <a:pPr fontAlgn="t"/>
                      <a:r>
                        <a:rPr lang="en-US" sz="1400">
                          <a:latin typeface="Tahoma"/>
                        </a:rPr>
                        <a:t>Transact SQL, .NET languages, R, Python and (with SQL Server 2019) Java</a:t>
                      </a:r>
                    </a:p>
                  </a:txBody>
                  <a:tcPr/>
                </a:tc>
                <a:tc>
                  <a:txBody>
                    <a:bodyPr/>
                    <a:lstStyle/>
                    <a:p>
                      <a:pPr fontAlgn="t"/>
                      <a:r>
                        <a:rPr lang="fr-FR" sz="1400">
                          <a:latin typeface="Tahoma"/>
                        </a:rPr>
                        <a:t>yes </a:t>
                      </a:r>
                    </a:p>
                  </a:txBody>
                  <a:tcPr/>
                </a:tc>
                <a:tc>
                  <a:txBody>
                    <a:bodyPr/>
                    <a:lstStyle/>
                    <a:p>
                      <a:pPr fontAlgn="t"/>
                      <a:r>
                        <a:rPr lang="fr-FR" sz="1400" dirty="0">
                          <a:latin typeface="Tahoma"/>
                        </a:rPr>
                        <a:t>user </a:t>
                      </a:r>
                      <a:r>
                        <a:rPr lang="fr-FR" sz="1400" dirty="0" err="1">
                          <a:latin typeface="Tahoma"/>
                        </a:rPr>
                        <a:t>defined</a:t>
                      </a:r>
                      <a:r>
                        <a:rPr lang="fr-FR" sz="1400" dirty="0">
                          <a:latin typeface="Tahoma"/>
                        </a:rPr>
                        <a:t> </a:t>
                      </a:r>
                      <a:r>
                        <a:rPr lang="fr-FR" sz="1400" dirty="0" err="1">
                          <a:latin typeface="Tahoma"/>
                        </a:rPr>
                        <a:t>functions</a:t>
                      </a:r>
                      <a:r>
                        <a:rPr lang="fr-FR" sz="1400" dirty="0">
                          <a:latin typeface="Tahoma"/>
                        </a:rPr>
                        <a:t> </a:t>
                      </a:r>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40</TotalTime>
  <Words>394</Words>
  <PresentationFormat>Affichage à l'écran (4:3)</PresentationFormat>
  <Paragraphs>75</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Civil</vt:lpstr>
      <vt:lpstr>Diapositive 1</vt:lpstr>
      <vt:lpstr>MySQL</vt:lpstr>
      <vt:lpstr>MySQL functionalities</vt:lpstr>
      <vt:lpstr>postgreSQL</vt:lpstr>
      <vt:lpstr>postgreSQL functionalities</vt:lpstr>
      <vt:lpstr>SQL Server</vt:lpstr>
      <vt:lpstr>SQL Server functionalities</vt:lpstr>
      <vt:lpstr>MYSQL vs postgreSQL vs SQL Server</vt:lpstr>
      <vt:lpstr>MYSQL vs postgreSQL vs SQL Server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HP</dc:creator>
  <cp:lastModifiedBy>HP</cp:lastModifiedBy>
  <cp:revision>8</cp:revision>
  <dcterms:created xsi:type="dcterms:W3CDTF">2021-04-20T20:46:01Z</dcterms:created>
  <dcterms:modified xsi:type="dcterms:W3CDTF">2021-04-20T21:35:16Z</dcterms:modified>
</cp:coreProperties>
</file>