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5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E890-26A1-4006-83EF-0F42C73F9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75F96-6280-4D46-B041-6A918DCA3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8F9F-7C4D-4CF5-8E1D-6E4CDBBF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E1B-1457-4313-BBC6-54FD5F0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ED97-2208-4F27-A816-D33600A0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6990-38D8-4A4F-BA0E-9C346F2F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9F3D-01B4-4ECF-90F7-ED19C1C6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130A-63BB-4631-955B-C6731219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859E-AF72-4FBF-AE4D-BCE50ECF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FBB3-4FE7-4E0F-99F0-7A28658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264F0-4126-4F9B-B3FE-C681C9936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8B632-EF5E-4F61-BDD4-99EE3914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35D3-2128-4150-BEF5-487FEB1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F321-DA73-489E-8589-94B9AC8F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3B74-1843-48BC-8AB1-B2DE89AA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C0A4-2725-4787-8C8C-4CC1516B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DB6A-2D27-4D5A-8530-2F6612F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B808-77A0-4A69-BFF8-818172D2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7BB7-3AC7-43EC-9A51-8AA8AD55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78EC-3682-4D1D-B954-C67CD9C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2C8C-E518-404E-835A-BE140FCA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C1E89-5484-4F57-BC3F-6FB0A7A5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A288-8DCD-487C-9889-59E0F967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61B2-3F72-4708-AF4D-69BBE5F6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D505-9B40-4374-938E-EFA6892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210-B117-42B8-80FC-3EBF634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5E77-86CD-408C-8DA0-CAF57BE90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3AC9E-88A5-4FDB-BAF3-6B10EC22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507A-3AE9-4127-8BD0-5B7086ED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7352-C555-463F-B163-80595BE1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636B-84FB-4530-9516-7D92A550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551-D02F-49F3-9CC8-6B32BA9F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C196-7239-40D1-8C58-CE256CB1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EAB70-4EE1-4DFF-86EC-FAA8A364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2F3A9-50DE-4327-BEF3-24354ACC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48EC6-0D6F-421E-A78B-2D86C5446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9DEB7-9E0E-4865-B1BF-131C1565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4C30E-D4FA-4BED-AADA-EF10EAFE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ACFD0-9681-4639-B4FD-E020000F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7D02-333B-48BF-8106-62BC9234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32F64-C89A-49A7-84AC-3ABC361E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17120-8EC2-4530-B26D-CD3C5B8C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0D7BA-63A8-41C4-A659-63916335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94644-EE49-41A5-AA45-83BB7480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C37FF-F59B-40E5-8DB1-AD0B70E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6D7CB-53AF-4FD3-B50D-A7AC818C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BCBA-2696-492E-8C21-A6CD4DF5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F044-4722-4AAC-95FC-99E0BDD7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3047B-FBC0-4D9A-BA8D-A8030C5F2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61F3-5E3C-48EA-A685-BD0DB293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49B3C-76D0-428F-99A0-187D44F4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E0911-5639-4194-BDE9-61D40812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4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C9E3-48E4-43EA-ABB5-B413052A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0A6FF-98F6-4535-AF17-80B595123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6846E-6E8B-4434-BEEB-30544705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11D1-A017-48F8-B43E-3AC67898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51277-B4B7-4073-A24B-64D078D3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F5AD6-5B50-4CE5-920D-39FC6DF3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5B6F6-0D27-4574-87D6-195A51C4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0BC1-F1D0-41D4-8374-68B9B196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CD4E-7CB9-4846-9D23-EDE70D1BD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965E-784F-4389-A0F6-7B7620C3C1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C228-7E88-493B-80D3-1A779063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0772-C089-4AD1-9346-24A490CEA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8F8-47A4-4A24-B800-84CA365F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C1180-9C21-4AC2-8BE4-ACD29D023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  <a:latin typeface="Arial Black" panose="020B0A04020102020204" pitchFamily="34" charset="0"/>
              </a:rPr>
              <a:t>N-Particle Spring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A1E93-5910-4F37-9520-B9EBDFC28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1069568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The Unfinished Business with Euler-Cromer and N-particle Spring</a:t>
            </a:r>
          </a:p>
          <a:p>
            <a:r>
              <a:rPr lang="en-US" b="1" dirty="0">
                <a:solidFill>
                  <a:srgbClr val="FFFFFF"/>
                </a:solidFill>
              </a:rPr>
              <a:t>Amani Ahnuar</a:t>
            </a:r>
          </a:p>
        </p:txBody>
      </p:sp>
    </p:spTree>
    <p:extLst>
      <p:ext uri="{BB962C8B-B14F-4D97-AF65-F5344CB8AC3E}">
        <p14:creationId xmlns:p14="http://schemas.microsoft.com/office/powerpoint/2010/main" val="209295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829-512E-4BCC-AE8A-6330AF9D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US" sz="4000" dirty="0"/>
              <a:t>dt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BB39-32D9-4BAB-92D4-36401562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dt=1, there are 50 iterations from 0 to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EE84-EFD2-49A1-92DA-4FA43B82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74" y="1527938"/>
            <a:ext cx="6363251" cy="272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46538-C0EB-4B3C-BCC8-6991E0E0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24" y="4244113"/>
            <a:ext cx="6187976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99AE1-71E2-4D44-A71E-4195C673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477110"/>
            <a:ext cx="6340389" cy="279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85FA8-56F3-48D2-AADD-8AD74041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07" y="3623185"/>
            <a:ext cx="6043184" cy="2690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16D3C-8118-476E-9A9D-3079DC8782A9}"/>
              </a:ext>
            </a:extLst>
          </p:cNvPr>
          <p:cNvSpPr txBox="1"/>
          <p:nvPr/>
        </p:nvSpPr>
        <p:spPr>
          <a:xfrm flipH="1">
            <a:off x="733976" y="2967335"/>
            <a:ext cx="234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difference between scale in the energy diagram is 2e-1</a:t>
            </a:r>
          </a:p>
        </p:txBody>
      </p:sp>
    </p:spTree>
    <p:extLst>
      <p:ext uri="{BB962C8B-B14F-4D97-AF65-F5344CB8AC3E}">
        <p14:creationId xmlns:p14="http://schemas.microsoft.com/office/powerpoint/2010/main" val="100891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829-512E-4BCC-AE8A-6330AF9D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US" sz="4000" dirty="0"/>
              <a:t>dt = 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BB39-32D9-4BAB-92D4-36401562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dt=0.1, there are 500 iterations from 0 to 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615CC-2F45-46D6-8CEB-D54DCD4B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9" y="1519944"/>
            <a:ext cx="6256562" cy="283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36BCB-2844-4EF8-A5C2-0AD77BA4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270" y="4167907"/>
            <a:ext cx="5997460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7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C163E-FA4D-498E-9219-F8AA2410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07" y="514239"/>
            <a:ext cx="6035563" cy="272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1C097-FFF4-4672-A79E-30426BB8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338" y="3429000"/>
            <a:ext cx="6233700" cy="2758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DD15F-311E-4B00-A644-FB7DA843F908}"/>
              </a:ext>
            </a:extLst>
          </p:cNvPr>
          <p:cNvSpPr txBox="1"/>
          <p:nvPr/>
        </p:nvSpPr>
        <p:spPr>
          <a:xfrm flipH="1">
            <a:off x="733976" y="2967335"/>
            <a:ext cx="234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difference between scale in the energy diagram is 5e-2</a:t>
            </a:r>
          </a:p>
        </p:txBody>
      </p:sp>
    </p:spTree>
    <p:extLst>
      <p:ext uri="{BB962C8B-B14F-4D97-AF65-F5344CB8AC3E}">
        <p14:creationId xmlns:p14="http://schemas.microsoft.com/office/powerpoint/2010/main" val="319993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829-512E-4BCC-AE8A-6330AF9D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US" sz="4000" dirty="0"/>
              <a:t>dt = 0.01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BB39-32D9-4BAB-92D4-36401562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dt=0.01, there are 5000 iterations from 0 to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09B44-12C6-4AA0-9A69-A0C326C1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63" y="1625034"/>
            <a:ext cx="6149873" cy="264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6FA59-AB28-4026-9B7A-EB0C3DCC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72" y="4099321"/>
            <a:ext cx="5921253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E428E-331E-4C8D-87D4-DCB51EF1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38" y="670321"/>
            <a:ext cx="6195597" cy="2682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44038-A6DB-41AB-95A9-88496143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88" y="3680590"/>
            <a:ext cx="6500423" cy="268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F8148-02C3-4D13-954D-378CF99E80BF}"/>
              </a:ext>
            </a:extLst>
          </p:cNvPr>
          <p:cNvSpPr txBox="1"/>
          <p:nvPr/>
        </p:nvSpPr>
        <p:spPr>
          <a:xfrm flipH="1">
            <a:off x="733976" y="2967335"/>
            <a:ext cx="234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difference between scale in the energy diagram is 5e-4</a:t>
            </a:r>
          </a:p>
        </p:txBody>
      </p:sp>
    </p:spTree>
    <p:extLst>
      <p:ext uri="{BB962C8B-B14F-4D97-AF65-F5344CB8AC3E}">
        <p14:creationId xmlns:p14="http://schemas.microsoft.com/office/powerpoint/2010/main" val="318391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829-512E-4BCC-AE8A-6330AF9D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US" sz="4000" dirty="0"/>
              <a:t>dt = 0.01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BB39-32D9-4BAB-92D4-36401562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dt=0.01, there are 5000 iterations from 0 to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09B44-12C6-4AA0-9A69-A0C326C1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63" y="1625034"/>
            <a:ext cx="6149873" cy="264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6FA59-AB28-4026-9B7A-EB0C3DCC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72" y="4099321"/>
            <a:ext cx="5921253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E428E-331E-4C8D-87D4-DCB51EF1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38" y="670321"/>
            <a:ext cx="6195597" cy="2682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44038-A6DB-41AB-95A9-88496143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88" y="3680590"/>
            <a:ext cx="6500423" cy="268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F8148-02C3-4D13-954D-378CF99E80BF}"/>
              </a:ext>
            </a:extLst>
          </p:cNvPr>
          <p:cNvSpPr txBox="1"/>
          <p:nvPr/>
        </p:nvSpPr>
        <p:spPr>
          <a:xfrm flipH="1">
            <a:off x="733976" y="2967335"/>
            <a:ext cx="234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difference between scale in the energy diagram is 5e-4</a:t>
            </a:r>
          </a:p>
        </p:txBody>
      </p:sp>
    </p:spTree>
    <p:extLst>
      <p:ext uri="{BB962C8B-B14F-4D97-AF65-F5344CB8AC3E}">
        <p14:creationId xmlns:p14="http://schemas.microsoft.com/office/powerpoint/2010/main" val="124594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C17D9-18F3-48DB-9346-A6B6B18C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Breaking the Euler-Cromer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F4D3-3470-4618-B638-B4250292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I have put up two timesteps that I try it out to see at what point the Euler-Cromer will not have a good enough total energy curve that its average might not look accurate. I did one with </a:t>
            </a:r>
            <a:r>
              <a:rPr lang="en-US" sz="2400" i="1">
                <a:solidFill>
                  <a:srgbClr val="000000"/>
                </a:solidFill>
              </a:rPr>
              <a:t>dt</a:t>
            </a:r>
            <a:r>
              <a:rPr lang="en-US" sz="2400">
                <a:solidFill>
                  <a:srgbClr val="000000"/>
                </a:solidFill>
              </a:rPr>
              <a:t> = 1.01 and another with </a:t>
            </a:r>
            <a:r>
              <a:rPr lang="en-US" sz="2400" i="1">
                <a:solidFill>
                  <a:srgbClr val="000000"/>
                </a:solidFill>
              </a:rPr>
              <a:t>dt </a:t>
            </a:r>
            <a:r>
              <a:rPr lang="en-US" sz="2400">
                <a:solidFill>
                  <a:srgbClr val="000000"/>
                </a:solidFill>
              </a:rPr>
              <a:t>= 1.015</a:t>
            </a:r>
          </a:p>
        </p:txBody>
      </p:sp>
    </p:spTree>
    <p:extLst>
      <p:ext uri="{BB962C8B-B14F-4D97-AF65-F5344CB8AC3E}">
        <p14:creationId xmlns:p14="http://schemas.microsoft.com/office/powerpoint/2010/main" val="343776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3C829-512E-4BCC-AE8A-6330AF9D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dt = 1.01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BB39-32D9-4BAB-92D4-36401562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821C"/>
                </a:solidFill>
              </a:rPr>
              <a:t>With dt=1.01, there are 49.5 iterations from 0 to 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67A5FB-F310-44DE-AC24-1DF7BBD1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218515"/>
            <a:ext cx="5455917" cy="24142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250F5A-C881-4786-BD18-3E21E2AA2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25335"/>
            <a:ext cx="5455917" cy="24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4387E-93C7-42F9-B764-7A27C495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186A8B-4E91-4AEE-A2B4-62E5A77E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Equations, equations and equations …</a:t>
            </a:r>
          </a:p>
          <a:p>
            <a:r>
              <a:rPr lang="en-US" sz="2000">
                <a:solidFill>
                  <a:srgbClr val="000000"/>
                </a:solidFill>
              </a:rPr>
              <a:t>Properties of model</a:t>
            </a:r>
          </a:p>
          <a:p>
            <a:r>
              <a:rPr lang="en-US" sz="2000">
                <a:solidFill>
                  <a:srgbClr val="000000"/>
                </a:solidFill>
              </a:rPr>
              <a:t>Varying Timesteps </a:t>
            </a:r>
            <a:r>
              <a:rPr lang="en-US" sz="2000" i="1">
                <a:solidFill>
                  <a:srgbClr val="000000"/>
                </a:solidFill>
              </a:rPr>
              <a:t>dt</a:t>
            </a:r>
          </a:p>
          <a:p>
            <a:r>
              <a:rPr lang="en-US" sz="2000">
                <a:solidFill>
                  <a:srgbClr val="000000"/>
                </a:solidFill>
              </a:rPr>
              <a:t>Let’s try to break Euler-Cromer</a:t>
            </a:r>
          </a:p>
          <a:p>
            <a:r>
              <a:rPr lang="en-US" sz="2000">
                <a:solidFill>
                  <a:srgbClr val="000000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69842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2F8148-02C3-4D13-954D-378CF99E80BF}"/>
              </a:ext>
            </a:extLst>
          </p:cNvPr>
          <p:cNvSpPr txBox="1"/>
          <p:nvPr/>
        </p:nvSpPr>
        <p:spPr>
          <a:xfrm flipH="1">
            <a:off x="638719" y="2551837"/>
            <a:ext cx="2340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difference between scale in the energy diagram is just the same as the one with all the energy of each particle has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87CD-DBB3-4146-A75F-FB8487B6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22" y="3660312"/>
            <a:ext cx="6180356" cy="2644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1AE70C-46B0-4B91-AE95-3388157A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50" y="363921"/>
            <a:ext cx="623370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1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3C829-512E-4BCC-AE8A-6330AF9D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dt = 1.015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BB39-32D9-4BAB-92D4-36401562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C765"/>
                </a:solidFill>
              </a:rPr>
              <a:t>With dt=1.015, there are  iterations from 0 to 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142813-2E70-4B18-A3E2-4BDE4146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211695"/>
            <a:ext cx="5455917" cy="242788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48B3666-308F-4746-BD3B-B1FD5D5B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59434"/>
            <a:ext cx="5455917" cy="23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2F8148-02C3-4D13-954D-378CF99E80BF}"/>
              </a:ext>
            </a:extLst>
          </p:cNvPr>
          <p:cNvSpPr txBox="1"/>
          <p:nvPr/>
        </p:nvSpPr>
        <p:spPr>
          <a:xfrm flipH="1">
            <a:off x="638719" y="2551837"/>
            <a:ext cx="2340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difference between scale in the energy diagram is just the same as the one with all the energy of each particle has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3F249-9613-4F34-A1B2-5893BCE7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87" y="637146"/>
            <a:ext cx="5837426" cy="2560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378A5-8887-4372-88BD-DF253ABD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87" y="3660313"/>
            <a:ext cx="5875529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2B1B5-664A-4C72-A911-C2A5F428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2B38-9594-40FE-99A8-491E5B73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Euler-Cromer has been proven to conserve energy well</a:t>
            </a:r>
          </a:p>
          <a:p>
            <a:r>
              <a:rPr lang="en-US" sz="2000">
                <a:solidFill>
                  <a:srgbClr val="000000"/>
                </a:solidFill>
              </a:rPr>
              <a:t>With small change of timestep, we can get large precision improvements.</a:t>
            </a:r>
          </a:p>
          <a:p>
            <a:r>
              <a:rPr lang="en-US" sz="2000">
                <a:solidFill>
                  <a:srgbClr val="000000"/>
                </a:solidFill>
              </a:rPr>
              <a:t>The algorithm can break with large enough timestep that it will be unable to conserve energy properly and the phase diagram cannot make a good loop with the energy diagram has increase of energy in system</a:t>
            </a:r>
          </a:p>
        </p:txBody>
      </p:sp>
    </p:spTree>
    <p:extLst>
      <p:ext uri="{BB962C8B-B14F-4D97-AF65-F5344CB8AC3E}">
        <p14:creationId xmlns:p14="http://schemas.microsoft.com/office/powerpoint/2010/main" val="10095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ADD3-06AF-42D6-B6F8-5D250DD0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Equations Involved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B8F712-0F95-44F7-9568-EAB9C1A52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6F5719-8353-446F-8330-0FEDB01277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6BF4-DD39-490C-A1CF-7CDAF098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6" y="2152488"/>
            <a:ext cx="5143264" cy="2597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46841-AD5F-410E-AD0F-400CAD07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22" y="2487632"/>
            <a:ext cx="3158811" cy="1882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84349-9743-458F-A7B3-055A2EC68C43}"/>
              </a:ext>
            </a:extLst>
          </p:cNvPr>
          <p:cNvSpPr txBox="1"/>
          <p:nvPr/>
        </p:nvSpPr>
        <p:spPr>
          <a:xfrm>
            <a:off x="968188" y="5211897"/>
            <a:ext cx="31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Hamiltonian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36843-BDEB-4EAD-9EED-74035CC59EC3}"/>
              </a:ext>
            </a:extLst>
          </p:cNvPr>
          <p:cNvSpPr txBox="1"/>
          <p:nvPr/>
        </p:nvSpPr>
        <p:spPr>
          <a:xfrm>
            <a:off x="7061322" y="5211897"/>
            <a:ext cx="31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Equations of Motions</a:t>
            </a:r>
          </a:p>
        </p:txBody>
      </p:sp>
    </p:spTree>
    <p:extLst>
      <p:ext uri="{BB962C8B-B14F-4D97-AF65-F5344CB8AC3E}">
        <p14:creationId xmlns:p14="http://schemas.microsoft.com/office/powerpoint/2010/main" val="10433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16D1-92B4-460C-9CEC-34A11CF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BC3B-8152-4341-B40E-CCED6DE7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N particles that works with N = 2, 3, 4, …</a:t>
            </a:r>
          </a:p>
          <a:p>
            <a:r>
              <a:rPr lang="en-US" dirty="0"/>
              <a:t>The particles are attached to a spring in series and the particles at the ends are attached to a hard wall</a:t>
            </a:r>
          </a:p>
          <a:p>
            <a:r>
              <a:rPr lang="en-US" dirty="0"/>
              <a:t>The purpose of this model is to show:</a:t>
            </a:r>
          </a:p>
          <a:p>
            <a:pPr lvl="1"/>
            <a:r>
              <a:rPr lang="en-US" dirty="0"/>
              <a:t>Conservation of total energy within system</a:t>
            </a:r>
          </a:p>
          <a:p>
            <a:pPr lvl="1"/>
            <a:r>
              <a:rPr lang="en-US" dirty="0"/>
              <a:t>The capabilities of Euler-Cromer algorithm with different timesteps</a:t>
            </a:r>
          </a:p>
        </p:txBody>
      </p:sp>
    </p:spTree>
    <p:extLst>
      <p:ext uri="{BB962C8B-B14F-4D97-AF65-F5344CB8AC3E}">
        <p14:creationId xmlns:p14="http://schemas.microsoft.com/office/powerpoint/2010/main" val="35522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52103-79D0-4137-B2DC-C047B207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B405-88BE-49A0-8A00-A354A28F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This is a model of 3-particle system with the following properties:</a:t>
            </a:r>
          </a:p>
          <a:p>
            <a:r>
              <a:rPr lang="en-US" sz="2400">
                <a:solidFill>
                  <a:srgbClr val="000000"/>
                </a:solidFill>
              </a:rPr>
              <a:t>Time is from 0 to 50</a:t>
            </a:r>
          </a:p>
          <a:p>
            <a:r>
              <a:rPr lang="en-US" sz="2400">
                <a:solidFill>
                  <a:srgbClr val="000000"/>
                </a:solidFill>
              </a:rPr>
              <a:t>All particles are at resting position (zero displacement) and no initial velocity </a:t>
            </a:r>
            <a:r>
              <a:rPr lang="en-US" sz="2400" b="1">
                <a:solidFill>
                  <a:srgbClr val="000000"/>
                </a:solidFill>
              </a:rPr>
              <a:t>except</a:t>
            </a:r>
            <a:r>
              <a:rPr lang="en-US" sz="2400">
                <a:solidFill>
                  <a:srgbClr val="000000"/>
                </a:solidFill>
              </a:rPr>
              <a:t> particle-1</a:t>
            </a:r>
          </a:p>
          <a:p>
            <a:r>
              <a:rPr lang="en-US" sz="2400">
                <a:solidFill>
                  <a:srgbClr val="000000"/>
                </a:solidFill>
              </a:rPr>
              <a:t>Chosen timestep, </a:t>
            </a:r>
            <a:r>
              <a:rPr lang="en-US" sz="2400" i="1">
                <a:solidFill>
                  <a:srgbClr val="000000"/>
                </a:solidFill>
              </a:rPr>
              <a:t>dt</a:t>
            </a:r>
            <a:r>
              <a:rPr lang="en-US" sz="2400">
                <a:solidFill>
                  <a:srgbClr val="000000"/>
                </a:solidFill>
              </a:rPr>
              <a:t> is 0.01</a:t>
            </a:r>
          </a:p>
        </p:txBody>
      </p:sp>
    </p:spTree>
    <p:extLst>
      <p:ext uri="{BB962C8B-B14F-4D97-AF65-F5344CB8AC3E}">
        <p14:creationId xmlns:p14="http://schemas.microsoft.com/office/powerpoint/2010/main" val="15963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F4488DD-1AD2-476A-922F-F5FDADB0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1760"/>
            <a:ext cx="5291666" cy="2394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41D511-CFAE-4670-A795-85D53D4B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271447"/>
            <a:ext cx="5291667" cy="2315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C4FB1-3191-4DB9-98E5-854A1AED7F62}"/>
              </a:ext>
            </a:extLst>
          </p:cNvPr>
          <p:cNvSpPr txBox="1"/>
          <p:nvPr/>
        </p:nvSpPr>
        <p:spPr>
          <a:xfrm>
            <a:off x="1438088" y="4808900"/>
            <a:ext cx="37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Displacement against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3202-269B-4CBC-8E05-6DC06068319F}"/>
              </a:ext>
            </a:extLst>
          </p:cNvPr>
          <p:cNvSpPr txBox="1"/>
          <p:nvPr/>
        </p:nvSpPr>
        <p:spPr>
          <a:xfrm>
            <a:off x="7051490" y="4644167"/>
            <a:ext cx="37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Diagram</a:t>
            </a:r>
          </a:p>
        </p:txBody>
      </p:sp>
    </p:spTree>
    <p:extLst>
      <p:ext uri="{BB962C8B-B14F-4D97-AF65-F5344CB8AC3E}">
        <p14:creationId xmlns:p14="http://schemas.microsoft.com/office/powerpoint/2010/main" val="290616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C29F-D9CA-4971-A8F7-6E048A79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198"/>
            <a:ext cx="2798064" cy="734568"/>
          </a:xfrm>
        </p:spPr>
        <p:txBody>
          <a:bodyPr anchor="b">
            <a:normAutofit/>
          </a:bodyPr>
          <a:lstStyle/>
          <a:p>
            <a:r>
              <a:rPr lang="en-US" sz="4000" dirty="0"/>
              <a:t>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AC19-6880-4DC6-AD0D-8339A4FF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274"/>
            <a:ext cx="2770632" cy="308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interesting part is where the energy diagram is at. It shows how well Euler-Cromer has the energy conservation property in its algorithm. As we can see, the total energy is somewhat a tiny bit wiggly if not perfectly </a:t>
            </a:r>
            <a:r>
              <a:rPr lang="en-US" sz="1800" i="1"/>
              <a:t>flat</a:t>
            </a:r>
            <a:r>
              <a:rPr lang="en-US" sz="18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7992B-2066-4483-A817-738DA167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1797482"/>
            <a:ext cx="7251192" cy="3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2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F2D6-31FC-452D-A68F-20047097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834369"/>
            <a:ext cx="2799735" cy="1189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Zooming in to its scale, we can see how it “wiggles”. It seems significant but the actual value is not that bad.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E10B4-2275-446A-A7C9-AD7DE3E7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07" y="2102765"/>
            <a:ext cx="6424217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6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6D93A-6F83-4321-9387-C4C1DFB6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Varying Timesteps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D9BC-5C84-46A8-9EFB-DAA55065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Now, we will try to see how varying timesteps affects the energy curve. For this sake of model, we will stick with these properties:</a:t>
            </a:r>
          </a:p>
          <a:p>
            <a:r>
              <a:rPr lang="en-US" sz="2000">
                <a:solidFill>
                  <a:srgbClr val="000000"/>
                </a:solidFill>
              </a:rPr>
              <a:t>N = 10</a:t>
            </a:r>
          </a:p>
          <a:p>
            <a:r>
              <a:rPr lang="en-US" sz="2000">
                <a:solidFill>
                  <a:srgbClr val="000000"/>
                </a:solidFill>
              </a:rPr>
              <a:t>Time from 0 to 50</a:t>
            </a:r>
          </a:p>
          <a:p>
            <a:r>
              <a:rPr lang="en-US" sz="2000">
                <a:solidFill>
                  <a:srgbClr val="000000"/>
                </a:solidFill>
              </a:rPr>
              <a:t>Initial condition is set on particle-1 with +1 displacement and 0 velocity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We will vary from 1, 0.1, and 0.01</a:t>
            </a:r>
          </a:p>
        </p:txBody>
      </p:sp>
    </p:spTree>
    <p:extLst>
      <p:ext uri="{BB962C8B-B14F-4D97-AF65-F5344CB8AC3E}">
        <p14:creationId xmlns:p14="http://schemas.microsoft.com/office/powerpoint/2010/main" val="63788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N-Particle Spring Problem</vt:lpstr>
      <vt:lpstr>Content</vt:lpstr>
      <vt:lpstr>The Equations Involved</vt:lpstr>
      <vt:lpstr>Model Properties</vt:lpstr>
      <vt:lpstr>Basic Example</vt:lpstr>
      <vt:lpstr>PowerPoint Presentation</vt:lpstr>
      <vt:lpstr>Energy</vt:lpstr>
      <vt:lpstr>PowerPoint Presentation</vt:lpstr>
      <vt:lpstr>Varying Timesteps</vt:lpstr>
      <vt:lpstr>dt = 1</vt:lpstr>
      <vt:lpstr>PowerPoint Presentation</vt:lpstr>
      <vt:lpstr>dt = 0.1</vt:lpstr>
      <vt:lpstr>PowerPoint Presentation</vt:lpstr>
      <vt:lpstr>dt = 0.01</vt:lpstr>
      <vt:lpstr>PowerPoint Presentation</vt:lpstr>
      <vt:lpstr>dt = 0.01</vt:lpstr>
      <vt:lpstr>PowerPoint Presentation</vt:lpstr>
      <vt:lpstr>Breaking the Euler-Cromer</vt:lpstr>
      <vt:lpstr>dt = 1.01</vt:lpstr>
      <vt:lpstr>PowerPoint Presentation</vt:lpstr>
      <vt:lpstr>dt = 1.015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N-Particle Spring Problem</dc:title>
  <dc:creator>Amani Ahnuar</dc:creator>
  <cp:lastModifiedBy>Amani Ahnuar</cp:lastModifiedBy>
  <cp:revision>1</cp:revision>
  <dcterms:created xsi:type="dcterms:W3CDTF">2019-12-13T23:16:13Z</dcterms:created>
  <dcterms:modified xsi:type="dcterms:W3CDTF">2019-12-13T23:16:38Z</dcterms:modified>
</cp:coreProperties>
</file>