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sldIdLst>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2.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1"/>
            </a:lvl1pPr>
          </a:lstStyle>
          <a:p>
            <a:r>
              <a:rPr lang="en-US"/>
              <a:t>Click to edit Master title style</a:t>
            </a:r>
            <a:endParaRPr lang="en-US" dirty="0"/>
          </a:p>
        </p:txBody>
      </p:sp>
      <p:sp>
        <p:nvSpPr>
          <p:cNvPr id="11" name="Text Placeholder 10"/>
          <p:cNvSpPr>
            <a:spLocks noGrp="1"/>
          </p:cNvSpPr>
          <p:nvPr>
            <p:ph type="body" sz="quarter" idx="10"/>
          </p:nvPr>
        </p:nvSpPr>
        <p:spPr>
          <a:xfrm>
            <a:off x="628416" y="989014"/>
            <a:ext cx="6038851" cy="48609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hart Placeholder 14"/>
          <p:cNvSpPr>
            <a:spLocks noGrp="1"/>
          </p:cNvSpPr>
          <p:nvPr>
            <p:ph type="chart" sz="quarter" idx="11"/>
          </p:nvPr>
        </p:nvSpPr>
        <p:spPr>
          <a:xfrm>
            <a:off x="7005561" y="989014"/>
            <a:ext cx="4528156" cy="3584954"/>
          </a:xfrm>
        </p:spPr>
        <p:txBody>
          <a:bodyPr rtlCol="0">
            <a:normAutofit/>
          </a:bodyPr>
          <a:lstStyle/>
          <a:p>
            <a:pPr lvl="0"/>
            <a:r>
              <a:rPr lang="en-US" noProof="0"/>
              <a:t>Click icon to add chart</a:t>
            </a:r>
            <a:endParaRPr lang="en-US" noProof="0" dirty="0"/>
          </a:p>
        </p:txBody>
      </p:sp>
      <p:sp>
        <p:nvSpPr>
          <p:cNvPr id="5" name="Slide Number Placeholder 4"/>
          <p:cNvSpPr>
            <a:spLocks noGrp="1"/>
          </p:cNvSpPr>
          <p:nvPr>
            <p:ph type="sldNum" sz="quarter" idx="12"/>
          </p:nvPr>
        </p:nvSpPr>
        <p:spPr/>
        <p:txBody>
          <a:bodyPr/>
          <a:lstStyle>
            <a:lvl1pPr>
              <a:defRPr/>
            </a:lvl1pPr>
          </a:lstStyle>
          <a:p>
            <a:pPr>
              <a:defRPr/>
            </a:pPr>
            <a:fld id="{9FC2DE53-6F63-3F4D-9DD8-362C369A6F01}" type="slidenum">
              <a:rPr lang="en-US"/>
              <a:pPr>
                <a:defRPr/>
              </a:pPr>
              <a:t>‹#›</a:t>
            </a:fld>
            <a:endParaRPr lang="en-US" dirty="0"/>
          </a:p>
        </p:txBody>
      </p:sp>
    </p:spTree>
    <p:extLst>
      <p:ext uri="{BB962C8B-B14F-4D97-AF65-F5344CB8AC3E}">
        <p14:creationId xmlns:p14="http://schemas.microsoft.com/office/powerpoint/2010/main" val="13377223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F9134E-A3F3-4A09-8946-EBED2078658B}" type="slidenum">
              <a:rPr lang="en-US" smtClean="0"/>
              <a:t>‹#›</a:t>
            </a:fld>
            <a:endParaRPr lang="en-US" dirty="0"/>
          </a:p>
        </p:txBody>
      </p:sp>
      <p:sp>
        <p:nvSpPr>
          <p:cNvPr id="7" name="Text Box 6"/>
          <p:cNvSpPr txBox="1">
            <a:spLocks noChangeArrowheads="1"/>
          </p:cNvSpPr>
          <p:nvPr/>
        </p:nvSpPr>
        <p:spPr bwMode="auto">
          <a:xfrm>
            <a:off x="0" y="6599238"/>
            <a:ext cx="11176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defPPr>
              <a:defRPr lang="en-US"/>
            </a:defPPr>
            <a:lvl1pPr algn="ctr" defTabSz="820583" fontAlgn="base">
              <a:spcBef>
                <a:spcPct val="0"/>
              </a:spcBef>
              <a:spcAft>
                <a:spcPct val="0"/>
              </a:spcAft>
              <a:tabLst>
                <a:tab pos="1549400" algn="r"/>
                <a:tab pos="1654175" algn="r"/>
                <a:tab pos="2171700" algn="r"/>
                <a:tab pos="2400300" algn="r"/>
              </a:tabLst>
              <a:defRPr sz="900" b="1">
                <a:solidFill>
                  <a:srgbClr val="4D4D4D"/>
                </a:solidFill>
                <a:latin typeface="Arial" charset="0"/>
                <a:ea typeface="ＭＳ Ｐゴシック" pitchFamily="34" charset="-128"/>
                <a:cs typeface="Arial" charset="0"/>
              </a:defRPr>
            </a:lvl1pPr>
            <a:lvl2pPr>
              <a:tabLst>
                <a:tab pos="1549400" algn="r"/>
                <a:tab pos="1654175" algn="r"/>
                <a:tab pos="2171700" algn="r"/>
                <a:tab pos="2400300" algn="r"/>
              </a:tabLst>
              <a:defRPr sz="1200" b="1">
                <a:solidFill>
                  <a:srgbClr val="000000"/>
                </a:solidFill>
                <a:latin typeface="Arial" charset="0"/>
              </a:defRPr>
            </a:lvl2pPr>
            <a:lvl3pPr>
              <a:tabLst>
                <a:tab pos="1549400" algn="r"/>
                <a:tab pos="1654175" algn="r"/>
                <a:tab pos="2171700" algn="r"/>
                <a:tab pos="2400300" algn="r"/>
              </a:tabLst>
              <a:defRPr sz="1200" b="1">
                <a:solidFill>
                  <a:srgbClr val="000000"/>
                </a:solidFill>
                <a:latin typeface="Arial" charset="0"/>
              </a:defRPr>
            </a:lvl3pPr>
            <a:lvl4pPr>
              <a:tabLst>
                <a:tab pos="1549400" algn="r"/>
                <a:tab pos="1654175" algn="r"/>
                <a:tab pos="2171700" algn="r"/>
                <a:tab pos="2400300" algn="r"/>
              </a:tabLst>
              <a:defRPr sz="1200" b="1">
                <a:solidFill>
                  <a:srgbClr val="000000"/>
                </a:solidFill>
                <a:latin typeface="Arial" charset="0"/>
              </a:defRPr>
            </a:lvl4pPr>
            <a:lvl5pPr>
              <a:tabLst>
                <a:tab pos="1549400" algn="r"/>
                <a:tab pos="1654175" algn="r"/>
                <a:tab pos="2171700" algn="r"/>
                <a:tab pos="2400300" algn="r"/>
              </a:tabLst>
              <a:defRPr sz="1200" b="1">
                <a:solidFill>
                  <a:srgbClr val="000000"/>
                </a:solidFill>
                <a:latin typeface="Arial" charset="0"/>
              </a:defRPr>
            </a:lvl5pPr>
            <a:lvl6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6pPr>
            <a:lvl7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7pPr>
            <a:lvl8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8pPr>
            <a:lvl9pPr algn="ctr" eaLnBrk="0" fontAlgn="base" hangingPunct="0">
              <a:lnSpc>
                <a:spcPct val="90000"/>
              </a:lnSpc>
              <a:spcBef>
                <a:spcPct val="0"/>
              </a:spcBef>
              <a:spcAft>
                <a:spcPct val="0"/>
              </a:spcAft>
              <a:tabLst>
                <a:tab pos="1549400" algn="r"/>
                <a:tab pos="1654175" algn="r"/>
                <a:tab pos="2171700" algn="r"/>
                <a:tab pos="2400300" algn="r"/>
              </a:tabLst>
              <a:defRPr sz="1200" b="1">
                <a:solidFill>
                  <a:srgbClr val="000000"/>
                </a:solidFill>
                <a:latin typeface="Arial" charset="0"/>
              </a:defRPr>
            </a:lvl9pPr>
          </a:lstStyle>
          <a:p>
            <a:r>
              <a:rPr lang="en-US" sz="900" dirty="0"/>
              <a:t>Page </a:t>
            </a:r>
            <a:fld id="{3D6E708B-1A5A-48B6-A839-401919D1FEDC}" type="slidenum">
              <a:rPr lang="en-US" sz="900" smtClean="0"/>
              <a:pPr/>
              <a:t>‹#›</a:t>
            </a:fld>
            <a:endParaRPr lang="en-US" sz="900" dirty="0"/>
          </a:p>
        </p:txBody>
      </p:sp>
      <p:cxnSp>
        <p:nvCxnSpPr>
          <p:cNvPr id="8" name="Straight Connector 7"/>
          <p:cNvCxnSpPr/>
          <p:nvPr/>
        </p:nvCxnSpPr>
        <p:spPr>
          <a:xfrm>
            <a:off x="203200" y="6577477"/>
            <a:ext cx="8788400" cy="21763"/>
          </a:xfrm>
          <a:prstGeom prst="line">
            <a:avLst/>
          </a:prstGeom>
          <a:ln w="127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cid:image003.png@01D06A1F.39C003C0"/>
          <p:cNvPicPr/>
          <p:nvPr/>
        </p:nvPicPr>
        <p:blipFill>
          <a:blip r:embed="rId2">
            <a:extLst>
              <a:ext uri="{28A0092B-C50C-407E-A947-70E740481C1C}">
                <a14:useLocalDpi xmlns:a14="http://schemas.microsoft.com/office/drawing/2010/main" val="0"/>
              </a:ext>
            </a:extLst>
          </a:blip>
          <a:srcRect/>
          <a:stretch>
            <a:fillRect/>
          </a:stretch>
        </p:blipFill>
        <p:spPr bwMode="auto">
          <a:xfrm>
            <a:off x="9237057" y="6444780"/>
            <a:ext cx="2925921" cy="307992"/>
          </a:xfrm>
          <a:prstGeom prst="rect">
            <a:avLst/>
          </a:prstGeom>
          <a:noFill/>
          <a:ln>
            <a:noFill/>
          </a:ln>
        </p:spPr>
      </p:pic>
      <p:cxnSp>
        <p:nvCxnSpPr>
          <p:cNvPr id="10" name="Straight Connector 9"/>
          <p:cNvCxnSpPr/>
          <p:nvPr/>
        </p:nvCxnSpPr>
        <p:spPr>
          <a:xfrm>
            <a:off x="0" y="685800"/>
            <a:ext cx="12192000" cy="0"/>
          </a:xfrm>
          <a:prstGeom prst="line">
            <a:avLst/>
          </a:prstGeom>
          <a:ln w="3810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83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12" name="Rectangle 2"/>
          <p:cNvSpPr>
            <a:spLocks noGrp="1" noChangeArrowheads="1"/>
          </p:cNvSpPr>
          <p:nvPr>
            <p:ph type="title" hasCustomPrompt="1"/>
          </p:nvPr>
        </p:nvSpPr>
        <p:spPr bwMode="auto">
          <a:xfrm>
            <a:off x="75030" y="118404"/>
            <a:ext cx="10663767" cy="51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035" tIns="41017" rIns="82035" bIns="41017" numCol="1" anchor="t" anchorCtr="0" compatLnSpc="1">
            <a:prstTxWarp prst="textNoShape">
              <a:avLst/>
            </a:prstTxWarp>
            <a:spAutoFit/>
          </a:bodyPr>
          <a:lstStyle>
            <a:lvl1pPr>
              <a:defRPr sz="2800" i="0" cap="none" baseline="0">
                <a:solidFill>
                  <a:srgbClr val="6699FF"/>
                </a:solidFill>
              </a:defRPr>
            </a:lvl1pPr>
          </a:lstStyle>
          <a:p>
            <a:pPr lvl="0"/>
            <a:r>
              <a:rPr lang="en-US" dirty="0"/>
              <a:t>Click to edit master title style</a:t>
            </a:r>
          </a:p>
        </p:txBody>
      </p:sp>
    </p:spTree>
    <p:extLst>
      <p:ext uri="{BB962C8B-B14F-4D97-AF65-F5344CB8AC3E}">
        <p14:creationId xmlns:p14="http://schemas.microsoft.com/office/powerpoint/2010/main" val="2796166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7779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264388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638836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84425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88337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19944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440758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252300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Full Pag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28416" y="989014"/>
            <a:ext cx="10972800" cy="48609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222060C5-270B-F64B-8DF9-1DF9F9D366D8}" type="slidenum">
              <a:rPr lang="en-US"/>
              <a:pPr>
                <a:defRPr/>
              </a:pPr>
              <a:t>‹#›</a:t>
            </a:fld>
            <a:endParaRPr lang="en-US" dirty="0"/>
          </a:p>
        </p:txBody>
      </p:sp>
    </p:spTree>
    <p:extLst>
      <p:ext uri="{BB962C8B-B14F-4D97-AF65-F5344CB8AC3E}">
        <p14:creationId xmlns:p14="http://schemas.microsoft.com/office/powerpoint/2010/main" val="13687405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03166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632142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72740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80897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083476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99246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07281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811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856379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54036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arge Statement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2096" y="2231578"/>
            <a:ext cx="9627811" cy="2521857"/>
          </a:xfrm>
        </p:spPr>
        <p:txBody>
          <a:bodyPr/>
          <a:lstStyle>
            <a:lvl1pPr marL="0" indent="0" algn="l">
              <a:lnSpc>
                <a:spcPts val="3180"/>
              </a:lnSpc>
              <a:buNone/>
              <a:defRPr sz="2400"/>
            </a:lvl1pPr>
            <a:lvl2pPr marL="0" indent="0" algn="ctr">
              <a:buNone/>
              <a:defRPr sz="2000"/>
            </a:lvl2pPr>
            <a:lvl3pPr marL="0" indent="0" algn="ctr">
              <a:buNone/>
              <a:defRPr sz="2000"/>
            </a:lvl3pPr>
            <a:lvl4pPr marL="0" indent="0" algn="ctr">
              <a:buNone/>
              <a:defRPr sz="2000"/>
            </a:lvl4pPr>
            <a:lvl5pPr marL="0" indent="0" algn="ctr">
              <a:buNone/>
              <a:defRPr sz="2000"/>
            </a:lvl5pPr>
          </a:lstStyle>
          <a:p>
            <a:pPr lvl="0"/>
            <a:r>
              <a:rPr lang="en-US"/>
              <a:t>Edit Master text styles</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a:lvl1pPr>
          </a:lstStyle>
          <a:p>
            <a:pPr>
              <a:defRPr/>
            </a:pPr>
            <a:fld id="{F324DA2C-D596-DE41-A663-CFA846304E69}" type="slidenum">
              <a:rPr lang="en-US"/>
              <a:pPr>
                <a:defRPr/>
              </a:pPr>
              <a:t>‹#›</a:t>
            </a:fld>
            <a:endParaRPr lang="en-US" dirty="0"/>
          </a:p>
        </p:txBody>
      </p:sp>
    </p:spTree>
    <p:extLst>
      <p:ext uri="{BB962C8B-B14F-4D97-AF65-F5344CB8AC3E}">
        <p14:creationId xmlns:p14="http://schemas.microsoft.com/office/powerpoint/2010/main" val="33750888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520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910672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29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42064385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04553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31737857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6877010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649228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58850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60440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lvl1pPr>
          </a:lstStyle>
          <a:p>
            <a:pPr>
              <a:defRPr/>
            </a:pPr>
            <a:fld id="{5EAC72E2-E852-F34F-BCFD-11CF99A8E3F0}" type="slidenum">
              <a:rPr lang="en-US"/>
              <a:pPr>
                <a:defRPr/>
              </a:pPr>
              <a:t>‹#›</a:t>
            </a:fld>
            <a:endParaRPr lang="en-US" dirty="0"/>
          </a:p>
        </p:txBody>
      </p:sp>
      <p:sp>
        <p:nvSpPr>
          <p:cNvPr id="6" name="Slide Number Placeholder 4"/>
          <p:cNvSpPr txBox="1">
            <a:spLocks/>
          </p:cNvSpPr>
          <p:nvPr/>
        </p:nvSpPr>
        <p:spPr>
          <a:xfrm>
            <a:off x="11601451" y="6486429"/>
            <a:ext cx="590549" cy="365125"/>
          </a:xfrm>
          <a:prstGeom prst="rect">
            <a:avLst/>
          </a:prstGeom>
        </p:spPr>
        <p:txBody>
          <a:bodyPr vert="horz" lIns="0" tIns="0" rIns="0" bIns="0" rtlCol="0" anchor="ctr"/>
          <a:lstStyle>
            <a:defPPr>
              <a:defRPr lang="en-US"/>
            </a:defPPr>
            <a:lvl1pPr algn="ctr" defTabSz="457200" rtl="0" fontAlgn="base">
              <a:spcBef>
                <a:spcPct val="0"/>
              </a:spcBef>
              <a:spcAft>
                <a:spcPct val="0"/>
              </a:spcAft>
              <a:defRPr sz="800" b="0" i="0" kern="1200">
                <a:solidFill>
                  <a:schemeClr val="accent5"/>
                </a:solidFill>
                <a:latin typeface="Ford Antenna Regular"/>
                <a:ea typeface="ヒラギノ角ゴ Pro W3" charset="0"/>
                <a:cs typeface="Ford Antenna Regular"/>
              </a:defRPr>
            </a:lvl1pPr>
            <a:lvl2pPr marL="4572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fld id="{41A33A19-E7D3-CE47-A771-737A500C8343}" type="slidenum">
              <a:rPr kumimoji="0" lang="en-US" sz="800" b="0" i="0" u="none" strike="noStrike" kern="1200" cap="none" spc="0" normalizeH="0" baseline="0" noProof="0" smtClean="0">
                <a:ln>
                  <a:noFill/>
                </a:ln>
                <a:solidFill>
                  <a:srgbClr val="4BACC6"/>
                </a:solidFill>
                <a:effectLst/>
                <a:uLnTx/>
                <a:uFillTx/>
                <a:latin typeface="Ford Antenna Regular"/>
                <a:ea typeface="ヒラギノ角ゴ Pro W3"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rgbClr val="4BACC6"/>
              </a:solidFill>
              <a:effectLst/>
              <a:uLnTx/>
              <a:uFillTx/>
              <a:latin typeface="Ford Antenna Regular"/>
              <a:ea typeface="ヒラギノ角ゴ Pro W3" charset="0"/>
            </a:endParaRPr>
          </a:p>
        </p:txBody>
      </p:sp>
      <p:sp>
        <p:nvSpPr>
          <p:cNvPr id="8" name="Rectangle 7"/>
          <p:cNvSpPr/>
          <p:nvPr/>
        </p:nvSpPr>
        <p:spPr>
          <a:xfrm>
            <a:off x="0" y="663575"/>
            <a:ext cx="12192000" cy="5556250"/>
          </a:xfrm>
          <a:prstGeom prst="rect">
            <a:avLst/>
          </a:prstGeom>
          <a:solidFill>
            <a:sysClr val="window" lastClr="FFFFFF">
              <a:lumMod val="65000"/>
            </a:sysClr>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BACC6"/>
              </a:solidFill>
              <a:effectLst/>
              <a:uLnTx/>
              <a:uFillTx/>
              <a:latin typeface="Arial"/>
            </a:endParaRPr>
          </a:p>
        </p:txBody>
      </p:sp>
    </p:spTree>
    <p:extLst>
      <p:ext uri="{BB962C8B-B14F-4D97-AF65-F5344CB8AC3E}">
        <p14:creationId xmlns:p14="http://schemas.microsoft.com/office/powerpoint/2010/main" val="2917520884"/>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302146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64371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46131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366933" y="1573390"/>
            <a:ext cx="5234819" cy="3717749"/>
          </a:xfrm>
        </p:spPr>
        <p:txBody>
          <a:bodyPr/>
          <a:lstStyle>
            <a:lvl1pPr>
              <a:defRPr>
                <a:latin typeface="Ford Antenna Cond Medium" pitchFamily="50" charset="0"/>
              </a:defRPr>
            </a:lvl1pPr>
            <a:lvl2pPr>
              <a:defRPr>
                <a:latin typeface="Ford Antenna Cond Medium" pitchFamily="50" charset="0"/>
              </a:defRPr>
            </a:lvl2pPr>
            <a:lvl3pPr>
              <a:defRPr>
                <a:latin typeface="Ford Antenna Cond Medium" pitchFamily="50" charset="0"/>
              </a:defRPr>
            </a:lvl3pPr>
            <a:lvl4pPr>
              <a:defRPr>
                <a:latin typeface="Ford Antenna Cond Medium" pitchFamily="50" charset="0"/>
              </a:defRPr>
            </a:lvl4pPr>
            <a:lvl5pPr>
              <a:defRPr>
                <a:latin typeface="Ford Antenna Cond Medium"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lvl1pPr>
              <a:defRPr>
                <a:latin typeface="Ford Antenna Medium" pitchFamily="50" charset="0"/>
              </a:defRPr>
            </a:lvl1pPr>
          </a:lstStyle>
          <a:p>
            <a:r>
              <a:rPr lang="en-US"/>
              <a:t>Click to edit Master title style</a:t>
            </a:r>
            <a:endParaRPr lang="en-US" dirty="0"/>
          </a:p>
        </p:txBody>
      </p:sp>
      <p:sp>
        <p:nvSpPr>
          <p:cNvPr id="4" name="Slide Number Placeholder 4"/>
          <p:cNvSpPr>
            <a:spLocks noGrp="1"/>
          </p:cNvSpPr>
          <p:nvPr>
            <p:ph type="sldNum" sz="quarter" idx="11"/>
          </p:nvPr>
        </p:nvSpPr>
        <p:spPr/>
        <p:txBody>
          <a:bodyPr/>
          <a:lstStyle>
            <a:lvl1pPr>
              <a:defRPr sz="1000">
                <a:latin typeface="Century Gothic" panose="020B0502020202020204" pitchFamily="34" charset="0"/>
              </a:defRPr>
            </a:lvl1pPr>
          </a:lstStyle>
          <a:p>
            <a:pPr>
              <a:defRPr/>
            </a:pPr>
            <a:fld id="{8DB3CC73-2B84-A54D-A2D4-D860F0862AC4}" type="slidenum">
              <a:rPr lang="en-US" smtClean="0"/>
              <a:pPr>
                <a:defRPr/>
              </a:pPr>
              <a:t>‹#›</a:t>
            </a:fld>
            <a:endParaRPr lang="en-US" dirty="0"/>
          </a:p>
        </p:txBody>
      </p:sp>
    </p:spTree>
    <p:extLst>
      <p:ext uri="{BB962C8B-B14F-4D97-AF65-F5344CB8AC3E}">
        <p14:creationId xmlns:p14="http://schemas.microsoft.com/office/powerpoint/2010/main" val="188009178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CAD86E2-D5B9-FC4F-ABBB-C43FD0418917}" type="slidenum">
              <a:rPr lang="en-US"/>
              <a:pPr>
                <a:defRPr/>
              </a:pPr>
              <a:t>‹#›</a:t>
            </a:fld>
            <a:endParaRPr lang="en-US" dirty="0"/>
          </a:p>
        </p:txBody>
      </p:sp>
      <p:sp>
        <p:nvSpPr>
          <p:cNvPr id="4"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t>Ford Confidential</a:t>
            </a:r>
            <a:endParaRPr lang="en-US" dirty="0"/>
          </a:p>
        </p:txBody>
      </p:sp>
    </p:spTree>
    <p:extLst>
      <p:ext uri="{BB962C8B-B14F-4D97-AF65-F5344CB8AC3E}">
        <p14:creationId xmlns:p14="http://schemas.microsoft.com/office/powerpoint/2010/main" val="142294498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09601" y="5043489"/>
            <a:ext cx="3272972"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2"/>
          </p:nvPr>
        </p:nvSpPr>
        <p:spPr>
          <a:xfrm>
            <a:off x="4235753"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3"/>
          </p:nvPr>
        </p:nvSpPr>
        <p:spPr>
          <a:xfrm>
            <a:off x="7721601" y="5043489"/>
            <a:ext cx="3202820" cy="1062037"/>
          </a:xfrm>
        </p:spPr>
        <p:txBody>
          <a:bodyPr/>
          <a:lstStyle>
            <a:lvl1pPr marL="117475" indent="-117475">
              <a:lnSpc>
                <a:spcPts val="1200"/>
              </a:lnSpc>
              <a:spcAft>
                <a:spcPts val="0"/>
              </a:spcAft>
              <a:defRPr sz="900"/>
            </a:lvl1pPr>
            <a:lvl2pPr marL="344488" indent="-171450">
              <a:lnSpc>
                <a:spcPts val="1200"/>
              </a:lnSpc>
              <a:spcAft>
                <a:spcPts val="0"/>
              </a:spcAft>
              <a:defRPr sz="900"/>
            </a:lvl2pPr>
            <a:lvl3pPr marL="454025" indent="-109538">
              <a:lnSpc>
                <a:spcPts val="1200"/>
              </a:lnSpc>
              <a:spcAft>
                <a:spcPts val="0"/>
              </a:spcAft>
              <a:defRPr sz="900"/>
            </a:lvl3pPr>
            <a:lvl4pPr marL="688975" indent="-171450">
              <a:lnSpc>
                <a:spcPts val="1200"/>
              </a:lnSpc>
              <a:spcAft>
                <a:spcPts val="0"/>
              </a:spcAft>
              <a:defRPr sz="900"/>
            </a:lvl4pPr>
            <a:lvl5pPr marL="862013" indent="-117475">
              <a:lnSpc>
                <a:spcPts val="1200"/>
              </a:lnSpc>
              <a:spcAft>
                <a:spcPts val="0"/>
              </a:spcAft>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4"/>
          <p:cNvSpPr>
            <a:spLocks noGrp="1"/>
          </p:cNvSpPr>
          <p:nvPr>
            <p:ph type="sldNum" sz="quarter" idx="14"/>
          </p:nvPr>
        </p:nvSpPr>
        <p:spPr/>
        <p:txBody>
          <a:bodyPr/>
          <a:lstStyle>
            <a:lvl1pPr>
              <a:defRPr/>
            </a:lvl1pPr>
          </a:lstStyle>
          <a:p>
            <a:pPr>
              <a:defRPr/>
            </a:pPr>
            <a:fld id="{BD198689-CE1A-0541-9FFB-B2A5F401D692}" type="slidenum">
              <a:rPr lang="en-US"/>
              <a:pPr>
                <a:defRPr/>
              </a:pPr>
              <a:t>‹#›</a:t>
            </a:fld>
            <a:endParaRPr lang="en-US" dirty="0"/>
          </a:p>
        </p:txBody>
      </p:sp>
    </p:spTree>
    <p:extLst>
      <p:ext uri="{BB962C8B-B14F-4D97-AF65-F5344CB8AC3E}">
        <p14:creationId xmlns:p14="http://schemas.microsoft.com/office/powerpoint/2010/main" val="404823786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23" name="Picture 9" descr="world_map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842964"/>
            <a:ext cx="10871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a:off x="2565400" y="165258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a:solidFill>
                  <a:schemeClr val="bg1"/>
                </a:solidFill>
                <a:latin typeface="Ford Antenna Regular" charset="0"/>
                <a:cs typeface="Ford Antenna Regular" charset="0"/>
              </a:rPr>
              <a:t>FNA</a:t>
            </a:r>
          </a:p>
        </p:txBody>
      </p:sp>
      <p:sp>
        <p:nvSpPr>
          <p:cNvPr id="42" name="TextBox 41"/>
          <p:cNvSpPr txBox="1">
            <a:spLocks noChangeArrowheads="1"/>
          </p:cNvSpPr>
          <p:nvPr/>
        </p:nvSpPr>
        <p:spPr bwMode="auto">
          <a:xfrm>
            <a:off x="5871633" y="14430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a:solidFill>
                  <a:srgbClr val="FFFFFF"/>
                </a:solidFill>
                <a:latin typeface="Ford Antenna Regular" charset="0"/>
                <a:cs typeface="Ford Antenna Regular" charset="0"/>
              </a:rPr>
              <a:t>FoE</a:t>
            </a:r>
          </a:p>
        </p:txBody>
      </p:sp>
      <p:sp>
        <p:nvSpPr>
          <p:cNvPr id="43" name="TextBox 42"/>
          <p:cNvSpPr txBox="1">
            <a:spLocks noChangeArrowheads="1"/>
          </p:cNvSpPr>
          <p:nvPr/>
        </p:nvSpPr>
        <p:spPr bwMode="auto">
          <a:xfrm>
            <a:off x="7857067" y="1430339"/>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a:solidFill>
                  <a:srgbClr val="FFFFFF"/>
                </a:solidFill>
                <a:latin typeface="Ford Antenna Regular" charset="0"/>
                <a:cs typeface="Ford Antenna Regular" charset="0"/>
              </a:rPr>
              <a:t>FAPA</a:t>
            </a:r>
          </a:p>
        </p:txBody>
      </p:sp>
      <p:sp>
        <p:nvSpPr>
          <p:cNvPr id="44" name="TextBox 43"/>
          <p:cNvSpPr txBox="1">
            <a:spLocks noChangeArrowheads="1"/>
          </p:cNvSpPr>
          <p:nvPr/>
        </p:nvSpPr>
        <p:spPr bwMode="auto">
          <a:xfrm>
            <a:off x="3617384" y="2881314"/>
            <a:ext cx="11514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defRPr/>
            </a:pPr>
            <a:r>
              <a:rPr lang="en-US" sz="1400" b="1" dirty="0">
                <a:solidFill>
                  <a:srgbClr val="FFFFFF"/>
                </a:solidFill>
                <a:latin typeface="Ford Antenna Regular" charset="0"/>
                <a:cs typeface="Ford Antenna Regular" charset="0"/>
              </a:rPr>
              <a:t>FSAO</a:t>
            </a:r>
          </a:p>
        </p:txBody>
      </p:sp>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p:nvPr>
        </p:nvSpPr>
        <p:spPr>
          <a:xfrm>
            <a:off x="594147" y="4971019"/>
            <a:ext cx="2562227" cy="282337"/>
          </a:xfrm>
        </p:spPr>
        <p:txBody>
          <a:bodyPr/>
          <a:lstStyle>
            <a:lvl1pPr marL="0" indent="0">
              <a:buNone/>
              <a:defRPr sz="1400" b="1">
                <a:solidFill>
                  <a:srgbClr val="99CC33"/>
                </a:solidFill>
              </a:defRPr>
            </a:lvl1pPr>
          </a:lstStyle>
          <a:p>
            <a:pPr lvl="0"/>
            <a:r>
              <a:rPr lang="en-US"/>
              <a:t>Edit Master text styles</a:t>
            </a:r>
          </a:p>
        </p:txBody>
      </p:sp>
      <p:sp>
        <p:nvSpPr>
          <p:cNvPr id="12" name="Text Placeholder 11"/>
          <p:cNvSpPr>
            <a:spLocks noGrp="1"/>
          </p:cNvSpPr>
          <p:nvPr>
            <p:ph type="body" sz="quarter" idx="12"/>
          </p:nvPr>
        </p:nvSpPr>
        <p:spPr>
          <a:xfrm>
            <a:off x="607693" y="5222875"/>
            <a:ext cx="2548680" cy="235188"/>
          </a:xfrm>
        </p:spPr>
        <p:txBody>
          <a:bodyPr anchor="b"/>
          <a:lstStyle>
            <a:lvl1pPr marL="0" indent="0">
              <a:buNone/>
              <a:defRPr sz="1000" b="1"/>
            </a:lvl1pPr>
          </a:lstStyle>
          <a:p>
            <a:pPr lvl="0"/>
            <a:r>
              <a:rPr lang="en-US"/>
              <a:t>Edit Master text styles</a:t>
            </a:r>
          </a:p>
        </p:txBody>
      </p:sp>
      <p:sp>
        <p:nvSpPr>
          <p:cNvPr id="14" name="Text Placeholder 13"/>
          <p:cNvSpPr>
            <a:spLocks noGrp="1"/>
          </p:cNvSpPr>
          <p:nvPr>
            <p:ph type="body" sz="quarter" idx="13"/>
          </p:nvPr>
        </p:nvSpPr>
        <p:spPr>
          <a:xfrm>
            <a:off x="607693" y="5394961"/>
            <a:ext cx="2548681" cy="174863"/>
          </a:xfrm>
        </p:spPr>
        <p:txBody>
          <a:bodyPr/>
          <a:lstStyle>
            <a:lvl1pPr marL="0" indent="0">
              <a:buNone/>
              <a:defRPr sz="1200"/>
            </a:lvl1pPr>
          </a:lstStyle>
          <a:p>
            <a:pPr lvl="0"/>
            <a:r>
              <a:rPr lang="en-US"/>
              <a:t>Edit Master text styles</a:t>
            </a:r>
          </a:p>
        </p:txBody>
      </p:sp>
      <p:sp>
        <p:nvSpPr>
          <p:cNvPr id="24" name="Text Placeholder 11"/>
          <p:cNvSpPr>
            <a:spLocks noGrp="1"/>
          </p:cNvSpPr>
          <p:nvPr>
            <p:ph type="body" sz="quarter" idx="14"/>
          </p:nvPr>
        </p:nvSpPr>
        <p:spPr>
          <a:xfrm>
            <a:off x="607693" y="5704840"/>
            <a:ext cx="2548680" cy="235188"/>
          </a:xfrm>
        </p:spPr>
        <p:txBody>
          <a:bodyPr anchor="b"/>
          <a:lstStyle>
            <a:lvl1pPr marL="0" indent="0">
              <a:buNone/>
              <a:defRPr sz="1000" b="1"/>
            </a:lvl1pPr>
          </a:lstStyle>
          <a:p>
            <a:pPr lvl="0"/>
            <a:r>
              <a:rPr lang="en-US"/>
              <a:t>Edit Master text styles</a:t>
            </a:r>
          </a:p>
        </p:txBody>
      </p:sp>
      <p:sp>
        <p:nvSpPr>
          <p:cNvPr id="25" name="Text Placeholder 13"/>
          <p:cNvSpPr>
            <a:spLocks noGrp="1"/>
          </p:cNvSpPr>
          <p:nvPr>
            <p:ph type="body" sz="quarter" idx="15"/>
          </p:nvPr>
        </p:nvSpPr>
        <p:spPr>
          <a:xfrm>
            <a:off x="607693" y="5876926"/>
            <a:ext cx="2548681" cy="174863"/>
          </a:xfrm>
        </p:spPr>
        <p:txBody>
          <a:bodyPr/>
          <a:lstStyle>
            <a:lvl1pPr marL="0" indent="0">
              <a:buNone/>
              <a:defRPr sz="1200"/>
            </a:lvl1pPr>
          </a:lstStyle>
          <a:p>
            <a:pPr lvl="0"/>
            <a:r>
              <a:rPr lang="en-US"/>
              <a:t>Edit Master text styles</a:t>
            </a:r>
          </a:p>
        </p:txBody>
      </p:sp>
      <p:sp>
        <p:nvSpPr>
          <p:cNvPr id="27" name="Text Placeholder 9"/>
          <p:cNvSpPr>
            <a:spLocks noGrp="1"/>
          </p:cNvSpPr>
          <p:nvPr>
            <p:ph type="body" sz="quarter" idx="16"/>
          </p:nvPr>
        </p:nvSpPr>
        <p:spPr>
          <a:xfrm>
            <a:off x="3115733" y="4971019"/>
            <a:ext cx="2562227" cy="282337"/>
          </a:xfrm>
        </p:spPr>
        <p:txBody>
          <a:bodyPr/>
          <a:lstStyle>
            <a:lvl1pPr marL="0" indent="0">
              <a:buNone/>
              <a:defRPr sz="1400" b="1">
                <a:solidFill>
                  <a:srgbClr val="99CC33"/>
                </a:solidFill>
              </a:defRPr>
            </a:lvl1pPr>
          </a:lstStyle>
          <a:p>
            <a:pPr lvl="0"/>
            <a:r>
              <a:rPr lang="en-US"/>
              <a:t>Edit Master text styles</a:t>
            </a:r>
          </a:p>
        </p:txBody>
      </p:sp>
      <p:sp>
        <p:nvSpPr>
          <p:cNvPr id="28" name="Text Placeholder 11"/>
          <p:cNvSpPr>
            <a:spLocks noGrp="1"/>
          </p:cNvSpPr>
          <p:nvPr>
            <p:ph type="body" sz="quarter" idx="17"/>
          </p:nvPr>
        </p:nvSpPr>
        <p:spPr>
          <a:xfrm>
            <a:off x="3129280" y="5222875"/>
            <a:ext cx="2548680" cy="235188"/>
          </a:xfrm>
        </p:spPr>
        <p:txBody>
          <a:bodyPr anchor="b"/>
          <a:lstStyle>
            <a:lvl1pPr marL="0" indent="0">
              <a:buNone/>
              <a:defRPr sz="1000" b="1"/>
            </a:lvl1pPr>
          </a:lstStyle>
          <a:p>
            <a:pPr lvl="0"/>
            <a:r>
              <a:rPr lang="en-US"/>
              <a:t>Edit Master text styles</a:t>
            </a:r>
          </a:p>
        </p:txBody>
      </p:sp>
      <p:sp>
        <p:nvSpPr>
          <p:cNvPr id="29" name="Text Placeholder 13"/>
          <p:cNvSpPr>
            <a:spLocks noGrp="1"/>
          </p:cNvSpPr>
          <p:nvPr>
            <p:ph type="body" sz="quarter" idx="18"/>
          </p:nvPr>
        </p:nvSpPr>
        <p:spPr>
          <a:xfrm>
            <a:off x="3129280" y="5394961"/>
            <a:ext cx="2548681" cy="174863"/>
          </a:xfrm>
        </p:spPr>
        <p:txBody>
          <a:bodyPr/>
          <a:lstStyle>
            <a:lvl1pPr marL="0" indent="0">
              <a:buNone/>
              <a:defRPr sz="1200"/>
            </a:lvl1pPr>
          </a:lstStyle>
          <a:p>
            <a:pPr lvl="0"/>
            <a:r>
              <a:rPr lang="en-US"/>
              <a:t>Edit Master text styles</a:t>
            </a:r>
          </a:p>
        </p:txBody>
      </p:sp>
      <p:sp>
        <p:nvSpPr>
          <p:cNvPr id="30" name="Text Placeholder 11"/>
          <p:cNvSpPr>
            <a:spLocks noGrp="1"/>
          </p:cNvSpPr>
          <p:nvPr>
            <p:ph type="body" sz="quarter" idx="19"/>
          </p:nvPr>
        </p:nvSpPr>
        <p:spPr>
          <a:xfrm>
            <a:off x="3129280" y="5704840"/>
            <a:ext cx="2548680" cy="235188"/>
          </a:xfrm>
        </p:spPr>
        <p:txBody>
          <a:bodyPr anchor="b"/>
          <a:lstStyle>
            <a:lvl1pPr marL="0" indent="0">
              <a:buNone/>
              <a:defRPr sz="1000" b="1"/>
            </a:lvl1pPr>
          </a:lstStyle>
          <a:p>
            <a:pPr lvl="0"/>
            <a:r>
              <a:rPr lang="en-US"/>
              <a:t>Edit Master text styles</a:t>
            </a:r>
          </a:p>
        </p:txBody>
      </p:sp>
      <p:sp>
        <p:nvSpPr>
          <p:cNvPr id="31" name="Text Placeholder 13"/>
          <p:cNvSpPr>
            <a:spLocks noGrp="1"/>
          </p:cNvSpPr>
          <p:nvPr>
            <p:ph type="body" sz="quarter" idx="20"/>
          </p:nvPr>
        </p:nvSpPr>
        <p:spPr>
          <a:xfrm>
            <a:off x="3129280" y="5876926"/>
            <a:ext cx="2548681" cy="174863"/>
          </a:xfrm>
        </p:spPr>
        <p:txBody>
          <a:bodyPr/>
          <a:lstStyle>
            <a:lvl1pPr marL="0" indent="0">
              <a:buNone/>
              <a:defRPr sz="1200"/>
            </a:lvl1pPr>
          </a:lstStyle>
          <a:p>
            <a:pPr lvl="0"/>
            <a:r>
              <a:rPr lang="en-US"/>
              <a:t>Edit Master text styles</a:t>
            </a:r>
          </a:p>
        </p:txBody>
      </p:sp>
      <p:sp>
        <p:nvSpPr>
          <p:cNvPr id="32" name="Text Placeholder 9"/>
          <p:cNvSpPr>
            <a:spLocks noGrp="1"/>
          </p:cNvSpPr>
          <p:nvPr>
            <p:ph type="body" sz="quarter" idx="21"/>
          </p:nvPr>
        </p:nvSpPr>
        <p:spPr>
          <a:xfrm>
            <a:off x="5628640" y="4971019"/>
            <a:ext cx="2562227" cy="282337"/>
          </a:xfrm>
        </p:spPr>
        <p:txBody>
          <a:bodyPr/>
          <a:lstStyle>
            <a:lvl1pPr marL="0" indent="0">
              <a:buNone/>
              <a:defRPr sz="1400" b="1">
                <a:solidFill>
                  <a:srgbClr val="99CC33"/>
                </a:solidFill>
              </a:defRPr>
            </a:lvl1pPr>
          </a:lstStyle>
          <a:p>
            <a:pPr lvl="0"/>
            <a:r>
              <a:rPr lang="en-US"/>
              <a:t>Edit Master text styles</a:t>
            </a:r>
          </a:p>
        </p:txBody>
      </p:sp>
      <p:sp>
        <p:nvSpPr>
          <p:cNvPr id="33" name="Text Placeholder 11"/>
          <p:cNvSpPr>
            <a:spLocks noGrp="1"/>
          </p:cNvSpPr>
          <p:nvPr>
            <p:ph type="body" sz="quarter" idx="22"/>
          </p:nvPr>
        </p:nvSpPr>
        <p:spPr>
          <a:xfrm>
            <a:off x="5642187" y="5222875"/>
            <a:ext cx="2548680" cy="235188"/>
          </a:xfrm>
        </p:spPr>
        <p:txBody>
          <a:bodyPr anchor="b"/>
          <a:lstStyle>
            <a:lvl1pPr marL="0" indent="0">
              <a:buNone/>
              <a:defRPr sz="1000" b="1"/>
            </a:lvl1pPr>
          </a:lstStyle>
          <a:p>
            <a:pPr lvl="0"/>
            <a:r>
              <a:rPr lang="en-US"/>
              <a:t>Edit Master text styles</a:t>
            </a:r>
          </a:p>
        </p:txBody>
      </p:sp>
      <p:sp>
        <p:nvSpPr>
          <p:cNvPr id="34" name="Text Placeholder 13"/>
          <p:cNvSpPr>
            <a:spLocks noGrp="1"/>
          </p:cNvSpPr>
          <p:nvPr>
            <p:ph type="body" sz="quarter" idx="23"/>
          </p:nvPr>
        </p:nvSpPr>
        <p:spPr>
          <a:xfrm>
            <a:off x="5642186" y="5394961"/>
            <a:ext cx="2548681" cy="174863"/>
          </a:xfrm>
        </p:spPr>
        <p:txBody>
          <a:bodyPr/>
          <a:lstStyle>
            <a:lvl1pPr marL="0" indent="0">
              <a:buNone/>
              <a:defRPr sz="1200"/>
            </a:lvl1pPr>
          </a:lstStyle>
          <a:p>
            <a:pPr lvl="0"/>
            <a:r>
              <a:rPr lang="en-US"/>
              <a:t>Edit Master text styles</a:t>
            </a:r>
          </a:p>
        </p:txBody>
      </p:sp>
      <p:sp>
        <p:nvSpPr>
          <p:cNvPr id="35" name="Text Placeholder 11"/>
          <p:cNvSpPr>
            <a:spLocks noGrp="1"/>
          </p:cNvSpPr>
          <p:nvPr>
            <p:ph type="body" sz="quarter" idx="24"/>
          </p:nvPr>
        </p:nvSpPr>
        <p:spPr>
          <a:xfrm>
            <a:off x="5642187" y="5704840"/>
            <a:ext cx="2548680" cy="235188"/>
          </a:xfrm>
        </p:spPr>
        <p:txBody>
          <a:bodyPr anchor="b"/>
          <a:lstStyle>
            <a:lvl1pPr marL="0" indent="0">
              <a:buNone/>
              <a:defRPr sz="1000" b="1"/>
            </a:lvl1pPr>
          </a:lstStyle>
          <a:p>
            <a:pPr lvl="0"/>
            <a:r>
              <a:rPr lang="en-US"/>
              <a:t>Edit Master text styles</a:t>
            </a:r>
          </a:p>
        </p:txBody>
      </p:sp>
      <p:sp>
        <p:nvSpPr>
          <p:cNvPr id="36" name="Text Placeholder 13"/>
          <p:cNvSpPr>
            <a:spLocks noGrp="1"/>
          </p:cNvSpPr>
          <p:nvPr>
            <p:ph type="body" sz="quarter" idx="25"/>
          </p:nvPr>
        </p:nvSpPr>
        <p:spPr>
          <a:xfrm>
            <a:off x="5642186" y="5876926"/>
            <a:ext cx="2548681" cy="174863"/>
          </a:xfrm>
        </p:spPr>
        <p:txBody>
          <a:bodyPr/>
          <a:lstStyle>
            <a:lvl1pPr marL="0" indent="0">
              <a:buNone/>
              <a:defRPr sz="1200"/>
            </a:lvl1pPr>
          </a:lstStyle>
          <a:p>
            <a:pPr lvl="0"/>
            <a:r>
              <a:rPr lang="en-US"/>
              <a:t>Edit Master text styles</a:t>
            </a:r>
          </a:p>
        </p:txBody>
      </p:sp>
      <p:sp>
        <p:nvSpPr>
          <p:cNvPr id="37" name="Text Placeholder 9"/>
          <p:cNvSpPr>
            <a:spLocks noGrp="1"/>
          </p:cNvSpPr>
          <p:nvPr>
            <p:ph type="body" sz="quarter" idx="26"/>
          </p:nvPr>
        </p:nvSpPr>
        <p:spPr>
          <a:xfrm>
            <a:off x="8128000" y="4971019"/>
            <a:ext cx="2562227" cy="282337"/>
          </a:xfrm>
        </p:spPr>
        <p:txBody>
          <a:bodyPr/>
          <a:lstStyle>
            <a:lvl1pPr marL="0" indent="0">
              <a:buNone/>
              <a:defRPr sz="1400" b="1">
                <a:solidFill>
                  <a:srgbClr val="99CC33"/>
                </a:solidFill>
              </a:defRPr>
            </a:lvl1pPr>
          </a:lstStyle>
          <a:p>
            <a:pPr lvl="0"/>
            <a:r>
              <a:rPr lang="en-US"/>
              <a:t>Edit Master text styles</a:t>
            </a:r>
          </a:p>
        </p:txBody>
      </p:sp>
      <p:sp>
        <p:nvSpPr>
          <p:cNvPr id="38" name="Text Placeholder 11"/>
          <p:cNvSpPr>
            <a:spLocks noGrp="1"/>
          </p:cNvSpPr>
          <p:nvPr>
            <p:ph type="body" sz="quarter" idx="27"/>
          </p:nvPr>
        </p:nvSpPr>
        <p:spPr>
          <a:xfrm>
            <a:off x="8141547" y="5222875"/>
            <a:ext cx="2548680" cy="235188"/>
          </a:xfrm>
        </p:spPr>
        <p:txBody>
          <a:bodyPr anchor="b"/>
          <a:lstStyle>
            <a:lvl1pPr marL="0" indent="0">
              <a:buNone/>
              <a:defRPr sz="1000" b="1"/>
            </a:lvl1pPr>
          </a:lstStyle>
          <a:p>
            <a:pPr lvl="0"/>
            <a:r>
              <a:rPr lang="en-US"/>
              <a:t>Edit Master text styles</a:t>
            </a:r>
          </a:p>
        </p:txBody>
      </p:sp>
      <p:sp>
        <p:nvSpPr>
          <p:cNvPr id="39" name="Text Placeholder 13"/>
          <p:cNvSpPr>
            <a:spLocks noGrp="1"/>
          </p:cNvSpPr>
          <p:nvPr>
            <p:ph type="body" sz="quarter" idx="28"/>
          </p:nvPr>
        </p:nvSpPr>
        <p:spPr>
          <a:xfrm>
            <a:off x="8141546" y="5394961"/>
            <a:ext cx="2548681" cy="174863"/>
          </a:xfrm>
        </p:spPr>
        <p:txBody>
          <a:bodyPr/>
          <a:lstStyle>
            <a:lvl1pPr marL="0" indent="0">
              <a:buNone/>
              <a:defRPr sz="1200"/>
            </a:lvl1pPr>
          </a:lstStyle>
          <a:p>
            <a:pPr lvl="0"/>
            <a:r>
              <a:rPr lang="en-US"/>
              <a:t>Edit Master text styles</a:t>
            </a:r>
          </a:p>
        </p:txBody>
      </p:sp>
      <p:sp>
        <p:nvSpPr>
          <p:cNvPr id="40" name="Text Placeholder 11"/>
          <p:cNvSpPr>
            <a:spLocks noGrp="1"/>
          </p:cNvSpPr>
          <p:nvPr>
            <p:ph type="body" sz="quarter" idx="29"/>
          </p:nvPr>
        </p:nvSpPr>
        <p:spPr>
          <a:xfrm>
            <a:off x="8141547" y="5704840"/>
            <a:ext cx="2548680" cy="235188"/>
          </a:xfrm>
        </p:spPr>
        <p:txBody>
          <a:bodyPr anchor="b"/>
          <a:lstStyle>
            <a:lvl1pPr marL="0" indent="0">
              <a:buNone/>
              <a:defRPr sz="1000" b="1"/>
            </a:lvl1pPr>
          </a:lstStyle>
          <a:p>
            <a:pPr lvl="0"/>
            <a:r>
              <a:rPr lang="en-US"/>
              <a:t>Edit Master text styles</a:t>
            </a:r>
          </a:p>
        </p:txBody>
      </p:sp>
      <p:sp>
        <p:nvSpPr>
          <p:cNvPr id="41" name="Text Placeholder 13"/>
          <p:cNvSpPr>
            <a:spLocks noGrp="1"/>
          </p:cNvSpPr>
          <p:nvPr>
            <p:ph type="body" sz="quarter" idx="30"/>
          </p:nvPr>
        </p:nvSpPr>
        <p:spPr>
          <a:xfrm>
            <a:off x="8141546" y="5876926"/>
            <a:ext cx="2548681" cy="174863"/>
          </a:xfrm>
        </p:spPr>
        <p:txBody>
          <a:bodyPr/>
          <a:lstStyle>
            <a:lvl1pPr marL="0" indent="0">
              <a:buNone/>
              <a:defRPr sz="1200"/>
            </a:lvl1pPr>
          </a:lstStyle>
          <a:p>
            <a:pPr lvl="0"/>
            <a:r>
              <a:rPr lang="en-US"/>
              <a:t>Edit Master text styles</a:t>
            </a:r>
          </a:p>
        </p:txBody>
      </p:sp>
      <p:sp>
        <p:nvSpPr>
          <p:cNvPr id="45" name="Slide Number Placeholder 2"/>
          <p:cNvSpPr>
            <a:spLocks noGrp="1"/>
          </p:cNvSpPr>
          <p:nvPr>
            <p:ph type="sldNum" sz="quarter" idx="31"/>
          </p:nvPr>
        </p:nvSpPr>
        <p:spPr/>
        <p:txBody>
          <a:bodyPr/>
          <a:lstStyle>
            <a:lvl1pPr>
              <a:defRPr/>
            </a:lvl1pPr>
          </a:lstStyle>
          <a:p>
            <a:pPr>
              <a:defRPr/>
            </a:pPr>
            <a:fld id="{457BAA69-6BC4-B141-9E9D-F26AB2095ABC}" type="slidenum">
              <a:rPr lang="en-US"/>
              <a:pPr>
                <a:defRPr/>
              </a:pPr>
              <a:t>‹#›</a:t>
            </a:fld>
            <a:endParaRPr lang="en-US" dirty="0"/>
          </a:p>
        </p:txBody>
      </p:sp>
    </p:spTree>
    <p:extLst>
      <p:ext uri="{BB962C8B-B14F-4D97-AF65-F5344CB8AC3E}">
        <p14:creationId xmlns:p14="http://schemas.microsoft.com/office/powerpoint/2010/main" val="171005050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0BBAAB7-58CA-42C7-B61A-F10375B04C4F}" type="slidenum">
              <a:rPr lang="en-US" smtClean="0"/>
              <a:t>‹#›</a:t>
            </a:fld>
            <a:endParaRPr lang="en-US" dirty="0"/>
          </a:p>
        </p:txBody>
      </p:sp>
      <p:sp>
        <p:nvSpPr>
          <p:cNvPr id="6" name="Footer Placeholder 3"/>
          <p:cNvSpPr>
            <a:spLocks noGrp="1"/>
          </p:cNvSpPr>
          <p:nvPr>
            <p:ph type="ftr" sz="quarter" idx="11"/>
          </p:nvPr>
        </p:nvSpPr>
        <p:spPr>
          <a:xfrm>
            <a:off x="4165600" y="6407867"/>
            <a:ext cx="3860800" cy="365125"/>
          </a:xfrm>
          <a:prstGeom prst="rect">
            <a:avLst/>
          </a:prstGeom>
        </p:spPr>
        <p:txBody>
          <a:bodyPr/>
          <a:lstStyle>
            <a:lvl1pPr algn="ctr">
              <a:defRPr sz="1200"/>
            </a:lvl1pPr>
          </a:lstStyle>
          <a:p>
            <a:r>
              <a:rPr lang="en-US"/>
              <a:t>Ford Confidential</a:t>
            </a:r>
            <a:endParaRPr lang="en-US" dirty="0"/>
          </a:p>
        </p:txBody>
      </p:sp>
    </p:spTree>
    <p:extLst>
      <p:ext uri="{BB962C8B-B14F-4D97-AF65-F5344CB8AC3E}">
        <p14:creationId xmlns:p14="http://schemas.microsoft.com/office/powerpoint/2010/main" val="425314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01451" y="6486429"/>
            <a:ext cx="590549" cy="365125"/>
          </a:xfrm>
          <a:prstGeom prst="rect">
            <a:avLst/>
          </a:prstGeom>
        </p:spPr>
        <p:txBody>
          <a:bodyPr vert="horz" lIns="0" tIns="0" rIns="0" bIns="0" rtlCol="0" anchor="ctr"/>
          <a:lstStyle>
            <a:lvl1pPr algn="ctr">
              <a:defRPr sz="800" b="0" i="0">
                <a:solidFill>
                  <a:schemeClr val="accent5"/>
                </a:solidFill>
                <a:latin typeface="Ford Antenna Regular"/>
                <a:cs typeface="Ford Antenna Regular"/>
              </a:defRPr>
            </a:lvl1pPr>
          </a:lstStyle>
          <a:p>
            <a:pPr>
              <a:defRPr/>
            </a:pPr>
            <a:fld id="{257BADF3-BCD2-4C59-9DA9-0E8D0DAB9795}" type="slidenum">
              <a:rPr lang="en-US" smtClean="0"/>
              <a:pPr>
                <a:defRPr/>
              </a:pPr>
              <a:t>‹#›</a:t>
            </a:fld>
            <a:endParaRPr lang="en-US" dirty="0"/>
          </a:p>
        </p:txBody>
      </p:sp>
      <p:sp>
        <p:nvSpPr>
          <p:cNvPr id="1028" name="Text Placeholder 11"/>
          <p:cNvSpPr>
            <a:spLocks noGrp="1"/>
          </p:cNvSpPr>
          <p:nvPr>
            <p:ph type="body" idx="1"/>
          </p:nvPr>
        </p:nvSpPr>
        <p:spPr bwMode="auto">
          <a:xfrm>
            <a:off x="628651" y="995364"/>
            <a:ext cx="109728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fld id="{34DC9BCC-BB04-4268-B9B7-25DCF8B34D37}" type="slidenum">
              <a:rPr lang="en-US" smtClean="0"/>
              <a:t>‹#›</a:t>
            </a:fld>
            <a:endParaRPr lang="en-US" dirty="0"/>
          </a:p>
          <a:p>
            <a:pPr lvl="3"/>
            <a:r>
              <a:rPr lang="en-US" dirty="0"/>
              <a:t>Fourth level</a:t>
            </a:r>
          </a:p>
          <a:p>
            <a:pPr lvl="4"/>
            <a:r>
              <a:rPr lang="en-US" dirty="0"/>
              <a:t>Fifth level</a:t>
            </a:r>
          </a:p>
        </p:txBody>
      </p:sp>
      <p:sp>
        <p:nvSpPr>
          <p:cNvPr id="1029" name="Title Placeholder 13"/>
          <p:cNvSpPr>
            <a:spLocks noGrp="1"/>
          </p:cNvSpPr>
          <p:nvPr>
            <p:ph type="title"/>
          </p:nvPr>
        </p:nvSpPr>
        <p:spPr bwMode="auto">
          <a:xfrm>
            <a:off x="609600" y="147638"/>
            <a:ext cx="10972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t>Click to edit Master title style</a:t>
            </a:r>
            <a:endParaRPr lang="en-US" dirty="0"/>
          </a:p>
        </p:txBody>
      </p:sp>
      <p:cxnSp>
        <p:nvCxnSpPr>
          <p:cNvPr id="14" name="Straight Connector 13"/>
          <p:cNvCxnSpPr/>
          <p:nvPr/>
        </p:nvCxnSpPr>
        <p:spPr>
          <a:xfrm>
            <a:off x="609600" y="663575"/>
            <a:ext cx="10972800" cy="0"/>
          </a:xfrm>
          <a:prstGeom prst="line">
            <a:avLst/>
          </a:prstGeom>
          <a:ln w="12700"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6433282"/>
            <a:ext cx="7017835" cy="0"/>
          </a:xfrm>
          <a:prstGeom prst="line">
            <a:avLst/>
          </a:prstGeom>
          <a:ln w="28575" cmpd="sng">
            <a:solidFill>
              <a:srgbClr val="17375E"/>
            </a:solidFill>
          </a:ln>
          <a:effectLst/>
        </p:spPr>
        <p:style>
          <a:lnRef idx="2">
            <a:schemeClr val="accent1"/>
          </a:lnRef>
          <a:fillRef idx="0">
            <a:schemeClr val="accent1"/>
          </a:fillRef>
          <a:effectRef idx="1">
            <a:schemeClr val="accent1"/>
          </a:effectRef>
          <a:fontRef idx="minor">
            <a:schemeClr val="tx1"/>
          </a:fontRef>
        </p:style>
      </p:cxnSp>
      <p:pic>
        <p:nvPicPr>
          <p:cNvPr id="8" name="Picture 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7835900" y="6240334"/>
            <a:ext cx="3774019" cy="388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4165600" y="6407867"/>
            <a:ext cx="3860800" cy="365125"/>
          </a:xfrm>
          <a:prstGeom prst="rect">
            <a:avLst/>
          </a:prstGeom>
        </p:spPr>
        <p:txBody>
          <a:bodyPr/>
          <a:lstStyle>
            <a:lvl1pPr algn="ctr">
              <a:defRPr sz="1200"/>
            </a:lvl1pPr>
          </a:lstStyle>
          <a:p>
            <a:r>
              <a:rPr lang="en-US"/>
              <a:t>Ford Confidential</a:t>
            </a:r>
            <a:endParaRPr lang="en-US" dirty="0"/>
          </a:p>
        </p:txBody>
      </p:sp>
    </p:spTree>
    <p:extLst>
      <p:ext uri="{BB962C8B-B14F-4D97-AF65-F5344CB8AC3E}">
        <p14:creationId xmlns:p14="http://schemas.microsoft.com/office/powerpoint/2010/main" val="2492590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hf hdr="0" dt="0"/>
  <p:txStyles>
    <p:titleStyle>
      <a:lvl1pPr algn="l" defTabSz="457200" rtl="0" eaLnBrk="1" fontAlgn="base" hangingPunct="1">
        <a:spcBef>
          <a:spcPct val="0"/>
        </a:spcBef>
        <a:spcAft>
          <a:spcPct val="0"/>
        </a:spcAft>
        <a:defRPr sz="2400" b="1"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2pPr>
      <a:lvl3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3pPr>
      <a:lvl4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4pPr>
      <a:lvl5pPr algn="l" defTabSz="457200" rtl="0" eaLnBrk="1" fontAlgn="base" hangingPunct="1">
        <a:spcBef>
          <a:spcPct val="0"/>
        </a:spcBef>
        <a:spcAft>
          <a:spcPct val="0"/>
        </a:spcAft>
        <a:defRPr b="1">
          <a:solidFill>
            <a:schemeClr val="tx1"/>
          </a:solidFill>
          <a:latin typeface="Ford Antenna Medium" charset="0"/>
          <a:ea typeface="ヒラギノ角ゴ Pro W3" pitchFamily="-108" charset="-128"/>
        </a:defRPr>
      </a:lvl5pPr>
      <a:lvl6pPr marL="4572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9144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3716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1828800" algn="l" defTabSz="457200"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p:titleStyle>
    <p:bodyStyle>
      <a:lvl1pPr marL="1746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1pPr>
      <a:lvl2pPr marL="6318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2pPr>
      <a:lvl3pPr marL="10890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3pPr>
      <a:lvl4pPr marL="15462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4pPr>
      <a:lvl5pPr marL="2003425" indent="-174625" algn="l" defTabSz="457200" rtl="0" eaLnBrk="1" fontAlgn="base" hangingPunct="1">
        <a:spcBef>
          <a:spcPct val="0"/>
        </a:spcBef>
        <a:spcAft>
          <a:spcPts val="600"/>
        </a:spcAft>
        <a:buFont typeface="Arial" charset="0"/>
        <a:buChar char="•"/>
        <a:defRPr sz="1600" kern="1200">
          <a:solidFill>
            <a:schemeClr val="tx1"/>
          </a:solidFill>
          <a:latin typeface="Century Gothic" panose="020B0502020202020204" pitchFamily="34" charset="0"/>
          <a:ea typeface="ヒラギノ角ゴ Pro W3" pitchFamily="-108" charset="-128"/>
          <a:cs typeface="Century Gothic" panose="020B0502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649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AC28FF-1BB6-4B35-A473-C453E47492AE}"/>
              </a:ext>
            </a:extLst>
          </p:cNvPr>
          <p:cNvSpPr txBox="1"/>
          <p:nvPr/>
        </p:nvSpPr>
        <p:spPr>
          <a:xfrm>
            <a:off x="553673" y="829191"/>
            <a:ext cx="7288356" cy="5632311"/>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b="1" dirty="0">
                <a:solidFill>
                  <a:srgbClr val="00264E"/>
                </a:solidFill>
                <a:latin typeface="Calibri" panose="020F0502020204030204" pitchFamily="34" charset="0"/>
                <a:cs typeface="Calibri" panose="020F0502020204030204" pitchFamily="34" charset="0"/>
              </a:rPr>
              <a:t>Junior at Purdue University</a:t>
            </a:r>
          </a:p>
          <a:p>
            <a:pPr marL="742950" lvl="1" indent="-285750">
              <a:buFont typeface="Wingdings" panose="05000000000000000000" pitchFamily="2" charset="2"/>
              <a:buChar char="Ø"/>
              <a:defRPr/>
            </a:pPr>
            <a:r>
              <a:rPr lang="en-US" dirty="0">
                <a:solidFill>
                  <a:srgbClr val="00264E"/>
                </a:solidFill>
                <a:latin typeface="Calibri" panose="020F0502020204030204" pitchFamily="34" charset="0"/>
                <a:cs typeface="Calibri" panose="020F0502020204030204" pitchFamily="34" charset="0"/>
              </a:rPr>
              <a:t>B.S. Data Science/CS</a:t>
            </a:r>
          </a:p>
          <a:p>
            <a:pPr marL="742950" lvl="1" indent="-285750">
              <a:buFont typeface="Wingdings" panose="05000000000000000000" pitchFamily="2" charset="2"/>
              <a:buChar char="Ø"/>
              <a:defRPr/>
            </a:pPr>
            <a:r>
              <a:rPr kumimoji="0" lang="en-US"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rPr>
              <a:t>Minor</a:t>
            </a:r>
            <a:r>
              <a:rPr lang="en-US" dirty="0">
                <a:solidFill>
                  <a:srgbClr val="00264E"/>
                </a:solidFill>
                <a:latin typeface="Calibri" panose="020F0502020204030204" pitchFamily="34" charset="0"/>
                <a:cs typeface="Calibri" panose="020F0502020204030204" pitchFamily="34" charset="0"/>
              </a:rPr>
              <a:t>: Economics</a:t>
            </a:r>
            <a:endParaRPr kumimoji="0" lang="en-US"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endParaRPr>
          </a:p>
          <a:p>
            <a:pPr marR="0" lvl="1" defTabSz="914400" rtl="0" eaLnBrk="1" fontAlgn="auto" latinLnBrk="0" hangingPunct="1">
              <a:lnSpc>
                <a:spcPct val="100000"/>
              </a:lnSpc>
              <a:spcBef>
                <a:spcPts val="0"/>
              </a:spcBef>
              <a:spcAft>
                <a:spcPts val="0"/>
              </a:spcAft>
              <a:buClrTx/>
              <a:buSzTx/>
              <a:tabLst/>
              <a:defRPr/>
            </a:pPr>
            <a:endParaRPr kumimoji="0" lang="en-US" b="1"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defRPr/>
            </a:pPr>
            <a:r>
              <a:rPr lang="en-US" b="1" dirty="0">
                <a:solidFill>
                  <a:srgbClr val="00264E"/>
                </a:solidFill>
                <a:latin typeface="Calibri" panose="020F0502020204030204" pitchFamily="34" charset="0"/>
                <a:cs typeface="Calibri" panose="020F0502020204030204" pitchFamily="34" charset="0"/>
              </a:rPr>
              <a:t>Data Science Intern - Indiana Emergency Medical Services (08/19 – 12/19)</a:t>
            </a:r>
          </a:p>
          <a:p>
            <a:pPr marL="742950" lvl="1" indent="-285750">
              <a:buFont typeface="Wingdings" panose="05000000000000000000" pitchFamily="2" charset="2"/>
              <a:buChar char="Ø"/>
              <a:defRPr/>
            </a:pPr>
            <a:r>
              <a:rPr lang="en-US" dirty="0">
                <a:solidFill>
                  <a:srgbClr val="00264E"/>
                </a:solidFill>
                <a:latin typeface="Calibri" panose="020F0502020204030204" pitchFamily="34" charset="0"/>
                <a:cs typeface="Calibri" panose="020F0502020204030204" pitchFamily="34" charset="0"/>
              </a:rPr>
              <a:t>Designed the backend for a patient queue management system based on urgency levels, treatment times, patient population, emergencies, and walkouts. Implemented Huffman coding for enhanced security.</a:t>
            </a:r>
          </a:p>
          <a:p>
            <a:pPr marL="742950" lvl="1" indent="-285750">
              <a:buFont typeface="Wingdings" panose="05000000000000000000" pitchFamily="2" charset="2"/>
              <a:buChar char="Ø"/>
              <a:defRPr/>
            </a:pPr>
            <a:r>
              <a:rPr lang="en-US" dirty="0">
                <a:solidFill>
                  <a:srgbClr val="00264E"/>
                </a:solidFill>
                <a:latin typeface="Calibri" panose="020F0502020204030204" pitchFamily="34" charset="0"/>
                <a:cs typeface="Calibri" panose="020F0502020204030204" pitchFamily="34" charset="0"/>
              </a:rPr>
              <a:t>Structured and transformed data using Python, R, and Excel. Utilized Tableau to construct visualizations including choropleth maps and heat maps highlighting communities with low EMS worker density and low response times.</a:t>
            </a:r>
          </a:p>
          <a:p>
            <a:pPr marL="742950" lvl="1" indent="-285750">
              <a:buFont typeface="Wingdings" panose="05000000000000000000" pitchFamily="2" charset="2"/>
              <a:buChar char="Ø"/>
              <a:defRPr/>
            </a:pPr>
            <a:endParaRPr lang="en-US" b="1" dirty="0">
              <a:solidFill>
                <a:srgbClr val="00264E"/>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defRPr/>
            </a:pPr>
            <a:r>
              <a:rPr lang="en-US" b="1" dirty="0">
                <a:solidFill>
                  <a:srgbClr val="00264E"/>
                </a:solidFill>
                <a:latin typeface="Calibri" panose="020F0502020204030204" pitchFamily="34" charset="0"/>
                <a:cs typeface="Calibri" panose="020F0502020204030204" pitchFamily="34" charset="0"/>
              </a:rPr>
              <a:t>Side Projects: </a:t>
            </a:r>
            <a:r>
              <a:rPr lang="en-US" dirty="0">
                <a:solidFill>
                  <a:srgbClr val="00264E"/>
                </a:solidFill>
                <a:latin typeface="Calibri" panose="020F0502020204030204" pitchFamily="34" charset="0"/>
                <a:cs typeface="Calibri" panose="020F0502020204030204" pitchFamily="34" charset="0"/>
              </a:rPr>
              <a:t>analysis of healthy diets and COVID-19 death rate, clustering of U.S. colleges, analysis of IMDb movie ratings.</a:t>
            </a:r>
            <a:br>
              <a:rPr lang="en-US" b="1" dirty="0">
                <a:solidFill>
                  <a:srgbClr val="00264E"/>
                </a:solidFill>
                <a:latin typeface="Calibri" panose="020F0502020204030204" pitchFamily="34" charset="0"/>
                <a:cs typeface="Calibri" panose="020F0502020204030204" pitchFamily="34" charset="0"/>
              </a:rPr>
            </a:br>
            <a:endParaRPr lang="en-US" b="1" dirty="0">
              <a:solidFill>
                <a:srgbClr val="00264E"/>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defRPr/>
            </a:pPr>
            <a:r>
              <a:rPr kumimoji="0" lang="en-US" b="1"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rPr>
              <a:t>Interests: </a:t>
            </a:r>
            <a:r>
              <a:rPr kumimoji="0" lang="en-US"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rPr>
              <a:t>cooking, guitar, basketball, running, road trips &amp; camping, listening to podcasts</a:t>
            </a:r>
            <a:endParaRPr kumimoji="0" lang="en-US" b="1" i="0" u="none" strike="noStrike" kern="1200" cap="none" spc="0" normalizeH="0" baseline="0" noProof="0" dirty="0">
              <a:ln>
                <a:noFill/>
              </a:ln>
              <a:solidFill>
                <a:srgbClr val="00264E"/>
              </a:solidFill>
              <a:effectLst/>
              <a:uLnTx/>
              <a:uFillTx/>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B9C6635F-12DE-4516-A028-19C0355FCD10}"/>
              </a:ext>
            </a:extLst>
          </p:cNvPr>
          <p:cNvSpPr>
            <a:spLocks noGrp="1"/>
          </p:cNvSpPr>
          <p:nvPr>
            <p:ph type="title"/>
          </p:nvPr>
        </p:nvSpPr>
        <p:spPr>
          <a:xfrm>
            <a:off x="640080" y="132900"/>
            <a:ext cx="10835640" cy="575278"/>
          </a:xfrm>
        </p:spPr>
        <p:txBody>
          <a:bodyPr/>
          <a:lstStyle/>
          <a:p>
            <a:r>
              <a:rPr lang="en-US" sz="3200" dirty="0">
                <a:solidFill>
                  <a:schemeClr val="accent2">
                    <a:lumMod val="60000"/>
                    <a:lumOff val="40000"/>
                  </a:schemeClr>
                </a:solidFill>
              </a:rPr>
              <a:t>Aman Chopra</a:t>
            </a:r>
          </a:p>
        </p:txBody>
      </p:sp>
      <p:pic>
        <p:nvPicPr>
          <p:cNvPr id="4" name="Picture 3">
            <a:extLst>
              <a:ext uri="{FF2B5EF4-FFF2-40B4-BE49-F238E27FC236}">
                <a16:creationId xmlns:a16="http://schemas.microsoft.com/office/drawing/2014/main" id="{F4E99EBE-EF9F-4195-921A-458ABDD29C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03" t="24403" r="17120" b="5857"/>
          <a:stretch/>
        </p:blipFill>
        <p:spPr>
          <a:xfrm rot="5400000">
            <a:off x="7401656" y="1675509"/>
            <a:ext cx="5058114" cy="3727443"/>
          </a:xfrm>
          <a:prstGeom prst="rect">
            <a:avLst/>
          </a:prstGeom>
        </p:spPr>
      </p:pic>
    </p:spTree>
    <p:extLst>
      <p:ext uri="{BB962C8B-B14F-4D97-AF65-F5344CB8AC3E}">
        <p14:creationId xmlns:p14="http://schemas.microsoft.com/office/powerpoint/2010/main" val="2641871528"/>
      </p:ext>
    </p:extLst>
  </p:cSld>
  <p:clrMapOvr>
    <a:masterClrMapping/>
  </p:clrMapOvr>
</p:sld>
</file>

<file path=ppt/theme/theme1.xml><?xml version="1.0" encoding="utf-8"?>
<a:theme xmlns:a="http://schemas.openxmlformats.org/drawingml/2006/main" name="gdiaTheme">
  <a:themeElements>
    <a:clrScheme name="Ford_GLS_3_0_Colors">
      <a:dk1>
        <a:srgbClr val="474847"/>
      </a:dk1>
      <a:lt1>
        <a:srgbClr val="FFFFFF"/>
      </a:lt1>
      <a:dk2>
        <a:srgbClr val="91A3B0"/>
      </a:dk2>
      <a:lt2>
        <a:srgbClr val="FFFFFF"/>
      </a:lt2>
      <a:accent1>
        <a:srgbClr val="455968"/>
      </a:accent1>
      <a:accent2>
        <a:srgbClr val="003478"/>
      </a:accent2>
      <a:accent3>
        <a:srgbClr val="99CC33"/>
      </a:accent3>
      <a:accent4>
        <a:srgbClr val="00A9E0"/>
      </a:accent4>
      <a:accent5>
        <a:srgbClr val="999999"/>
      </a:accent5>
      <a:accent6>
        <a:srgbClr val="FF66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anchor="ctr"/>
      <a:lstStyle>
        <a:defPPr algn="ctr">
          <a:defRPr sz="1200" dirty="0">
            <a:solidFill>
              <a:schemeClr val="tx1"/>
            </a:solidFill>
            <a:latin typeface="Ford Antenna Medium"/>
            <a:cs typeface="Ford Antenna Medium"/>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b="1" dirty="0" smtClean="0">
            <a:latin typeface="Century Gothic" panose="020B0502020202020204" pitchFamily="34" charset="0"/>
            <a:cs typeface="Ford Antenna Regular"/>
          </a:defRPr>
        </a:defPPr>
      </a:lstStyle>
    </a:txDef>
  </a:objectDefaults>
  <a:extraClrSchemeLst/>
  <a:extLst>
    <a:ext uri="{05A4C25C-085E-4340-85A3-A5531E510DB2}">
      <thm15:themeFamily xmlns:thm15="http://schemas.microsoft.com/office/thememl/2012/main" name="gdiaTheme" id="{5B775786-7021-4BD8-9351-BA1C09FA767A}" vid="{9EF42A97-3719-4DAD-AE20-FAD2B20DC889}"/>
    </a:ext>
  </a:extLst>
</a:theme>
</file>

<file path=ppt/theme/theme2.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F6693EE3638044BC5FC62FD9463E33" ma:contentTypeVersion="8" ma:contentTypeDescription="Create a new document." ma:contentTypeScope="" ma:versionID="6b3bdfd76a6dfdac93493fb37049b67d">
  <xsd:schema xmlns:xsd="http://www.w3.org/2001/XMLSchema" xmlns:xs="http://www.w3.org/2001/XMLSchema" xmlns:p="http://schemas.microsoft.com/office/2006/metadata/properties" xmlns:ns3="7dca88d9-610a-4986-900d-8da105207982" targetNamespace="http://schemas.microsoft.com/office/2006/metadata/properties" ma:root="true" ma:fieldsID="46d911afaea399fc9b383e2148fe7910" ns3:_="">
    <xsd:import namespace="7dca88d9-610a-4986-900d-8da10520798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ca88d9-610a-4986-900d-8da1052079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75D8B-A637-4B0C-BDD8-8E6B9188C32A}">
  <ds:schemaRefs>
    <ds:schemaRef ds:uri="http://schemas.microsoft.com/sharepoint/v3/contenttype/forms"/>
  </ds:schemaRefs>
</ds:datastoreItem>
</file>

<file path=customXml/itemProps2.xml><?xml version="1.0" encoding="utf-8"?>
<ds:datastoreItem xmlns:ds="http://schemas.openxmlformats.org/officeDocument/2006/customXml" ds:itemID="{39AF7C9B-698D-46FD-B918-F9A6DC3B29C8}">
  <ds:schemaRefs>
    <ds:schemaRef ds:uri="http://purl.org/dc/terms/"/>
    <ds:schemaRef ds:uri="http://schemas.openxmlformats.org/package/2006/metadata/core-properties"/>
    <ds:schemaRef ds:uri="http://schemas.microsoft.com/office/2006/documentManagement/types"/>
    <ds:schemaRef ds:uri="7dca88d9-610a-4986-900d-8da10520798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94E7F56-30FC-4D09-A092-48EFB4EEA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ca88d9-610a-4986-900d-8da105207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TotalTime>
  <Words>123</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Antenna Regular</vt:lpstr>
      <vt:lpstr>Arial</vt:lpstr>
      <vt:lpstr>Calibri</vt:lpstr>
      <vt:lpstr>Century Gothic</vt:lpstr>
      <vt:lpstr>Ford Antenna Cond Medium</vt:lpstr>
      <vt:lpstr>Ford Antenna Medium</vt:lpstr>
      <vt:lpstr>Ford Antenna Regular</vt:lpstr>
      <vt:lpstr>Wingdings</vt:lpstr>
      <vt:lpstr>gdiaTheme</vt:lpstr>
      <vt:lpstr>Corp Presentations 2018</vt:lpstr>
      <vt:lpstr>Aman Chopra</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Durga Priya</dc:title>
  <dc:creator>Panzica, Connie (C.)</dc:creator>
  <cp:lastModifiedBy>Chopra, Aman (A.)</cp:lastModifiedBy>
  <cp:revision>19</cp:revision>
  <dcterms:created xsi:type="dcterms:W3CDTF">2019-04-10T14:29:18Z</dcterms:created>
  <dcterms:modified xsi:type="dcterms:W3CDTF">2020-06-08T18:52:40Z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0x010100A2F6693EE3638044BC5FC62FD9463E33</vt:lpwstr>
  </property>
</Properties>
</file>