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72" r:id="rId3"/>
  </p:sldMasterIdLst>
  <p:notesMasterIdLst>
    <p:notesMasterId r:id="rId21"/>
  </p:notesMasterIdLst>
  <p:sldIdLst>
    <p:sldId id="257" r:id="rId4"/>
    <p:sldId id="352" r:id="rId5"/>
    <p:sldId id="381" r:id="rId6"/>
    <p:sldId id="372" r:id="rId7"/>
    <p:sldId id="386" r:id="rId8"/>
    <p:sldId id="385" r:id="rId9"/>
    <p:sldId id="388" r:id="rId10"/>
    <p:sldId id="389" r:id="rId11"/>
    <p:sldId id="390" r:id="rId12"/>
    <p:sldId id="391" r:id="rId13"/>
    <p:sldId id="354" r:id="rId14"/>
    <p:sldId id="392" r:id="rId15"/>
    <p:sldId id="395" r:id="rId16"/>
    <p:sldId id="394" r:id="rId17"/>
    <p:sldId id="371" r:id="rId18"/>
    <p:sldId id="383" r:id="rId19"/>
    <p:sldId id="3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Aman (A.)" initials="CA(" lastIdx="1" clrIdx="0">
    <p:extLst>
      <p:ext uri="{19B8F6BF-5375-455C-9EA6-DF929625EA0E}">
        <p15:presenceInfo xmlns:p15="http://schemas.microsoft.com/office/powerpoint/2012/main" userId="S::ACHOPRA8@ford.com::ae9fde9f-c363-4330-8a88-e676c17d69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varScale="1">
        <p:scale>
          <a:sx n="68" d="100"/>
          <a:sy n="68" d="100"/>
        </p:scale>
        <p:origin x="732" y="60"/>
      </p:cViewPr>
      <p:guideLst>
        <p:guide orient="horz" pos="2160"/>
        <p:guide pos="3840"/>
      </p:guideLst>
    </p:cSldViewPr>
  </p:slideViewPr>
  <p:notesTextViewPr>
    <p:cViewPr>
      <p:scale>
        <a:sx n="1" d="1"/>
        <a:sy n="1" d="1"/>
      </p:scale>
      <p:origin x="0" y="0"/>
    </p:cViewPr>
  </p:notesTextViewPr>
  <p:sorterViewPr>
    <p:cViewPr>
      <p:scale>
        <a:sx n="100" d="100"/>
        <a:sy n="100" d="100"/>
      </p:scale>
      <p:origin x="0" y="-2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B9C3A-32DC-4A5F-929E-EF24E8E560FC}" type="doc">
      <dgm:prSet loTypeId="urn:microsoft.com/office/officeart/2005/8/layout/hProcess11" loCatId="process" qsTypeId="urn:microsoft.com/office/officeart/2005/8/quickstyle/simple5" qsCatId="simple" csTypeId="urn:microsoft.com/office/officeart/2005/8/colors/colorful2" csCatId="colorful" phldr="1"/>
      <dgm:spPr/>
    </dgm:pt>
    <dgm:pt modelId="{91A2D025-C89C-4A69-8ED2-1171CB4607EC}">
      <dgm:prSet phldrT="[Text]"/>
      <dgm:spPr/>
      <dgm:t>
        <a:bodyPr/>
        <a:lstStyle/>
        <a:p>
          <a:r>
            <a:rPr lang="en-US" b="0" dirty="0"/>
            <a:t>Identify selection criteria for F-150s.</a:t>
          </a:r>
        </a:p>
      </dgm:t>
    </dgm:pt>
    <dgm:pt modelId="{EE52B92D-1B98-4743-AE1E-83198E3E13A7}" type="parTrans" cxnId="{4D9E3C99-7D5F-4EC2-AFA1-F601AB3230E9}">
      <dgm:prSet/>
      <dgm:spPr/>
      <dgm:t>
        <a:bodyPr/>
        <a:lstStyle/>
        <a:p>
          <a:endParaRPr lang="en-US"/>
        </a:p>
      </dgm:t>
    </dgm:pt>
    <dgm:pt modelId="{D89DC507-FB34-42B8-BD74-140C7323F4DA}" type="sibTrans" cxnId="{4D9E3C99-7D5F-4EC2-AFA1-F601AB3230E9}">
      <dgm:prSet/>
      <dgm:spPr/>
      <dgm:t>
        <a:bodyPr/>
        <a:lstStyle/>
        <a:p>
          <a:endParaRPr lang="en-US"/>
        </a:p>
      </dgm:t>
    </dgm:pt>
    <dgm:pt modelId="{ED0340A9-ACCA-4854-84AD-0C413903E28C}">
      <dgm:prSet phldrT="[Text]"/>
      <dgm:spPr/>
      <dgm:t>
        <a:bodyPr/>
        <a:lstStyle/>
        <a:p>
          <a:r>
            <a:rPr lang="en-US" dirty="0"/>
            <a:t>Determine CAN signals of interest.</a:t>
          </a:r>
        </a:p>
      </dgm:t>
    </dgm:pt>
    <dgm:pt modelId="{EC7ABB1F-8B45-4593-9901-E5A1513457BC}" type="parTrans" cxnId="{2C4ED6F5-3608-44A2-99EA-C5D735CD5B37}">
      <dgm:prSet/>
      <dgm:spPr/>
      <dgm:t>
        <a:bodyPr/>
        <a:lstStyle/>
        <a:p>
          <a:endParaRPr lang="en-US"/>
        </a:p>
      </dgm:t>
    </dgm:pt>
    <dgm:pt modelId="{E07FAB5F-7BE0-4FDD-88E2-5A43AEFD1CF5}" type="sibTrans" cxnId="{2C4ED6F5-3608-44A2-99EA-C5D735CD5B37}">
      <dgm:prSet/>
      <dgm:spPr/>
      <dgm:t>
        <a:bodyPr/>
        <a:lstStyle/>
        <a:p>
          <a:endParaRPr lang="en-US"/>
        </a:p>
      </dgm:t>
    </dgm:pt>
    <dgm:pt modelId="{AA2E85E8-48B9-47EB-AE94-63FA31F515CF}">
      <dgm:prSet phldrT="[Text]"/>
      <dgm:spPr/>
      <dgm:t>
        <a:bodyPr/>
        <a:lstStyle/>
        <a:p>
          <a:r>
            <a:rPr lang="en-US" dirty="0"/>
            <a:t>Collect data for F-150s.</a:t>
          </a:r>
        </a:p>
      </dgm:t>
    </dgm:pt>
    <dgm:pt modelId="{738F1882-9755-4399-BF2D-F12F9B9BC6EB}" type="parTrans" cxnId="{1465682B-4A9E-4D3E-9F3E-E31EFCD2243E}">
      <dgm:prSet/>
      <dgm:spPr/>
      <dgm:t>
        <a:bodyPr/>
        <a:lstStyle/>
        <a:p>
          <a:endParaRPr lang="en-US"/>
        </a:p>
      </dgm:t>
    </dgm:pt>
    <dgm:pt modelId="{05EAB055-281D-4056-AE9A-6B3D97180F00}" type="sibTrans" cxnId="{1465682B-4A9E-4D3E-9F3E-E31EFCD2243E}">
      <dgm:prSet/>
      <dgm:spPr/>
      <dgm:t>
        <a:bodyPr/>
        <a:lstStyle/>
        <a:p>
          <a:endParaRPr lang="en-US"/>
        </a:p>
      </dgm:t>
    </dgm:pt>
    <dgm:pt modelId="{F71EEC20-4AF7-479B-8515-52A110FFD04E}">
      <dgm:prSet phldrT="[Text]"/>
      <dgm:spPr/>
      <dgm:t>
        <a:bodyPr/>
        <a:lstStyle/>
        <a:p>
          <a:r>
            <a:rPr lang="en-US" dirty="0"/>
            <a:t>Conduct analysis.</a:t>
          </a:r>
        </a:p>
      </dgm:t>
    </dgm:pt>
    <dgm:pt modelId="{B37AB75F-5E7E-4BBC-A1AE-34071254C618}" type="parTrans" cxnId="{1C017E26-7E4D-4FDB-9AF7-C1AEE0406565}">
      <dgm:prSet/>
      <dgm:spPr/>
      <dgm:t>
        <a:bodyPr/>
        <a:lstStyle/>
        <a:p>
          <a:endParaRPr lang="en-US"/>
        </a:p>
      </dgm:t>
    </dgm:pt>
    <dgm:pt modelId="{FD5F818A-7C0F-4183-81AB-057B53479E91}" type="sibTrans" cxnId="{1C017E26-7E4D-4FDB-9AF7-C1AEE0406565}">
      <dgm:prSet/>
      <dgm:spPr/>
      <dgm:t>
        <a:bodyPr/>
        <a:lstStyle/>
        <a:p>
          <a:endParaRPr lang="en-US"/>
        </a:p>
      </dgm:t>
    </dgm:pt>
    <dgm:pt modelId="{6E45EBF7-EA54-4DC8-B1FF-3E35392FAF56}">
      <dgm:prSet phldrT="[Text]"/>
      <dgm:spPr/>
      <dgm:t>
        <a:bodyPr/>
        <a:lstStyle/>
        <a:p>
          <a:r>
            <a:rPr lang="en-US" dirty="0"/>
            <a:t>Scale study to other vehicle types.</a:t>
          </a:r>
        </a:p>
      </dgm:t>
    </dgm:pt>
    <dgm:pt modelId="{4353E731-3D1C-4F6D-BD56-B220F84C21A4}" type="parTrans" cxnId="{21E8769A-073C-4DBB-8394-7639EFC3D95F}">
      <dgm:prSet/>
      <dgm:spPr/>
      <dgm:t>
        <a:bodyPr/>
        <a:lstStyle/>
        <a:p>
          <a:endParaRPr lang="en-US"/>
        </a:p>
      </dgm:t>
    </dgm:pt>
    <dgm:pt modelId="{F6C268E0-361C-4F2E-A892-9F62FD0481D2}" type="sibTrans" cxnId="{21E8769A-073C-4DBB-8394-7639EFC3D95F}">
      <dgm:prSet/>
      <dgm:spPr/>
      <dgm:t>
        <a:bodyPr/>
        <a:lstStyle/>
        <a:p>
          <a:endParaRPr lang="en-US"/>
        </a:p>
      </dgm:t>
    </dgm:pt>
    <dgm:pt modelId="{CFD4E5D1-0ACA-47A6-8DC3-83E6DE848C7A}" type="pres">
      <dgm:prSet presAssocID="{F6BB9C3A-32DC-4A5F-929E-EF24E8E560FC}" presName="Name0" presStyleCnt="0">
        <dgm:presLayoutVars>
          <dgm:dir/>
          <dgm:resizeHandles val="exact"/>
        </dgm:presLayoutVars>
      </dgm:prSet>
      <dgm:spPr/>
    </dgm:pt>
    <dgm:pt modelId="{D97E22E8-6CD8-4AA1-ADDF-FA8BA82825BA}" type="pres">
      <dgm:prSet presAssocID="{F6BB9C3A-32DC-4A5F-929E-EF24E8E560FC}" presName="arrow" presStyleLbl="bgShp" presStyleIdx="0" presStyleCnt="1"/>
      <dgm:spPr/>
    </dgm:pt>
    <dgm:pt modelId="{173A9260-9DA9-4F95-8E93-9B8A47B083E4}" type="pres">
      <dgm:prSet presAssocID="{F6BB9C3A-32DC-4A5F-929E-EF24E8E560FC}" presName="points" presStyleCnt="0"/>
      <dgm:spPr/>
    </dgm:pt>
    <dgm:pt modelId="{918AD1B0-EBD7-4733-8F2E-040DF3E7E66C}" type="pres">
      <dgm:prSet presAssocID="{91A2D025-C89C-4A69-8ED2-1171CB4607EC}" presName="compositeA" presStyleCnt="0"/>
      <dgm:spPr/>
    </dgm:pt>
    <dgm:pt modelId="{4F29F922-AFE2-42AF-91F2-2EBDB911A989}" type="pres">
      <dgm:prSet presAssocID="{91A2D025-C89C-4A69-8ED2-1171CB4607EC}" presName="textA" presStyleLbl="revTx" presStyleIdx="0" presStyleCnt="5">
        <dgm:presLayoutVars>
          <dgm:bulletEnabled val="1"/>
        </dgm:presLayoutVars>
      </dgm:prSet>
      <dgm:spPr/>
    </dgm:pt>
    <dgm:pt modelId="{97CD2431-386C-485C-8EC4-9DD610610703}" type="pres">
      <dgm:prSet presAssocID="{91A2D025-C89C-4A69-8ED2-1171CB4607EC}" presName="circleA" presStyleLbl="node1" presStyleIdx="0" presStyleCnt="5"/>
      <dgm:spPr/>
    </dgm:pt>
    <dgm:pt modelId="{A224DC49-B471-4DD7-842F-86E315C1F4F9}" type="pres">
      <dgm:prSet presAssocID="{91A2D025-C89C-4A69-8ED2-1171CB4607EC}" presName="spaceA" presStyleCnt="0"/>
      <dgm:spPr/>
    </dgm:pt>
    <dgm:pt modelId="{07CBA5B7-B25E-4699-A530-C600BF507816}" type="pres">
      <dgm:prSet presAssocID="{D89DC507-FB34-42B8-BD74-140C7323F4DA}" presName="space" presStyleCnt="0"/>
      <dgm:spPr/>
    </dgm:pt>
    <dgm:pt modelId="{7296DA92-F683-4DA1-AA67-65F909D7288B}" type="pres">
      <dgm:prSet presAssocID="{ED0340A9-ACCA-4854-84AD-0C413903E28C}" presName="compositeB" presStyleCnt="0"/>
      <dgm:spPr/>
    </dgm:pt>
    <dgm:pt modelId="{31A37015-5467-4A31-915F-6EF24C0A4957}" type="pres">
      <dgm:prSet presAssocID="{ED0340A9-ACCA-4854-84AD-0C413903E28C}" presName="textB" presStyleLbl="revTx" presStyleIdx="1" presStyleCnt="5">
        <dgm:presLayoutVars>
          <dgm:bulletEnabled val="1"/>
        </dgm:presLayoutVars>
      </dgm:prSet>
      <dgm:spPr/>
    </dgm:pt>
    <dgm:pt modelId="{EDE542D4-C6B7-40AA-B344-22E05E5E95DD}" type="pres">
      <dgm:prSet presAssocID="{ED0340A9-ACCA-4854-84AD-0C413903E28C}" presName="circleB" presStyleLbl="node1" presStyleIdx="1" presStyleCnt="5"/>
      <dgm:spPr/>
    </dgm:pt>
    <dgm:pt modelId="{CC8EA791-0186-4E67-ABD4-1F854C566076}" type="pres">
      <dgm:prSet presAssocID="{ED0340A9-ACCA-4854-84AD-0C413903E28C}" presName="spaceB" presStyleCnt="0"/>
      <dgm:spPr/>
    </dgm:pt>
    <dgm:pt modelId="{671A6342-7D6E-40F5-8FF9-777066E0A4F5}" type="pres">
      <dgm:prSet presAssocID="{E07FAB5F-7BE0-4FDD-88E2-5A43AEFD1CF5}" presName="space" presStyleCnt="0"/>
      <dgm:spPr/>
    </dgm:pt>
    <dgm:pt modelId="{A1BBB11B-6365-4072-9BEE-43604710766E}" type="pres">
      <dgm:prSet presAssocID="{AA2E85E8-48B9-47EB-AE94-63FA31F515CF}" presName="compositeA" presStyleCnt="0"/>
      <dgm:spPr/>
    </dgm:pt>
    <dgm:pt modelId="{3D73CAFA-2404-45FD-9318-DDD935A26DF4}" type="pres">
      <dgm:prSet presAssocID="{AA2E85E8-48B9-47EB-AE94-63FA31F515CF}" presName="textA" presStyleLbl="revTx" presStyleIdx="2" presStyleCnt="5">
        <dgm:presLayoutVars>
          <dgm:bulletEnabled val="1"/>
        </dgm:presLayoutVars>
      </dgm:prSet>
      <dgm:spPr/>
    </dgm:pt>
    <dgm:pt modelId="{6FEEFD94-1B1A-48F2-AEF8-9803A7908576}" type="pres">
      <dgm:prSet presAssocID="{AA2E85E8-48B9-47EB-AE94-63FA31F515CF}" presName="circleA" presStyleLbl="node1" presStyleIdx="2" presStyleCnt="5"/>
      <dgm:spPr/>
    </dgm:pt>
    <dgm:pt modelId="{FD5879AE-735D-49F0-BFEF-3FD08E192B93}" type="pres">
      <dgm:prSet presAssocID="{AA2E85E8-48B9-47EB-AE94-63FA31F515CF}" presName="spaceA" presStyleCnt="0"/>
      <dgm:spPr/>
    </dgm:pt>
    <dgm:pt modelId="{EE2210CD-ECC5-47B7-A94E-0E8103E5EF6E}" type="pres">
      <dgm:prSet presAssocID="{05EAB055-281D-4056-AE9A-6B3D97180F00}" presName="space" presStyleCnt="0"/>
      <dgm:spPr/>
    </dgm:pt>
    <dgm:pt modelId="{CF66E621-58F9-4CD9-8863-7A10D6ECD880}" type="pres">
      <dgm:prSet presAssocID="{F71EEC20-4AF7-479B-8515-52A110FFD04E}" presName="compositeB" presStyleCnt="0"/>
      <dgm:spPr/>
    </dgm:pt>
    <dgm:pt modelId="{D88E56E5-D54D-48B8-9AAC-88AD40EA5564}" type="pres">
      <dgm:prSet presAssocID="{F71EEC20-4AF7-479B-8515-52A110FFD04E}" presName="textB" presStyleLbl="revTx" presStyleIdx="3" presStyleCnt="5">
        <dgm:presLayoutVars>
          <dgm:bulletEnabled val="1"/>
        </dgm:presLayoutVars>
      </dgm:prSet>
      <dgm:spPr/>
    </dgm:pt>
    <dgm:pt modelId="{5CC63847-A2ED-48ED-BE9A-148F3E725A66}" type="pres">
      <dgm:prSet presAssocID="{F71EEC20-4AF7-479B-8515-52A110FFD04E}" presName="circleB" presStyleLbl="node1" presStyleIdx="3" presStyleCnt="5"/>
      <dgm:spPr/>
    </dgm:pt>
    <dgm:pt modelId="{FD037E1F-01EB-4CEB-804A-CAEB0FC0FE4A}" type="pres">
      <dgm:prSet presAssocID="{F71EEC20-4AF7-479B-8515-52A110FFD04E}" presName="spaceB" presStyleCnt="0"/>
      <dgm:spPr/>
    </dgm:pt>
    <dgm:pt modelId="{EBDE05A6-A05E-4BCD-9E26-39E1A6B11115}" type="pres">
      <dgm:prSet presAssocID="{FD5F818A-7C0F-4183-81AB-057B53479E91}" presName="space" presStyleCnt="0"/>
      <dgm:spPr/>
    </dgm:pt>
    <dgm:pt modelId="{9E1B3E7C-80E5-4655-8842-B73FA9DFE259}" type="pres">
      <dgm:prSet presAssocID="{6E45EBF7-EA54-4DC8-B1FF-3E35392FAF56}" presName="compositeA" presStyleCnt="0"/>
      <dgm:spPr/>
    </dgm:pt>
    <dgm:pt modelId="{6C5253AA-E5A7-4B0C-A984-8EAA535E9836}" type="pres">
      <dgm:prSet presAssocID="{6E45EBF7-EA54-4DC8-B1FF-3E35392FAF56}" presName="textA" presStyleLbl="revTx" presStyleIdx="4" presStyleCnt="5">
        <dgm:presLayoutVars>
          <dgm:bulletEnabled val="1"/>
        </dgm:presLayoutVars>
      </dgm:prSet>
      <dgm:spPr/>
    </dgm:pt>
    <dgm:pt modelId="{61A26A32-AE66-46C1-A4CC-DC5C14A91E6F}" type="pres">
      <dgm:prSet presAssocID="{6E45EBF7-EA54-4DC8-B1FF-3E35392FAF56}" presName="circleA" presStyleLbl="node1" presStyleIdx="4" presStyleCnt="5"/>
      <dgm:spPr/>
    </dgm:pt>
    <dgm:pt modelId="{C2C9E3CD-B922-46FD-A8CF-A84F7F3FBCBA}" type="pres">
      <dgm:prSet presAssocID="{6E45EBF7-EA54-4DC8-B1FF-3E35392FAF56}" presName="spaceA" presStyleCnt="0"/>
      <dgm:spPr/>
    </dgm:pt>
  </dgm:ptLst>
  <dgm:cxnLst>
    <dgm:cxn modelId="{91F95D08-0B9D-4D7E-9DB4-77E256FCA71B}" type="presOf" srcId="{ED0340A9-ACCA-4854-84AD-0C413903E28C}" destId="{31A37015-5467-4A31-915F-6EF24C0A4957}" srcOrd="0" destOrd="0" presId="urn:microsoft.com/office/officeart/2005/8/layout/hProcess11"/>
    <dgm:cxn modelId="{1C017E26-7E4D-4FDB-9AF7-C1AEE0406565}" srcId="{F6BB9C3A-32DC-4A5F-929E-EF24E8E560FC}" destId="{F71EEC20-4AF7-479B-8515-52A110FFD04E}" srcOrd="3" destOrd="0" parTransId="{B37AB75F-5E7E-4BBC-A1AE-34071254C618}" sibTransId="{FD5F818A-7C0F-4183-81AB-057B53479E91}"/>
    <dgm:cxn modelId="{1465682B-4A9E-4D3E-9F3E-E31EFCD2243E}" srcId="{F6BB9C3A-32DC-4A5F-929E-EF24E8E560FC}" destId="{AA2E85E8-48B9-47EB-AE94-63FA31F515CF}" srcOrd="2" destOrd="0" parTransId="{738F1882-9755-4399-BF2D-F12F9B9BC6EB}" sibTransId="{05EAB055-281D-4056-AE9A-6B3D97180F00}"/>
    <dgm:cxn modelId="{4D9E3C99-7D5F-4EC2-AFA1-F601AB3230E9}" srcId="{F6BB9C3A-32DC-4A5F-929E-EF24E8E560FC}" destId="{91A2D025-C89C-4A69-8ED2-1171CB4607EC}" srcOrd="0" destOrd="0" parTransId="{EE52B92D-1B98-4743-AE1E-83198E3E13A7}" sibTransId="{D89DC507-FB34-42B8-BD74-140C7323F4DA}"/>
    <dgm:cxn modelId="{21E8769A-073C-4DBB-8394-7639EFC3D95F}" srcId="{F6BB9C3A-32DC-4A5F-929E-EF24E8E560FC}" destId="{6E45EBF7-EA54-4DC8-B1FF-3E35392FAF56}" srcOrd="4" destOrd="0" parTransId="{4353E731-3D1C-4F6D-BD56-B220F84C21A4}" sibTransId="{F6C268E0-361C-4F2E-A892-9F62FD0481D2}"/>
    <dgm:cxn modelId="{9D8F2EAA-9AC5-4DA6-B295-427884C749FF}" type="presOf" srcId="{AA2E85E8-48B9-47EB-AE94-63FA31F515CF}" destId="{3D73CAFA-2404-45FD-9318-DDD935A26DF4}" srcOrd="0" destOrd="0" presId="urn:microsoft.com/office/officeart/2005/8/layout/hProcess11"/>
    <dgm:cxn modelId="{1FACD6B4-2ECB-4041-A4E3-F1C9071197ED}" type="presOf" srcId="{91A2D025-C89C-4A69-8ED2-1171CB4607EC}" destId="{4F29F922-AFE2-42AF-91F2-2EBDB911A989}" srcOrd="0" destOrd="0" presId="urn:microsoft.com/office/officeart/2005/8/layout/hProcess11"/>
    <dgm:cxn modelId="{5499D4D8-1904-4976-A3AC-EB7B69AEE9E7}" type="presOf" srcId="{F71EEC20-4AF7-479B-8515-52A110FFD04E}" destId="{D88E56E5-D54D-48B8-9AAC-88AD40EA5564}" srcOrd="0" destOrd="0" presId="urn:microsoft.com/office/officeart/2005/8/layout/hProcess11"/>
    <dgm:cxn modelId="{B61534EB-A2ED-48EE-80A1-6F3FE57B82C1}" type="presOf" srcId="{F6BB9C3A-32DC-4A5F-929E-EF24E8E560FC}" destId="{CFD4E5D1-0ACA-47A6-8DC3-83E6DE848C7A}" srcOrd="0" destOrd="0" presId="urn:microsoft.com/office/officeart/2005/8/layout/hProcess11"/>
    <dgm:cxn modelId="{2C4ED6F5-3608-44A2-99EA-C5D735CD5B37}" srcId="{F6BB9C3A-32DC-4A5F-929E-EF24E8E560FC}" destId="{ED0340A9-ACCA-4854-84AD-0C413903E28C}" srcOrd="1" destOrd="0" parTransId="{EC7ABB1F-8B45-4593-9901-E5A1513457BC}" sibTransId="{E07FAB5F-7BE0-4FDD-88E2-5A43AEFD1CF5}"/>
    <dgm:cxn modelId="{7822CBF7-1CFE-447E-9AEC-A20DFECF3617}" type="presOf" srcId="{6E45EBF7-EA54-4DC8-B1FF-3E35392FAF56}" destId="{6C5253AA-E5A7-4B0C-A984-8EAA535E9836}" srcOrd="0" destOrd="0" presId="urn:microsoft.com/office/officeart/2005/8/layout/hProcess11"/>
    <dgm:cxn modelId="{8C06E340-B2E0-423E-B3FA-0FB3C15BFCE6}" type="presParOf" srcId="{CFD4E5D1-0ACA-47A6-8DC3-83E6DE848C7A}" destId="{D97E22E8-6CD8-4AA1-ADDF-FA8BA82825BA}" srcOrd="0" destOrd="0" presId="urn:microsoft.com/office/officeart/2005/8/layout/hProcess11"/>
    <dgm:cxn modelId="{D20DE4A8-A0E0-4590-AE07-5427A9B1684E}" type="presParOf" srcId="{CFD4E5D1-0ACA-47A6-8DC3-83E6DE848C7A}" destId="{173A9260-9DA9-4F95-8E93-9B8A47B083E4}" srcOrd="1" destOrd="0" presId="urn:microsoft.com/office/officeart/2005/8/layout/hProcess11"/>
    <dgm:cxn modelId="{7200FD53-7DE4-4B96-89DC-02507CEE083A}" type="presParOf" srcId="{173A9260-9DA9-4F95-8E93-9B8A47B083E4}" destId="{918AD1B0-EBD7-4733-8F2E-040DF3E7E66C}" srcOrd="0" destOrd="0" presId="urn:microsoft.com/office/officeart/2005/8/layout/hProcess11"/>
    <dgm:cxn modelId="{6A1FD9A8-1D62-4C2C-979C-AF09C1A20874}" type="presParOf" srcId="{918AD1B0-EBD7-4733-8F2E-040DF3E7E66C}" destId="{4F29F922-AFE2-42AF-91F2-2EBDB911A989}" srcOrd="0" destOrd="0" presId="urn:microsoft.com/office/officeart/2005/8/layout/hProcess11"/>
    <dgm:cxn modelId="{8ABAFE3A-9AEA-4441-8D53-31BEA3887D6D}" type="presParOf" srcId="{918AD1B0-EBD7-4733-8F2E-040DF3E7E66C}" destId="{97CD2431-386C-485C-8EC4-9DD610610703}" srcOrd="1" destOrd="0" presId="urn:microsoft.com/office/officeart/2005/8/layout/hProcess11"/>
    <dgm:cxn modelId="{144D6AC3-A3AB-4C1B-8E10-5BCFBA6D958F}" type="presParOf" srcId="{918AD1B0-EBD7-4733-8F2E-040DF3E7E66C}" destId="{A224DC49-B471-4DD7-842F-86E315C1F4F9}" srcOrd="2" destOrd="0" presId="urn:microsoft.com/office/officeart/2005/8/layout/hProcess11"/>
    <dgm:cxn modelId="{F24BE714-4A0C-40C4-A769-4429AB664A65}" type="presParOf" srcId="{173A9260-9DA9-4F95-8E93-9B8A47B083E4}" destId="{07CBA5B7-B25E-4699-A530-C600BF507816}" srcOrd="1" destOrd="0" presId="urn:microsoft.com/office/officeart/2005/8/layout/hProcess11"/>
    <dgm:cxn modelId="{87A5F3D7-CC20-412A-988B-CEC558E3E930}" type="presParOf" srcId="{173A9260-9DA9-4F95-8E93-9B8A47B083E4}" destId="{7296DA92-F683-4DA1-AA67-65F909D7288B}" srcOrd="2" destOrd="0" presId="urn:microsoft.com/office/officeart/2005/8/layout/hProcess11"/>
    <dgm:cxn modelId="{CC925C1C-0243-46CF-BCD1-1BDFFF23621B}" type="presParOf" srcId="{7296DA92-F683-4DA1-AA67-65F909D7288B}" destId="{31A37015-5467-4A31-915F-6EF24C0A4957}" srcOrd="0" destOrd="0" presId="urn:microsoft.com/office/officeart/2005/8/layout/hProcess11"/>
    <dgm:cxn modelId="{36FD2ED9-FE76-471D-9AE1-40553F68AB86}" type="presParOf" srcId="{7296DA92-F683-4DA1-AA67-65F909D7288B}" destId="{EDE542D4-C6B7-40AA-B344-22E05E5E95DD}" srcOrd="1" destOrd="0" presId="urn:microsoft.com/office/officeart/2005/8/layout/hProcess11"/>
    <dgm:cxn modelId="{E5072619-32F8-4BE8-A51F-E34F81E54F15}" type="presParOf" srcId="{7296DA92-F683-4DA1-AA67-65F909D7288B}" destId="{CC8EA791-0186-4E67-ABD4-1F854C566076}" srcOrd="2" destOrd="0" presId="urn:microsoft.com/office/officeart/2005/8/layout/hProcess11"/>
    <dgm:cxn modelId="{A5227283-80BF-4E88-9391-B08520955232}" type="presParOf" srcId="{173A9260-9DA9-4F95-8E93-9B8A47B083E4}" destId="{671A6342-7D6E-40F5-8FF9-777066E0A4F5}" srcOrd="3" destOrd="0" presId="urn:microsoft.com/office/officeart/2005/8/layout/hProcess11"/>
    <dgm:cxn modelId="{A7335A9E-B73C-405B-AE84-700CBD52D58A}" type="presParOf" srcId="{173A9260-9DA9-4F95-8E93-9B8A47B083E4}" destId="{A1BBB11B-6365-4072-9BEE-43604710766E}" srcOrd="4" destOrd="0" presId="urn:microsoft.com/office/officeart/2005/8/layout/hProcess11"/>
    <dgm:cxn modelId="{AF85068B-DB17-4050-978D-427FDD18E9B3}" type="presParOf" srcId="{A1BBB11B-6365-4072-9BEE-43604710766E}" destId="{3D73CAFA-2404-45FD-9318-DDD935A26DF4}" srcOrd="0" destOrd="0" presId="urn:microsoft.com/office/officeart/2005/8/layout/hProcess11"/>
    <dgm:cxn modelId="{C271A762-1D76-4AE3-BA13-D6BA77A4E93C}" type="presParOf" srcId="{A1BBB11B-6365-4072-9BEE-43604710766E}" destId="{6FEEFD94-1B1A-48F2-AEF8-9803A7908576}" srcOrd="1" destOrd="0" presId="urn:microsoft.com/office/officeart/2005/8/layout/hProcess11"/>
    <dgm:cxn modelId="{4075439B-C142-4156-AFED-A8E999EA78A4}" type="presParOf" srcId="{A1BBB11B-6365-4072-9BEE-43604710766E}" destId="{FD5879AE-735D-49F0-BFEF-3FD08E192B93}" srcOrd="2" destOrd="0" presId="urn:microsoft.com/office/officeart/2005/8/layout/hProcess11"/>
    <dgm:cxn modelId="{D413AEBD-4DE2-4240-9672-BDC23159E31D}" type="presParOf" srcId="{173A9260-9DA9-4F95-8E93-9B8A47B083E4}" destId="{EE2210CD-ECC5-47B7-A94E-0E8103E5EF6E}" srcOrd="5" destOrd="0" presId="urn:microsoft.com/office/officeart/2005/8/layout/hProcess11"/>
    <dgm:cxn modelId="{46BAEEC7-863B-420B-9DF5-EDADF130FE5A}" type="presParOf" srcId="{173A9260-9DA9-4F95-8E93-9B8A47B083E4}" destId="{CF66E621-58F9-4CD9-8863-7A10D6ECD880}" srcOrd="6" destOrd="0" presId="urn:microsoft.com/office/officeart/2005/8/layout/hProcess11"/>
    <dgm:cxn modelId="{8A2CED9A-59A0-47EA-975D-FE4609B5F4B7}" type="presParOf" srcId="{CF66E621-58F9-4CD9-8863-7A10D6ECD880}" destId="{D88E56E5-D54D-48B8-9AAC-88AD40EA5564}" srcOrd="0" destOrd="0" presId="urn:microsoft.com/office/officeart/2005/8/layout/hProcess11"/>
    <dgm:cxn modelId="{70BBF959-54CA-4C30-94F3-BD37DDE1412C}" type="presParOf" srcId="{CF66E621-58F9-4CD9-8863-7A10D6ECD880}" destId="{5CC63847-A2ED-48ED-BE9A-148F3E725A66}" srcOrd="1" destOrd="0" presId="urn:microsoft.com/office/officeart/2005/8/layout/hProcess11"/>
    <dgm:cxn modelId="{D3C82829-D079-42A0-825B-6D9AD2040DF1}" type="presParOf" srcId="{CF66E621-58F9-4CD9-8863-7A10D6ECD880}" destId="{FD037E1F-01EB-4CEB-804A-CAEB0FC0FE4A}" srcOrd="2" destOrd="0" presId="urn:microsoft.com/office/officeart/2005/8/layout/hProcess11"/>
    <dgm:cxn modelId="{07E1FE55-61A3-4FFF-A187-DC8E6AE9F7F9}" type="presParOf" srcId="{173A9260-9DA9-4F95-8E93-9B8A47B083E4}" destId="{EBDE05A6-A05E-4BCD-9E26-39E1A6B11115}" srcOrd="7" destOrd="0" presId="urn:microsoft.com/office/officeart/2005/8/layout/hProcess11"/>
    <dgm:cxn modelId="{A96A19B9-6228-4D6E-A445-4AD90E1158AF}" type="presParOf" srcId="{173A9260-9DA9-4F95-8E93-9B8A47B083E4}" destId="{9E1B3E7C-80E5-4655-8842-B73FA9DFE259}" srcOrd="8" destOrd="0" presId="urn:microsoft.com/office/officeart/2005/8/layout/hProcess11"/>
    <dgm:cxn modelId="{630516ED-80C6-4501-9F79-BE7F80E0BEB5}" type="presParOf" srcId="{9E1B3E7C-80E5-4655-8842-B73FA9DFE259}" destId="{6C5253AA-E5A7-4B0C-A984-8EAA535E9836}" srcOrd="0" destOrd="0" presId="urn:microsoft.com/office/officeart/2005/8/layout/hProcess11"/>
    <dgm:cxn modelId="{5FD54155-9D99-48C8-A0D0-3B5D1A39A168}" type="presParOf" srcId="{9E1B3E7C-80E5-4655-8842-B73FA9DFE259}" destId="{61A26A32-AE66-46C1-A4CC-DC5C14A91E6F}" srcOrd="1" destOrd="0" presId="urn:microsoft.com/office/officeart/2005/8/layout/hProcess11"/>
    <dgm:cxn modelId="{3A960217-924F-4794-9A80-194D6E8EC08E}" type="presParOf" srcId="{9E1B3E7C-80E5-4655-8842-B73FA9DFE259}" destId="{C2C9E3CD-B922-46FD-A8CF-A84F7F3FBCB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723E9-A012-4FB4-9292-F60CE9758E9E}" type="doc">
      <dgm:prSet loTypeId="urn:microsoft.com/office/officeart/2005/8/layout/hProcess11" loCatId="process" qsTypeId="urn:microsoft.com/office/officeart/2005/8/quickstyle/simple1" qsCatId="simple" csTypeId="urn:microsoft.com/office/officeart/2005/8/colors/accent1_2" csCatId="accent1" phldr="1"/>
      <dgm:spPr/>
    </dgm:pt>
    <dgm:pt modelId="{49DE27FB-82BF-4A51-A56E-41EB8E95AFE6}">
      <dgm:prSet phldrT="[Text]"/>
      <dgm:spPr/>
      <dgm:t>
        <a:bodyPr/>
        <a:lstStyle/>
        <a:p>
          <a:r>
            <a:rPr lang="en-US" dirty="0"/>
            <a:t>Perform rudimentary analysis on Explorer.</a:t>
          </a:r>
        </a:p>
      </dgm:t>
    </dgm:pt>
    <dgm:pt modelId="{5027FCD6-55CA-424B-AFAB-73C2279FFB25}" type="parTrans" cxnId="{A7C54D2F-30DE-4C99-AAD2-D97E0C142DA3}">
      <dgm:prSet/>
      <dgm:spPr/>
      <dgm:t>
        <a:bodyPr/>
        <a:lstStyle/>
        <a:p>
          <a:endParaRPr lang="en-US"/>
        </a:p>
      </dgm:t>
    </dgm:pt>
    <dgm:pt modelId="{EB9B6D70-4641-40D5-8F96-B0E3F8401BD3}" type="sibTrans" cxnId="{A7C54D2F-30DE-4C99-AAD2-D97E0C142DA3}">
      <dgm:prSet/>
      <dgm:spPr/>
      <dgm:t>
        <a:bodyPr/>
        <a:lstStyle/>
        <a:p>
          <a:endParaRPr lang="en-US"/>
        </a:p>
      </dgm:t>
    </dgm:pt>
    <dgm:pt modelId="{92ED31F8-0519-4BDD-AD04-FCA8CBCB48C1}" type="pres">
      <dgm:prSet presAssocID="{3F7723E9-A012-4FB4-9292-F60CE9758E9E}" presName="Name0" presStyleCnt="0">
        <dgm:presLayoutVars>
          <dgm:dir/>
          <dgm:resizeHandles val="exact"/>
        </dgm:presLayoutVars>
      </dgm:prSet>
      <dgm:spPr/>
    </dgm:pt>
    <dgm:pt modelId="{37887BF9-BA06-42A6-8406-439EE57D2B82}" type="pres">
      <dgm:prSet presAssocID="{3F7723E9-A012-4FB4-9292-F60CE9758E9E}" presName="arrow" presStyleLbl="bgShp" presStyleIdx="0" presStyleCnt="1" custScaleX="82645" custScaleY="57317"/>
      <dgm:spPr>
        <a:prstGeom prst="chevron">
          <a:avLst/>
        </a:prstGeom>
      </dgm:spPr>
    </dgm:pt>
    <dgm:pt modelId="{98AD9816-A801-4675-81C0-3BEDB67C0F81}" type="pres">
      <dgm:prSet presAssocID="{3F7723E9-A012-4FB4-9292-F60CE9758E9E}" presName="points" presStyleCnt="0"/>
      <dgm:spPr/>
    </dgm:pt>
    <dgm:pt modelId="{012C554C-002C-4C30-8AEC-B7842764D58D}" type="pres">
      <dgm:prSet presAssocID="{49DE27FB-82BF-4A51-A56E-41EB8E95AFE6}" presName="compositeA" presStyleCnt="0"/>
      <dgm:spPr/>
    </dgm:pt>
    <dgm:pt modelId="{F90FC311-9B91-4D1E-A009-56B81AC9924C}" type="pres">
      <dgm:prSet presAssocID="{49DE27FB-82BF-4A51-A56E-41EB8E95AFE6}" presName="textA" presStyleLbl="revTx" presStyleIdx="0" presStyleCnt="1" custLinFactNeighborX="-6103" custLinFactNeighborY="-1999">
        <dgm:presLayoutVars>
          <dgm:bulletEnabled val="1"/>
        </dgm:presLayoutVars>
      </dgm:prSet>
      <dgm:spPr/>
    </dgm:pt>
    <dgm:pt modelId="{F9CCCD8F-31FA-47CB-B977-3B8B08B17A9F}" type="pres">
      <dgm:prSet presAssocID="{49DE27FB-82BF-4A51-A56E-41EB8E95AFE6}" presName="circleA" presStyleLbl="node1" presStyleIdx="0" presStyleCnt="1" custLinFactNeighborX="27545"/>
      <dgm:spPr/>
    </dgm:pt>
    <dgm:pt modelId="{86221A76-87B4-474D-9928-A2F0CBC68262}" type="pres">
      <dgm:prSet presAssocID="{49DE27FB-82BF-4A51-A56E-41EB8E95AFE6}" presName="spaceA" presStyleCnt="0"/>
      <dgm:spPr/>
    </dgm:pt>
  </dgm:ptLst>
  <dgm:cxnLst>
    <dgm:cxn modelId="{1718331F-73A0-49AC-BB2B-1E256C487B83}" type="presOf" srcId="{3F7723E9-A012-4FB4-9292-F60CE9758E9E}" destId="{92ED31F8-0519-4BDD-AD04-FCA8CBCB48C1}" srcOrd="0" destOrd="0" presId="urn:microsoft.com/office/officeart/2005/8/layout/hProcess11"/>
    <dgm:cxn modelId="{A7C54D2F-30DE-4C99-AAD2-D97E0C142DA3}" srcId="{3F7723E9-A012-4FB4-9292-F60CE9758E9E}" destId="{49DE27FB-82BF-4A51-A56E-41EB8E95AFE6}" srcOrd="0" destOrd="0" parTransId="{5027FCD6-55CA-424B-AFAB-73C2279FFB25}" sibTransId="{EB9B6D70-4641-40D5-8F96-B0E3F8401BD3}"/>
    <dgm:cxn modelId="{89AD9F6E-B3A9-4F44-A3CB-E39A85AFBD10}" type="presOf" srcId="{49DE27FB-82BF-4A51-A56E-41EB8E95AFE6}" destId="{F90FC311-9B91-4D1E-A009-56B81AC9924C}" srcOrd="0" destOrd="0" presId="urn:microsoft.com/office/officeart/2005/8/layout/hProcess11"/>
    <dgm:cxn modelId="{4D9687B2-539B-4E4F-8985-F43BAD751B04}" type="presParOf" srcId="{92ED31F8-0519-4BDD-AD04-FCA8CBCB48C1}" destId="{37887BF9-BA06-42A6-8406-439EE57D2B82}" srcOrd="0" destOrd="0" presId="urn:microsoft.com/office/officeart/2005/8/layout/hProcess11"/>
    <dgm:cxn modelId="{4EB2B19C-056E-4FF6-8D7C-A019F112E330}" type="presParOf" srcId="{92ED31F8-0519-4BDD-AD04-FCA8CBCB48C1}" destId="{98AD9816-A801-4675-81C0-3BEDB67C0F81}" srcOrd="1" destOrd="0" presId="urn:microsoft.com/office/officeart/2005/8/layout/hProcess11"/>
    <dgm:cxn modelId="{CAF7C717-7167-4094-808C-A89EAD364B73}" type="presParOf" srcId="{98AD9816-A801-4675-81C0-3BEDB67C0F81}" destId="{012C554C-002C-4C30-8AEC-B7842764D58D}" srcOrd="0" destOrd="0" presId="urn:microsoft.com/office/officeart/2005/8/layout/hProcess11"/>
    <dgm:cxn modelId="{C2112DEA-BEF0-4078-87D1-1C53FB0244B3}" type="presParOf" srcId="{012C554C-002C-4C30-8AEC-B7842764D58D}" destId="{F90FC311-9B91-4D1E-A009-56B81AC9924C}" srcOrd="0" destOrd="0" presId="urn:microsoft.com/office/officeart/2005/8/layout/hProcess11"/>
    <dgm:cxn modelId="{AA574400-8F47-4083-894E-532638F08237}" type="presParOf" srcId="{012C554C-002C-4C30-8AEC-B7842764D58D}" destId="{F9CCCD8F-31FA-47CB-B977-3B8B08B17A9F}" srcOrd="1" destOrd="0" presId="urn:microsoft.com/office/officeart/2005/8/layout/hProcess11"/>
    <dgm:cxn modelId="{9207CA38-7FC8-437E-80B4-4A642FD76569}" type="presParOf" srcId="{012C554C-002C-4C30-8AEC-B7842764D58D}" destId="{86221A76-87B4-474D-9928-A2F0CBC68262}"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3EA1E0-A378-4C18-8E64-2E4C540F7FCA}" type="doc">
      <dgm:prSet loTypeId="urn:microsoft.com/office/officeart/2005/8/layout/lProcess2" loCatId="list" qsTypeId="urn:microsoft.com/office/officeart/2005/8/quickstyle/simple2" qsCatId="simple" csTypeId="urn:microsoft.com/office/officeart/2005/8/colors/accent2_2" csCatId="accent2" phldr="1"/>
      <dgm:spPr/>
      <dgm:t>
        <a:bodyPr/>
        <a:lstStyle/>
        <a:p>
          <a:endParaRPr lang="en-US"/>
        </a:p>
      </dgm:t>
    </dgm:pt>
    <dgm:pt modelId="{9BFB8751-696A-4FED-9C67-F996DAE11BD4}">
      <dgm:prSet phldrT="[Text]"/>
      <dgm:spPr/>
      <dgm:t>
        <a:bodyPr/>
        <a:lstStyle/>
        <a:p>
          <a:pPr>
            <a:buFont typeface="+mj-lt"/>
            <a:buAutoNum type="arabicPeriod"/>
          </a:pPr>
          <a:endParaRPr lang="en-US" dirty="0">
            <a:solidFill>
              <a:schemeClr val="bg1"/>
            </a:solidFill>
          </a:endParaRPr>
        </a:p>
      </dgm:t>
    </dgm:pt>
    <dgm:pt modelId="{DAF10728-BFBE-48C9-B026-39DC5319AB6A}" type="parTrans" cxnId="{786D8C52-C8C1-4981-8461-7E3FC7137622}">
      <dgm:prSet/>
      <dgm:spPr/>
      <dgm:t>
        <a:bodyPr/>
        <a:lstStyle/>
        <a:p>
          <a:endParaRPr lang="en-US"/>
        </a:p>
      </dgm:t>
    </dgm:pt>
    <dgm:pt modelId="{C9DE6005-4061-4C05-9A4E-56CE9C975D8A}" type="sibTrans" cxnId="{786D8C52-C8C1-4981-8461-7E3FC7137622}">
      <dgm:prSet/>
      <dgm:spPr/>
      <dgm:t>
        <a:bodyPr/>
        <a:lstStyle/>
        <a:p>
          <a:endParaRPr lang="en-US"/>
        </a:p>
      </dgm:t>
    </dgm:pt>
    <dgm:pt modelId="{E80EA301-5E00-437E-BA16-22A756D216A9}">
      <dgm:prSet phldrT="[Text]"/>
      <dgm:spPr/>
      <dgm:t>
        <a:bodyPr/>
        <a:lstStyle/>
        <a:p>
          <a:pPr>
            <a:buFont typeface="+mj-lt"/>
            <a:buAutoNum type="arabicPeriod"/>
          </a:pPr>
          <a:r>
            <a:rPr lang="en-US" dirty="0"/>
            <a:t>Analyzing the time intervals during which the actual temp. is below 0°C.</a:t>
          </a:r>
        </a:p>
      </dgm:t>
    </dgm:pt>
    <dgm:pt modelId="{3F1BD500-0488-41BB-81A1-703C4BD5C1E1}" type="parTrans" cxnId="{C4EE2B0E-DAA7-4E10-98D8-4C1E57318D1B}">
      <dgm:prSet/>
      <dgm:spPr/>
      <dgm:t>
        <a:bodyPr/>
        <a:lstStyle/>
        <a:p>
          <a:endParaRPr lang="en-US"/>
        </a:p>
      </dgm:t>
    </dgm:pt>
    <dgm:pt modelId="{95C3B9A0-2205-481B-9742-C15DF6DC8298}" type="sibTrans" cxnId="{C4EE2B0E-DAA7-4E10-98D8-4C1E57318D1B}">
      <dgm:prSet/>
      <dgm:spPr/>
      <dgm:t>
        <a:bodyPr/>
        <a:lstStyle/>
        <a:p>
          <a:endParaRPr lang="en-US"/>
        </a:p>
      </dgm:t>
    </dgm:pt>
    <dgm:pt modelId="{F6A96B9A-BCE9-4F8F-9568-11E8DEE7549C}">
      <dgm:prSet phldrT="[Text]" custT="1"/>
      <dgm:spPr/>
      <dgm:t>
        <a:bodyPr/>
        <a:lstStyle/>
        <a:p>
          <a:pPr>
            <a:buFont typeface="+mj-lt"/>
            <a:buAutoNum type="arabicPeriod"/>
          </a:pPr>
          <a:r>
            <a:rPr lang="en-US" sz="2000" dirty="0"/>
            <a:t>What is the duration that the internal temp. of the compressor is below 0°C?</a:t>
          </a:r>
        </a:p>
      </dgm:t>
    </dgm:pt>
    <dgm:pt modelId="{921A1716-B413-4C6C-BD67-CABEF05B06DB}" type="parTrans" cxnId="{BE9C3E09-9AD3-4177-ADAD-FF44E1A17ECD}">
      <dgm:prSet/>
      <dgm:spPr/>
      <dgm:t>
        <a:bodyPr/>
        <a:lstStyle/>
        <a:p>
          <a:endParaRPr lang="en-US"/>
        </a:p>
      </dgm:t>
    </dgm:pt>
    <dgm:pt modelId="{F79EB813-6469-4560-9617-56257218C2AD}" type="sibTrans" cxnId="{BE9C3E09-9AD3-4177-ADAD-FF44E1A17ECD}">
      <dgm:prSet/>
      <dgm:spPr/>
      <dgm:t>
        <a:bodyPr/>
        <a:lstStyle/>
        <a:p>
          <a:endParaRPr lang="en-US"/>
        </a:p>
      </dgm:t>
    </dgm:pt>
    <dgm:pt modelId="{713C6BD9-80CE-42F0-9464-2568446A31B0}">
      <dgm:prSet phldrT="[Text]" custT="1"/>
      <dgm:spPr/>
      <dgm:t>
        <a:bodyPr/>
        <a:lstStyle/>
        <a:p>
          <a:pPr>
            <a:buFont typeface="+mj-lt"/>
            <a:buAutoNum type="arabicPeriod"/>
          </a:pPr>
          <a:r>
            <a:rPr lang="en-US" sz="2000" dirty="0"/>
            <a:t>How often is the internal temp. below 0°C?</a:t>
          </a:r>
        </a:p>
      </dgm:t>
    </dgm:pt>
    <dgm:pt modelId="{ECBC2165-67C1-4A44-8A43-12FA32825FAE}" type="parTrans" cxnId="{1DE17C68-4C1B-45AE-B212-7D8F52C7B750}">
      <dgm:prSet/>
      <dgm:spPr/>
      <dgm:t>
        <a:bodyPr/>
        <a:lstStyle/>
        <a:p>
          <a:endParaRPr lang="en-US"/>
        </a:p>
      </dgm:t>
    </dgm:pt>
    <dgm:pt modelId="{1CC8EEB7-6FA8-483E-BB10-C7C652B44065}" type="sibTrans" cxnId="{1DE17C68-4C1B-45AE-B212-7D8F52C7B750}">
      <dgm:prSet/>
      <dgm:spPr/>
      <dgm:t>
        <a:bodyPr/>
        <a:lstStyle/>
        <a:p>
          <a:endParaRPr lang="en-US"/>
        </a:p>
      </dgm:t>
    </dgm:pt>
    <dgm:pt modelId="{BC86ECA9-4FC8-4350-BC30-55EE3E6646BF}" type="pres">
      <dgm:prSet presAssocID="{193EA1E0-A378-4C18-8E64-2E4C540F7FCA}" presName="theList" presStyleCnt="0">
        <dgm:presLayoutVars>
          <dgm:dir/>
          <dgm:animLvl val="lvl"/>
          <dgm:resizeHandles val="exact"/>
        </dgm:presLayoutVars>
      </dgm:prSet>
      <dgm:spPr/>
    </dgm:pt>
    <dgm:pt modelId="{4302BB4A-E138-4B04-A98D-C0E51D1D66EA}" type="pres">
      <dgm:prSet presAssocID="{9BFB8751-696A-4FED-9C67-F996DAE11BD4}" presName="compNode" presStyleCnt="0"/>
      <dgm:spPr/>
    </dgm:pt>
    <dgm:pt modelId="{05918B11-998C-4F08-A03F-0C39140C92AA}" type="pres">
      <dgm:prSet presAssocID="{9BFB8751-696A-4FED-9C67-F996DAE11BD4}" presName="aNode" presStyleLbl="bgShp" presStyleIdx="0" presStyleCnt="2" custLinFactNeighborY="1724"/>
      <dgm:spPr/>
    </dgm:pt>
    <dgm:pt modelId="{60071183-1191-45AD-B0F2-48133AEB6F1A}" type="pres">
      <dgm:prSet presAssocID="{9BFB8751-696A-4FED-9C67-F996DAE11BD4}" presName="textNode" presStyleLbl="bgShp" presStyleIdx="0" presStyleCnt="2"/>
      <dgm:spPr/>
    </dgm:pt>
    <dgm:pt modelId="{3BBF5C5F-8465-4632-96B4-D1824ACBEAF2}" type="pres">
      <dgm:prSet presAssocID="{9BFB8751-696A-4FED-9C67-F996DAE11BD4}" presName="compChildNode" presStyleCnt="0"/>
      <dgm:spPr/>
    </dgm:pt>
    <dgm:pt modelId="{D04E1294-5F87-482E-868B-37973AEBFBBF}" type="pres">
      <dgm:prSet presAssocID="{9BFB8751-696A-4FED-9C67-F996DAE11BD4}" presName="theInnerList" presStyleCnt="0"/>
      <dgm:spPr/>
    </dgm:pt>
    <dgm:pt modelId="{F29F3FAE-9130-469F-948F-CE01687734C8}" type="pres">
      <dgm:prSet presAssocID="{9BFB8751-696A-4FED-9C67-F996DAE11BD4}" presName="aSpace" presStyleCnt="0"/>
      <dgm:spPr/>
    </dgm:pt>
    <dgm:pt modelId="{EF35C2E6-F722-419C-A3D7-D7A141ED2BA9}" type="pres">
      <dgm:prSet presAssocID="{E80EA301-5E00-437E-BA16-22A756D216A9}" presName="compNode" presStyleCnt="0"/>
      <dgm:spPr/>
    </dgm:pt>
    <dgm:pt modelId="{1C6F265C-5A2A-437C-A1F9-FFCE282F2CAB}" type="pres">
      <dgm:prSet presAssocID="{E80EA301-5E00-437E-BA16-22A756D216A9}" presName="aNode" presStyleLbl="bgShp" presStyleIdx="1" presStyleCnt="2"/>
      <dgm:spPr/>
    </dgm:pt>
    <dgm:pt modelId="{9099EA27-4E0E-4BF7-A11F-0D45406C7EB1}" type="pres">
      <dgm:prSet presAssocID="{E80EA301-5E00-437E-BA16-22A756D216A9}" presName="textNode" presStyleLbl="bgShp" presStyleIdx="1" presStyleCnt="2"/>
      <dgm:spPr/>
    </dgm:pt>
    <dgm:pt modelId="{2C244EFE-0980-49B7-9294-9CA39328B807}" type="pres">
      <dgm:prSet presAssocID="{E80EA301-5E00-437E-BA16-22A756D216A9}" presName="compChildNode" presStyleCnt="0"/>
      <dgm:spPr/>
    </dgm:pt>
    <dgm:pt modelId="{00F63F69-100C-41D7-9714-95A7E130499F}" type="pres">
      <dgm:prSet presAssocID="{E80EA301-5E00-437E-BA16-22A756D216A9}" presName="theInnerList" presStyleCnt="0"/>
      <dgm:spPr/>
    </dgm:pt>
    <dgm:pt modelId="{E58EE3C4-7F1D-4882-B233-258F6C0612C0}" type="pres">
      <dgm:prSet presAssocID="{F6A96B9A-BCE9-4F8F-9568-11E8DEE7549C}" presName="childNode" presStyleLbl="node1" presStyleIdx="0" presStyleCnt="2">
        <dgm:presLayoutVars>
          <dgm:bulletEnabled val="1"/>
        </dgm:presLayoutVars>
      </dgm:prSet>
      <dgm:spPr/>
    </dgm:pt>
    <dgm:pt modelId="{DBB80704-0FBF-4785-9065-A9AD8486E472}" type="pres">
      <dgm:prSet presAssocID="{F6A96B9A-BCE9-4F8F-9568-11E8DEE7549C}" presName="aSpace2" presStyleCnt="0"/>
      <dgm:spPr/>
    </dgm:pt>
    <dgm:pt modelId="{25B0DF0D-213E-4ACC-9D9F-9CE043659A61}" type="pres">
      <dgm:prSet presAssocID="{713C6BD9-80CE-42F0-9464-2568446A31B0}" presName="childNode" presStyleLbl="node1" presStyleIdx="1" presStyleCnt="2">
        <dgm:presLayoutVars>
          <dgm:bulletEnabled val="1"/>
        </dgm:presLayoutVars>
      </dgm:prSet>
      <dgm:spPr/>
    </dgm:pt>
  </dgm:ptLst>
  <dgm:cxnLst>
    <dgm:cxn modelId="{BE9C3E09-9AD3-4177-ADAD-FF44E1A17ECD}" srcId="{E80EA301-5E00-437E-BA16-22A756D216A9}" destId="{F6A96B9A-BCE9-4F8F-9568-11E8DEE7549C}" srcOrd="0" destOrd="0" parTransId="{921A1716-B413-4C6C-BD67-CABEF05B06DB}" sibTransId="{F79EB813-6469-4560-9617-56257218C2AD}"/>
    <dgm:cxn modelId="{C4EE2B0E-DAA7-4E10-98D8-4C1E57318D1B}" srcId="{193EA1E0-A378-4C18-8E64-2E4C540F7FCA}" destId="{E80EA301-5E00-437E-BA16-22A756D216A9}" srcOrd="1" destOrd="0" parTransId="{3F1BD500-0488-41BB-81A1-703C4BD5C1E1}" sibTransId="{95C3B9A0-2205-481B-9742-C15DF6DC8298}"/>
    <dgm:cxn modelId="{4E5BBB29-BA70-42CD-888E-082D6081524F}" type="presOf" srcId="{9BFB8751-696A-4FED-9C67-F996DAE11BD4}" destId="{05918B11-998C-4F08-A03F-0C39140C92AA}" srcOrd="0" destOrd="0" presId="urn:microsoft.com/office/officeart/2005/8/layout/lProcess2"/>
    <dgm:cxn modelId="{9BCF0933-3001-4C86-89E8-912D8BD26084}" type="presOf" srcId="{193EA1E0-A378-4C18-8E64-2E4C540F7FCA}" destId="{BC86ECA9-4FC8-4350-BC30-55EE3E6646BF}" srcOrd="0" destOrd="0" presId="urn:microsoft.com/office/officeart/2005/8/layout/lProcess2"/>
    <dgm:cxn modelId="{0040BD35-D0A8-4455-871A-9F41BE0F6683}" type="presOf" srcId="{F6A96B9A-BCE9-4F8F-9568-11E8DEE7549C}" destId="{E58EE3C4-7F1D-4882-B233-258F6C0612C0}" srcOrd="0" destOrd="0" presId="urn:microsoft.com/office/officeart/2005/8/layout/lProcess2"/>
    <dgm:cxn modelId="{0DD6E55D-027B-44AE-9D3B-6448D7EBECD5}" type="presOf" srcId="{E80EA301-5E00-437E-BA16-22A756D216A9}" destId="{9099EA27-4E0E-4BF7-A11F-0D45406C7EB1}" srcOrd="1" destOrd="0" presId="urn:microsoft.com/office/officeart/2005/8/layout/lProcess2"/>
    <dgm:cxn modelId="{1DE17C68-4C1B-45AE-B212-7D8F52C7B750}" srcId="{E80EA301-5E00-437E-BA16-22A756D216A9}" destId="{713C6BD9-80CE-42F0-9464-2568446A31B0}" srcOrd="1" destOrd="0" parTransId="{ECBC2165-67C1-4A44-8A43-12FA32825FAE}" sibTransId="{1CC8EEB7-6FA8-483E-BB10-C7C652B44065}"/>
    <dgm:cxn modelId="{2D6D1069-1B9C-4615-B690-52FBA9C028B5}" type="presOf" srcId="{E80EA301-5E00-437E-BA16-22A756D216A9}" destId="{1C6F265C-5A2A-437C-A1F9-FFCE282F2CAB}" srcOrd="0" destOrd="0" presId="urn:microsoft.com/office/officeart/2005/8/layout/lProcess2"/>
    <dgm:cxn modelId="{C3BF946C-86C4-4DEF-AEB2-BE44AF10441A}" type="presOf" srcId="{9BFB8751-696A-4FED-9C67-F996DAE11BD4}" destId="{60071183-1191-45AD-B0F2-48133AEB6F1A}" srcOrd="1" destOrd="0" presId="urn:microsoft.com/office/officeart/2005/8/layout/lProcess2"/>
    <dgm:cxn modelId="{786D8C52-C8C1-4981-8461-7E3FC7137622}" srcId="{193EA1E0-A378-4C18-8E64-2E4C540F7FCA}" destId="{9BFB8751-696A-4FED-9C67-F996DAE11BD4}" srcOrd="0" destOrd="0" parTransId="{DAF10728-BFBE-48C9-B026-39DC5319AB6A}" sibTransId="{C9DE6005-4061-4C05-9A4E-56CE9C975D8A}"/>
    <dgm:cxn modelId="{F61BB7AA-0158-4C4A-805E-5BC5F64B0BCC}" type="presOf" srcId="{713C6BD9-80CE-42F0-9464-2568446A31B0}" destId="{25B0DF0D-213E-4ACC-9D9F-9CE043659A61}" srcOrd="0" destOrd="0" presId="urn:microsoft.com/office/officeart/2005/8/layout/lProcess2"/>
    <dgm:cxn modelId="{4A67D6E5-3802-4E68-935B-85895B696B27}" type="presParOf" srcId="{BC86ECA9-4FC8-4350-BC30-55EE3E6646BF}" destId="{4302BB4A-E138-4B04-A98D-C0E51D1D66EA}" srcOrd="0" destOrd="0" presId="urn:microsoft.com/office/officeart/2005/8/layout/lProcess2"/>
    <dgm:cxn modelId="{7CDD8530-DCE7-4666-8EE4-8BFF2F0AEA05}" type="presParOf" srcId="{4302BB4A-E138-4B04-A98D-C0E51D1D66EA}" destId="{05918B11-998C-4F08-A03F-0C39140C92AA}" srcOrd="0" destOrd="0" presId="urn:microsoft.com/office/officeart/2005/8/layout/lProcess2"/>
    <dgm:cxn modelId="{819FD421-BCEF-4F3B-94C8-CECF55A5AFFD}" type="presParOf" srcId="{4302BB4A-E138-4B04-A98D-C0E51D1D66EA}" destId="{60071183-1191-45AD-B0F2-48133AEB6F1A}" srcOrd="1" destOrd="0" presId="urn:microsoft.com/office/officeart/2005/8/layout/lProcess2"/>
    <dgm:cxn modelId="{7C3F179C-4B72-438D-B16A-6E68F5254BCA}" type="presParOf" srcId="{4302BB4A-E138-4B04-A98D-C0E51D1D66EA}" destId="{3BBF5C5F-8465-4632-96B4-D1824ACBEAF2}" srcOrd="2" destOrd="0" presId="urn:microsoft.com/office/officeart/2005/8/layout/lProcess2"/>
    <dgm:cxn modelId="{C3984185-C928-494B-A3EF-2B169358AD25}" type="presParOf" srcId="{3BBF5C5F-8465-4632-96B4-D1824ACBEAF2}" destId="{D04E1294-5F87-482E-868B-37973AEBFBBF}" srcOrd="0" destOrd="0" presId="urn:microsoft.com/office/officeart/2005/8/layout/lProcess2"/>
    <dgm:cxn modelId="{070E0698-1BB5-4954-A158-3C615C2778BD}" type="presParOf" srcId="{BC86ECA9-4FC8-4350-BC30-55EE3E6646BF}" destId="{F29F3FAE-9130-469F-948F-CE01687734C8}" srcOrd="1" destOrd="0" presId="urn:microsoft.com/office/officeart/2005/8/layout/lProcess2"/>
    <dgm:cxn modelId="{0BD88007-9801-4A04-ABE4-160CCA0503B8}" type="presParOf" srcId="{BC86ECA9-4FC8-4350-BC30-55EE3E6646BF}" destId="{EF35C2E6-F722-419C-A3D7-D7A141ED2BA9}" srcOrd="2" destOrd="0" presId="urn:microsoft.com/office/officeart/2005/8/layout/lProcess2"/>
    <dgm:cxn modelId="{5FBAD313-8BC0-4092-A208-248F1C038D25}" type="presParOf" srcId="{EF35C2E6-F722-419C-A3D7-D7A141ED2BA9}" destId="{1C6F265C-5A2A-437C-A1F9-FFCE282F2CAB}" srcOrd="0" destOrd="0" presId="urn:microsoft.com/office/officeart/2005/8/layout/lProcess2"/>
    <dgm:cxn modelId="{B4528E2A-94A3-46C7-9E42-15591797E2FE}" type="presParOf" srcId="{EF35C2E6-F722-419C-A3D7-D7A141ED2BA9}" destId="{9099EA27-4E0E-4BF7-A11F-0D45406C7EB1}" srcOrd="1" destOrd="0" presId="urn:microsoft.com/office/officeart/2005/8/layout/lProcess2"/>
    <dgm:cxn modelId="{A05D0746-2457-43B1-844A-094ADD6BD7D2}" type="presParOf" srcId="{EF35C2E6-F722-419C-A3D7-D7A141ED2BA9}" destId="{2C244EFE-0980-49B7-9294-9CA39328B807}" srcOrd="2" destOrd="0" presId="urn:microsoft.com/office/officeart/2005/8/layout/lProcess2"/>
    <dgm:cxn modelId="{1B9A1B08-9EAA-45E5-A244-925DF3881DCE}" type="presParOf" srcId="{2C244EFE-0980-49B7-9294-9CA39328B807}" destId="{00F63F69-100C-41D7-9714-95A7E130499F}" srcOrd="0" destOrd="0" presId="urn:microsoft.com/office/officeart/2005/8/layout/lProcess2"/>
    <dgm:cxn modelId="{4BEDA24B-4AC1-4809-A392-FCA079827C3B}" type="presParOf" srcId="{00F63F69-100C-41D7-9714-95A7E130499F}" destId="{E58EE3C4-7F1D-4882-B233-258F6C0612C0}" srcOrd="0" destOrd="0" presId="urn:microsoft.com/office/officeart/2005/8/layout/lProcess2"/>
    <dgm:cxn modelId="{B60AE9CC-CCB3-4084-9CA7-BEA21EFCDA3F}" type="presParOf" srcId="{00F63F69-100C-41D7-9714-95A7E130499F}" destId="{DBB80704-0FBF-4785-9065-A9AD8486E472}" srcOrd="1" destOrd="0" presId="urn:microsoft.com/office/officeart/2005/8/layout/lProcess2"/>
    <dgm:cxn modelId="{26E646E9-F146-4E9D-8922-58CDDBD7BFA4}" type="presParOf" srcId="{00F63F69-100C-41D7-9714-95A7E130499F}" destId="{25B0DF0D-213E-4ACC-9D9F-9CE043659A6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8936542-BB51-48B4-8C0B-FB30C3332AD4}" type="doc">
      <dgm:prSet loTypeId="urn:microsoft.com/office/officeart/2005/8/layout/target3" loCatId="list" qsTypeId="urn:microsoft.com/office/officeart/2005/8/quickstyle/simple5" qsCatId="simple" csTypeId="urn:microsoft.com/office/officeart/2005/8/colors/colorful4" csCatId="colorful" phldr="1"/>
      <dgm:spPr/>
      <dgm:t>
        <a:bodyPr/>
        <a:lstStyle/>
        <a:p>
          <a:endParaRPr lang="en-US"/>
        </a:p>
      </dgm:t>
    </dgm:pt>
    <dgm:pt modelId="{532F9EEC-539C-4157-BD8F-355A57CEEEB2}">
      <dgm:prSet phldrT="[Text]"/>
      <dgm:spPr/>
      <dgm:t>
        <a:bodyPr/>
        <a:lstStyle/>
        <a:p>
          <a:pPr>
            <a:buFont typeface="+mj-lt"/>
            <a:buAutoNum type="arabicPeriod"/>
          </a:pPr>
          <a:r>
            <a:rPr lang="en-US" b="1" dirty="0"/>
            <a:t>Ensure at least 30 days worth of recorded data transfers.</a:t>
          </a:r>
        </a:p>
      </dgm:t>
    </dgm:pt>
    <dgm:pt modelId="{655DD660-ABDC-4349-849D-857CD2ADBC37}" type="parTrans" cxnId="{C9668852-CC4C-4718-B0EC-8D3136764918}">
      <dgm:prSet/>
      <dgm:spPr/>
      <dgm:t>
        <a:bodyPr/>
        <a:lstStyle/>
        <a:p>
          <a:endParaRPr lang="en-US"/>
        </a:p>
      </dgm:t>
    </dgm:pt>
    <dgm:pt modelId="{9D77CF22-F3E3-4548-861F-257261DD58FC}" type="sibTrans" cxnId="{C9668852-CC4C-4718-B0EC-8D3136764918}">
      <dgm:prSet/>
      <dgm:spPr/>
      <dgm:t>
        <a:bodyPr/>
        <a:lstStyle/>
        <a:p>
          <a:endParaRPr lang="en-US"/>
        </a:p>
      </dgm:t>
    </dgm:pt>
    <dgm:pt modelId="{FFAE4732-34FB-492E-897D-E97400CE8E56}">
      <dgm:prSet phldrT="[Text]"/>
      <dgm:spPr/>
      <dgm:t>
        <a:bodyPr/>
        <a:lstStyle/>
        <a:p>
          <a:pPr>
            <a:buFont typeface="+mj-lt"/>
            <a:buAutoNum type="arabicPeriod"/>
          </a:pPr>
          <a:r>
            <a:rPr lang="en-US" b="1" dirty="0"/>
            <a:t>Preferable to select fewer vehicles with more frequent transfers, rather than more vehicles with less transfers and a shorter timestamp range.</a:t>
          </a:r>
        </a:p>
      </dgm:t>
    </dgm:pt>
    <dgm:pt modelId="{92857051-88C1-4AC5-8D58-9CD7D2C049AC}" type="parTrans" cxnId="{03E09078-9138-4F92-A856-265999F07C6C}">
      <dgm:prSet/>
      <dgm:spPr/>
      <dgm:t>
        <a:bodyPr/>
        <a:lstStyle/>
        <a:p>
          <a:endParaRPr lang="en-US"/>
        </a:p>
      </dgm:t>
    </dgm:pt>
    <dgm:pt modelId="{A4DD5E4A-1CF2-40BD-B4A0-FA79214929B4}" type="sibTrans" cxnId="{03E09078-9138-4F92-A856-265999F07C6C}">
      <dgm:prSet/>
      <dgm:spPr/>
      <dgm:t>
        <a:bodyPr/>
        <a:lstStyle/>
        <a:p>
          <a:endParaRPr lang="en-US"/>
        </a:p>
      </dgm:t>
    </dgm:pt>
    <dgm:pt modelId="{D7DE3537-C669-41E8-86DD-33E2878F3F24}">
      <dgm:prSet phldrT="[Text]"/>
      <dgm:spPr/>
      <dgm:t>
        <a:bodyPr/>
        <a:lstStyle/>
        <a:p>
          <a:pPr>
            <a:buFont typeface="+mj-lt"/>
            <a:buAutoNum type="arabicPeriod"/>
          </a:pPr>
          <a:r>
            <a:rPr lang="en-US" b="1" dirty="0"/>
            <a:t>Focus on 2018 &amp; 2019 F-150.</a:t>
          </a:r>
        </a:p>
      </dgm:t>
    </dgm:pt>
    <dgm:pt modelId="{9E241B1B-D798-4698-AE81-C33FC160F609}" type="parTrans" cxnId="{FAAA8DBB-4BA2-4DA0-A3E7-5DB902C23422}">
      <dgm:prSet/>
      <dgm:spPr/>
      <dgm:t>
        <a:bodyPr/>
        <a:lstStyle/>
        <a:p>
          <a:endParaRPr lang="en-US"/>
        </a:p>
      </dgm:t>
    </dgm:pt>
    <dgm:pt modelId="{F8B0F8E3-17DE-45F5-A2D4-C3E5E66036E5}" type="sibTrans" cxnId="{FAAA8DBB-4BA2-4DA0-A3E7-5DB902C23422}">
      <dgm:prSet/>
      <dgm:spPr/>
      <dgm:t>
        <a:bodyPr/>
        <a:lstStyle/>
        <a:p>
          <a:endParaRPr lang="en-US"/>
        </a:p>
      </dgm:t>
    </dgm:pt>
    <dgm:pt modelId="{79DA5C17-6F7D-42BC-A746-2E40EA009095}">
      <dgm:prSet phldrT="[Text]"/>
      <dgm:spPr/>
      <dgm:t>
        <a:bodyPr/>
        <a:lstStyle/>
        <a:p>
          <a:pPr>
            <a:buFont typeface="+mj-lt"/>
            <a:buAutoNum type="arabicPeriod"/>
          </a:pPr>
          <a:r>
            <a:rPr lang="en-US" b="1" dirty="0"/>
            <a:t>Subset vehicles with transfer timestamps during summer months (May - August).</a:t>
          </a:r>
        </a:p>
      </dgm:t>
    </dgm:pt>
    <dgm:pt modelId="{49E2FF0F-7C99-42A3-8F67-050809EE7731}" type="parTrans" cxnId="{4567477A-5C95-471B-8EF2-DDED80AB768E}">
      <dgm:prSet/>
      <dgm:spPr/>
      <dgm:t>
        <a:bodyPr/>
        <a:lstStyle/>
        <a:p>
          <a:endParaRPr lang="en-US"/>
        </a:p>
      </dgm:t>
    </dgm:pt>
    <dgm:pt modelId="{C8C12BB2-5774-41CA-B150-729FBF8805D9}" type="sibTrans" cxnId="{4567477A-5C95-471B-8EF2-DDED80AB768E}">
      <dgm:prSet/>
      <dgm:spPr/>
      <dgm:t>
        <a:bodyPr/>
        <a:lstStyle/>
        <a:p>
          <a:endParaRPr lang="en-US"/>
        </a:p>
      </dgm:t>
    </dgm:pt>
    <dgm:pt modelId="{BF3D01E8-6C64-465E-AF59-B1FB3111B56A}">
      <dgm:prSet phldrT="[Text]"/>
      <dgm:spPr/>
      <dgm:t>
        <a:bodyPr/>
        <a:lstStyle/>
        <a:p>
          <a:pPr>
            <a:buFont typeface="+mj-lt"/>
            <a:buAutoNum type="arabicPeriod"/>
          </a:pPr>
          <a:r>
            <a:rPr lang="en-US" b="1" dirty="0"/>
            <a:t>Select vehicles with variable displacement compressors.</a:t>
          </a:r>
        </a:p>
      </dgm:t>
    </dgm:pt>
    <dgm:pt modelId="{F2D6C360-BEAE-4662-AD92-006F83785B5C}" type="parTrans" cxnId="{AF44C5DE-6F9E-4ACF-973C-03C3204783BC}">
      <dgm:prSet/>
      <dgm:spPr/>
      <dgm:t>
        <a:bodyPr/>
        <a:lstStyle/>
        <a:p>
          <a:endParaRPr lang="en-US"/>
        </a:p>
      </dgm:t>
    </dgm:pt>
    <dgm:pt modelId="{1D161354-4434-4264-BCD0-711C4711D21C}" type="sibTrans" cxnId="{AF44C5DE-6F9E-4ACF-973C-03C3204783BC}">
      <dgm:prSet/>
      <dgm:spPr/>
      <dgm:t>
        <a:bodyPr/>
        <a:lstStyle/>
        <a:p>
          <a:endParaRPr lang="en-US"/>
        </a:p>
      </dgm:t>
    </dgm:pt>
    <dgm:pt modelId="{55855C75-7641-427B-AE65-74B9E44CD971}" type="pres">
      <dgm:prSet presAssocID="{88936542-BB51-48B4-8C0B-FB30C3332AD4}" presName="Name0" presStyleCnt="0">
        <dgm:presLayoutVars>
          <dgm:chMax val="7"/>
          <dgm:dir/>
          <dgm:animLvl val="lvl"/>
          <dgm:resizeHandles val="exact"/>
        </dgm:presLayoutVars>
      </dgm:prSet>
      <dgm:spPr/>
    </dgm:pt>
    <dgm:pt modelId="{DB6FC454-EA81-4708-B62C-A81AC54312FD}" type="pres">
      <dgm:prSet presAssocID="{532F9EEC-539C-4157-BD8F-355A57CEEEB2}" presName="circle1" presStyleLbl="node1" presStyleIdx="0" presStyleCnt="5"/>
      <dgm:spPr/>
    </dgm:pt>
    <dgm:pt modelId="{B74283A2-2FEB-4E5A-8C26-ADB653D0089B}" type="pres">
      <dgm:prSet presAssocID="{532F9EEC-539C-4157-BD8F-355A57CEEEB2}" presName="space" presStyleCnt="0"/>
      <dgm:spPr/>
    </dgm:pt>
    <dgm:pt modelId="{8ADAA7B3-D358-4784-8CDD-B2307ADF38E4}" type="pres">
      <dgm:prSet presAssocID="{532F9EEC-539C-4157-BD8F-355A57CEEEB2}" presName="rect1" presStyleLbl="alignAcc1" presStyleIdx="0" presStyleCnt="5"/>
      <dgm:spPr/>
    </dgm:pt>
    <dgm:pt modelId="{78699158-15BB-436A-BFB9-2FC5403CA52E}" type="pres">
      <dgm:prSet presAssocID="{FFAE4732-34FB-492E-897D-E97400CE8E56}" presName="vertSpace2" presStyleLbl="node1" presStyleIdx="0" presStyleCnt="5"/>
      <dgm:spPr/>
    </dgm:pt>
    <dgm:pt modelId="{640E9ED5-47DB-4309-81FE-A4DF3DC20E9D}" type="pres">
      <dgm:prSet presAssocID="{FFAE4732-34FB-492E-897D-E97400CE8E56}" presName="circle2" presStyleLbl="node1" presStyleIdx="1" presStyleCnt="5"/>
      <dgm:spPr/>
    </dgm:pt>
    <dgm:pt modelId="{620B7170-0AA6-4FD1-85FD-B3F3C7296249}" type="pres">
      <dgm:prSet presAssocID="{FFAE4732-34FB-492E-897D-E97400CE8E56}" presName="rect2" presStyleLbl="alignAcc1" presStyleIdx="1" presStyleCnt="5"/>
      <dgm:spPr/>
    </dgm:pt>
    <dgm:pt modelId="{6ED040A2-175A-4587-BDD2-26D98A758626}" type="pres">
      <dgm:prSet presAssocID="{D7DE3537-C669-41E8-86DD-33E2878F3F24}" presName="vertSpace3" presStyleLbl="node1" presStyleIdx="1" presStyleCnt="5"/>
      <dgm:spPr/>
    </dgm:pt>
    <dgm:pt modelId="{67F2D14D-033C-48E7-AA48-42EB23E88B93}" type="pres">
      <dgm:prSet presAssocID="{D7DE3537-C669-41E8-86DD-33E2878F3F24}" presName="circle3" presStyleLbl="node1" presStyleIdx="2" presStyleCnt="5"/>
      <dgm:spPr/>
    </dgm:pt>
    <dgm:pt modelId="{6BDBF8AD-FFE7-46F2-A3A2-86FBBEE10063}" type="pres">
      <dgm:prSet presAssocID="{D7DE3537-C669-41E8-86DD-33E2878F3F24}" presName="rect3" presStyleLbl="alignAcc1" presStyleIdx="2" presStyleCnt="5"/>
      <dgm:spPr/>
    </dgm:pt>
    <dgm:pt modelId="{5EF04351-3F0B-4E70-98DE-055E5ABD259F}" type="pres">
      <dgm:prSet presAssocID="{79DA5C17-6F7D-42BC-A746-2E40EA009095}" presName="vertSpace4" presStyleLbl="node1" presStyleIdx="2" presStyleCnt="5"/>
      <dgm:spPr/>
    </dgm:pt>
    <dgm:pt modelId="{9F3C1F8C-A566-43C4-BC46-D1523D2BB6B4}" type="pres">
      <dgm:prSet presAssocID="{79DA5C17-6F7D-42BC-A746-2E40EA009095}" presName="circle4" presStyleLbl="node1" presStyleIdx="3" presStyleCnt="5"/>
      <dgm:spPr/>
    </dgm:pt>
    <dgm:pt modelId="{022963FA-7500-42F9-83F8-80BA6FAB371A}" type="pres">
      <dgm:prSet presAssocID="{79DA5C17-6F7D-42BC-A746-2E40EA009095}" presName="rect4" presStyleLbl="alignAcc1" presStyleIdx="3" presStyleCnt="5"/>
      <dgm:spPr/>
    </dgm:pt>
    <dgm:pt modelId="{45336664-FBA6-4866-8580-656C8C62668D}" type="pres">
      <dgm:prSet presAssocID="{BF3D01E8-6C64-465E-AF59-B1FB3111B56A}" presName="vertSpace5" presStyleLbl="node1" presStyleIdx="3" presStyleCnt="5"/>
      <dgm:spPr/>
    </dgm:pt>
    <dgm:pt modelId="{A4D17F32-C229-4280-934B-2BFEB7DCD825}" type="pres">
      <dgm:prSet presAssocID="{BF3D01E8-6C64-465E-AF59-B1FB3111B56A}" presName="circle5" presStyleLbl="node1" presStyleIdx="4" presStyleCnt="5"/>
      <dgm:spPr/>
    </dgm:pt>
    <dgm:pt modelId="{534BCE3C-1BBA-4E4C-8B76-D2E34AF0AF94}" type="pres">
      <dgm:prSet presAssocID="{BF3D01E8-6C64-465E-AF59-B1FB3111B56A}" presName="rect5" presStyleLbl="alignAcc1" presStyleIdx="4" presStyleCnt="5"/>
      <dgm:spPr/>
    </dgm:pt>
    <dgm:pt modelId="{9E24385A-C0F5-49C1-8B0E-075F56916867}" type="pres">
      <dgm:prSet presAssocID="{532F9EEC-539C-4157-BD8F-355A57CEEEB2}" presName="rect1ParTxNoCh" presStyleLbl="alignAcc1" presStyleIdx="4" presStyleCnt="5">
        <dgm:presLayoutVars>
          <dgm:chMax val="1"/>
          <dgm:bulletEnabled val="1"/>
        </dgm:presLayoutVars>
      </dgm:prSet>
      <dgm:spPr/>
    </dgm:pt>
    <dgm:pt modelId="{57F1F2C4-1F1E-4A14-A409-3341E7121C60}" type="pres">
      <dgm:prSet presAssocID="{FFAE4732-34FB-492E-897D-E97400CE8E56}" presName="rect2ParTxNoCh" presStyleLbl="alignAcc1" presStyleIdx="4" presStyleCnt="5">
        <dgm:presLayoutVars>
          <dgm:chMax val="1"/>
          <dgm:bulletEnabled val="1"/>
        </dgm:presLayoutVars>
      </dgm:prSet>
      <dgm:spPr/>
    </dgm:pt>
    <dgm:pt modelId="{94ABFC7E-7F1C-4413-AED8-5EBCAF178768}" type="pres">
      <dgm:prSet presAssocID="{D7DE3537-C669-41E8-86DD-33E2878F3F24}" presName="rect3ParTxNoCh" presStyleLbl="alignAcc1" presStyleIdx="4" presStyleCnt="5">
        <dgm:presLayoutVars>
          <dgm:chMax val="1"/>
          <dgm:bulletEnabled val="1"/>
        </dgm:presLayoutVars>
      </dgm:prSet>
      <dgm:spPr/>
    </dgm:pt>
    <dgm:pt modelId="{352D2F7A-76E4-4239-B0E7-0D3B59DBF98F}" type="pres">
      <dgm:prSet presAssocID="{79DA5C17-6F7D-42BC-A746-2E40EA009095}" presName="rect4ParTxNoCh" presStyleLbl="alignAcc1" presStyleIdx="4" presStyleCnt="5">
        <dgm:presLayoutVars>
          <dgm:chMax val="1"/>
          <dgm:bulletEnabled val="1"/>
        </dgm:presLayoutVars>
      </dgm:prSet>
      <dgm:spPr/>
    </dgm:pt>
    <dgm:pt modelId="{84547C9C-132C-4487-B35C-B5631C38BAF7}" type="pres">
      <dgm:prSet presAssocID="{BF3D01E8-6C64-465E-AF59-B1FB3111B56A}" presName="rect5ParTxNoCh" presStyleLbl="alignAcc1" presStyleIdx="4" presStyleCnt="5">
        <dgm:presLayoutVars>
          <dgm:chMax val="1"/>
          <dgm:bulletEnabled val="1"/>
        </dgm:presLayoutVars>
      </dgm:prSet>
      <dgm:spPr/>
    </dgm:pt>
  </dgm:ptLst>
  <dgm:cxnLst>
    <dgm:cxn modelId="{C7F55F02-BF5D-4D9A-99D0-C2BBB8028791}" type="presOf" srcId="{79DA5C17-6F7D-42BC-A746-2E40EA009095}" destId="{022963FA-7500-42F9-83F8-80BA6FAB371A}" srcOrd="0" destOrd="0" presId="urn:microsoft.com/office/officeart/2005/8/layout/target3"/>
    <dgm:cxn modelId="{57F80933-A0A9-4DA5-B8EC-EACF0BAFEDC8}" type="presOf" srcId="{D7DE3537-C669-41E8-86DD-33E2878F3F24}" destId="{6BDBF8AD-FFE7-46F2-A3A2-86FBBEE10063}" srcOrd="0" destOrd="0" presId="urn:microsoft.com/office/officeart/2005/8/layout/target3"/>
    <dgm:cxn modelId="{861F1769-5B58-4200-B883-38A21F4318CF}" type="presOf" srcId="{D7DE3537-C669-41E8-86DD-33E2878F3F24}" destId="{94ABFC7E-7F1C-4413-AED8-5EBCAF178768}" srcOrd="1" destOrd="0" presId="urn:microsoft.com/office/officeart/2005/8/layout/target3"/>
    <dgm:cxn modelId="{C9668852-CC4C-4718-B0EC-8D3136764918}" srcId="{88936542-BB51-48B4-8C0B-FB30C3332AD4}" destId="{532F9EEC-539C-4157-BD8F-355A57CEEEB2}" srcOrd="0" destOrd="0" parTransId="{655DD660-ABDC-4349-849D-857CD2ADBC37}" sibTransId="{9D77CF22-F3E3-4548-861F-257261DD58FC}"/>
    <dgm:cxn modelId="{03E09078-9138-4F92-A856-265999F07C6C}" srcId="{88936542-BB51-48B4-8C0B-FB30C3332AD4}" destId="{FFAE4732-34FB-492E-897D-E97400CE8E56}" srcOrd="1" destOrd="0" parTransId="{92857051-88C1-4AC5-8D58-9CD7D2C049AC}" sibTransId="{A4DD5E4A-1CF2-40BD-B4A0-FA79214929B4}"/>
    <dgm:cxn modelId="{4567477A-5C95-471B-8EF2-DDED80AB768E}" srcId="{88936542-BB51-48B4-8C0B-FB30C3332AD4}" destId="{79DA5C17-6F7D-42BC-A746-2E40EA009095}" srcOrd="3" destOrd="0" parTransId="{49E2FF0F-7C99-42A3-8F67-050809EE7731}" sibTransId="{C8C12BB2-5774-41CA-B150-729FBF8805D9}"/>
    <dgm:cxn modelId="{81793D84-8D12-424D-BA35-7C2CC74F8116}" type="presOf" srcId="{532F9EEC-539C-4157-BD8F-355A57CEEEB2}" destId="{8ADAA7B3-D358-4784-8CDD-B2307ADF38E4}" srcOrd="0" destOrd="0" presId="urn:microsoft.com/office/officeart/2005/8/layout/target3"/>
    <dgm:cxn modelId="{1C0B0D89-1C92-4323-B5FB-15B1B5F54061}" type="presOf" srcId="{79DA5C17-6F7D-42BC-A746-2E40EA009095}" destId="{352D2F7A-76E4-4239-B0E7-0D3B59DBF98F}" srcOrd="1" destOrd="0" presId="urn:microsoft.com/office/officeart/2005/8/layout/target3"/>
    <dgm:cxn modelId="{A857AF8E-56CA-4C02-B2C5-FCEE155A3E8E}" type="presOf" srcId="{BF3D01E8-6C64-465E-AF59-B1FB3111B56A}" destId="{534BCE3C-1BBA-4E4C-8B76-D2E34AF0AF94}" srcOrd="0" destOrd="0" presId="urn:microsoft.com/office/officeart/2005/8/layout/target3"/>
    <dgm:cxn modelId="{354548A4-D389-40E5-90EC-1BB72579FCFA}" type="presOf" srcId="{FFAE4732-34FB-492E-897D-E97400CE8E56}" destId="{620B7170-0AA6-4FD1-85FD-B3F3C7296249}" srcOrd="0" destOrd="0" presId="urn:microsoft.com/office/officeart/2005/8/layout/target3"/>
    <dgm:cxn modelId="{FAAA8DBB-4BA2-4DA0-A3E7-5DB902C23422}" srcId="{88936542-BB51-48B4-8C0B-FB30C3332AD4}" destId="{D7DE3537-C669-41E8-86DD-33E2878F3F24}" srcOrd="2" destOrd="0" parTransId="{9E241B1B-D798-4698-AE81-C33FC160F609}" sibTransId="{F8B0F8E3-17DE-45F5-A2D4-C3E5E66036E5}"/>
    <dgm:cxn modelId="{73F1A1BC-D6A1-41C9-A584-29720EC8E05E}" type="presOf" srcId="{BF3D01E8-6C64-465E-AF59-B1FB3111B56A}" destId="{84547C9C-132C-4487-B35C-B5631C38BAF7}" srcOrd="1" destOrd="0" presId="urn:microsoft.com/office/officeart/2005/8/layout/target3"/>
    <dgm:cxn modelId="{887B40DB-F5BC-41A6-AFBB-7DA3B86158C7}" type="presOf" srcId="{88936542-BB51-48B4-8C0B-FB30C3332AD4}" destId="{55855C75-7641-427B-AE65-74B9E44CD971}" srcOrd="0" destOrd="0" presId="urn:microsoft.com/office/officeart/2005/8/layout/target3"/>
    <dgm:cxn modelId="{AF44C5DE-6F9E-4ACF-973C-03C3204783BC}" srcId="{88936542-BB51-48B4-8C0B-FB30C3332AD4}" destId="{BF3D01E8-6C64-465E-AF59-B1FB3111B56A}" srcOrd="4" destOrd="0" parTransId="{F2D6C360-BEAE-4662-AD92-006F83785B5C}" sibTransId="{1D161354-4434-4264-BCD0-711C4711D21C}"/>
    <dgm:cxn modelId="{68FBD9E0-CD04-4752-91BE-FC9130ACB490}" type="presOf" srcId="{FFAE4732-34FB-492E-897D-E97400CE8E56}" destId="{57F1F2C4-1F1E-4A14-A409-3341E7121C60}" srcOrd="1" destOrd="0" presId="urn:microsoft.com/office/officeart/2005/8/layout/target3"/>
    <dgm:cxn modelId="{D895E7E2-7976-4B08-B90A-F6702AF4A085}" type="presOf" srcId="{532F9EEC-539C-4157-BD8F-355A57CEEEB2}" destId="{9E24385A-C0F5-49C1-8B0E-075F56916867}" srcOrd="1" destOrd="0" presId="urn:microsoft.com/office/officeart/2005/8/layout/target3"/>
    <dgm:cxn modelId="{64E6E243-E893-435E-8C23-5575CCAE2AA0}" type="presParOf" srcId="{55855C75-7641-427B-AE65-74B9E44CD971}" destId="{DB6FC454-EA81-4708-B62C-A81AC54312FD}" srcOrd="0" destOrd="0" presId="urn:microsoft.com/office/officeart/2005/8/layout/target3"/>
    <dgm:cxn modelId="{0EC9FDCD-E1E5-41E3-B144-21143A42DE26}" type="presParOf" srcId="{55855C75-7641-427B-AE65-74B9E44CD971}" destId="{B74283A2-2FEB-4E5A-8C26-ADB653D0089B}" srcOrd="1" destOrd="0" presId="urn:microsoft.com/office/officeart/2005/8/layout/target3"/>
    <dgm:cxn modelId="{A992DC52-C509-427D-A620-61D0E1875BF1}" type="presParOf" srcId="{55855C75-7641-427B-AE65-74B9E44CD971}" destId="{8ADAA7B3-D358-4784-8CDD-B2307ADF38E4}" srcOrd="2" destOrd="0" presId="urn:microsoft.com/office/officeart/2005/8/layout/target3"/>
    <dgm:cxn modelId="{7778A0A2-D8B1-424F-BE3B-F5282C64DD20}" type="presParOf" srcId="{55855C75-7641-427B-AE65-74B9E44CD971}" destId="{78699158-15BB-436A-BFB9-2FC5403CA52E}" srcOrd="3" destOrd="0" presId="urn:microsoft.com/office/officeart/2005/8/layout/target3"/>
    <dgm:cxn modelId="{67759CDA-6A25-4C8F-8214-80D9CB2B918C}" type="presParOf" srcId="{55855C75-7641-427B-AE65-74B9E44CD971}" destId="{640E9ED5-47DB-4309-81FE-A4DF3DC20E9D}" srcOrd="4" destOrd="0" presId="urn:microsoft.com/office/officeart/2005/8/layout/target3"/>
    <dgm:cxn modelId="{8B809BB9-1532-4B8E-B9FA-72A7B79BBC31}" type="presParOf" srcId="{55855C75-7641-427B-AE65-74B9E44CD971}" destId="{620B7170-0AA6-4FD1-85FD-B3F3C7296249}" srcOrd="5" destOrd="0" presId="urn:microsoft.com/office/officeart/2005/8/layout/target3"/>
    <dgm:cxn modelId="{C3F5B85B-720F-4804-ABAC-0E6E86558892}" type="presParOf" srcId="{55855C75-7641-427B-AE65-74B9E44CD971}" destId="{6ED040A2-175A-4587-BDD2-26D98A758626}" srcOrd="6" destOrd="0" presId="urn:microsoft.com/office/officeart/2005/8/layout/target3"/>
    <dgm:cxn modelId="{F65017C6-822B-4CBB-ADCA-FE317AB4898E}" type="presParOf" srcId="{55855C75-7641-427B-AE65-74B9E44CD971}" destId="{67F2D14D-033C-48E7-AA48-42EB23E88B93}" srcOrd="7" destOrd="0" presId="urn:microsoft.com/office/officeart/2005/8/layout/target3"/>
    <dgm:cxn modelId="{48448985-DB1B-4BCB-B101-71D03BEC2352}" type="presParOf" srcId="{55855C75-7641-427B-AE65-74B9E44CD971}" destId="{6BDBF8AD-FFE7-46F2-A3A2-86FBBEE10063}" srcOrd="8" destOrd="0" presId="urn:microsoft.com/office/officeart/2005/8/layout/target3"/>
    <dgm:cxn modelId="{F09A44E2-B836-46B7-B97C-1695B27348D3}" type="presParOf" srcId="{55855C75-7641-427B-AE65-74B9E44CD971}" destId="{5EF04351-3F0B-4E70-98DE-055E5ABD259F}" srcOrd="9" destOrd="0" presId="urn:microsoft.com/office/officeart/2005/8/layout/target3"/>
    <dgm:cxn modelId="{1C58E4CF-19BD-4FA1-A215-585F8615229F}" type="presParOf" srcId="{55855C75-7641-427B-AE65-74B9E44CD971}" destId="{9F3C1F8C-A566-43C4-BC46-D1523D2BB6B4}" srcOrd="10" destOrd="0" presId="urn:microsoft.com/office/officeart/2005/8/layout/target3"/>
    <dgm:cxn modelId="{02A0674C-D515-45E5-B160-B021A544D137}" type="presParOf" srcId="{55855C75-7641-427B-AE65-74B9E44CD971}" destId="{022963FA-7500-42F9-83F8-80BA6FAB371A}" srcOrd="11" destOrd="0" presId="urn:microsoft.com/office/officeart/2005/8/layout/target3"/>
    <dgm:cxn modelId="{B6A0EF24-3BA3-4738-BCE4-C208782F8AEA}" type="presParOf" srcId="{55855C75-7641-427B-AE65-74B9E44CD971}" destId="{45336664-FBA6-4866-8580-656C8C62668D}" srcOrd="12" destOrd="0" presId="urn:microsoft.com/office/officeart/2005/8/layout/target3"/>
    <dgm:cxn modelId="{D2FF92A3-8867-4589-81EC-7B9279B19C88}" type="presParOf" srcId="{55855C75-7641-427B-AE65-74B9E44CD971}" destId="{A4D17F32-C229-4280-934B-2BFEB7DCD825}" srcOrd="13" destOrd="0" presId="urn:microsoft.com/office/officeart/2005/8/layout/target3"/>
    <dgm:cxn modelId="{4C0476B3-5205-4561-8FB9-18B5B88B0FF5}" type="presParOf" srcId="{55855C75-7641-427B-AE65-74B9E44CD971}" destId="{534BCE3C-1BBA-4E4C-8B76-D2E34AF0AF94}" srcOrd="14" destOrd="0" presId="urn:microsoft.com/office/officeart/2005/8/layout/target3"/>
    <dgm:cxn modelId="{387BB21B-F6F6-44C2-A252-E4214F9D2318}" type="presParOf" srcId="{55855C75-7641-427B-AE65-74B9E44CD971}" destId="{9E24385A-C0F5-49C1-8B0E-075F56916867}" srcOrd="15" destOrd="0" presId="urn:microsoft.com/office/officeart/2005/8/layout/target3"/>
    <dgm:cxn modelId="{5B8336E2-01DF-497A-B1F8-E4F2568FC8F2}" type="presParOf" srcId="{55855C75-7641-427B-AE65-74B9E44CD971}" destId="{57F1F2C4-1F1E-4A14-A409-3341E7121C60}" srcOrd="16" destOrd="0" presId="urn:microsoft.com/office/officeart/2005/8/layout/target3"/>
    <dgm:cxn modelId="{E3E837C1-E953-4751-9EBF-4FB4619AAFDB}" type="presParOf" srcId="{55855C75-7641-427B-AE65-74B9E44CD971}" destId="{94ABFC7E-7F1C-4413-AED8-5EBCAF178768}" srcOrd="17" destOrd="0" presId="urn:microsoft.com/office/officeart/2005/8/layout/target3"/>
    <dgm:cxn modelId="{1A834878-1E56-424F-91C9-B8BDDD62B37D}" type="presParOf" srcId="{55855C75-7641-427B-AE65-74B9E44CD971}" destId="{352D2F7A-76E4-4239-B0E7-0D3B59DBF98F}" srcOrd="18" destOrd="0" presId="urn:microsoft.com/office/officeart/2005/8/layout/target3"/>
    <dgm:cxn modelId="{35D2DC7F-D39B-4588-A163-F00A202C069C}" type="presParOf" srcId="{55855C75-7641-427B-AE65-74B9E44CD971}" destId="{84547C9C-132C-4487-B35C-B5631C38BAF7}"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BB9C3A-32DC-4A5F-929E-EF24E8E560FC}" type="doc">
      <dgm:prSet loTypeId="urn:microsoft.com/office/officeart/2005/8/layout/hProcess11" loCatId="process" qsTypeId="urn:microsoft.com/office/officeart/2005/8/quickstyle/simple5" qsCatId="simple" csTypeId="urn:microsoft.com/office/officeart/2005/8/colors/colorful2" csCatId="colorful" phldr="1"/>
      <dgm:spPr/>
    </dgm:pt>
    <dgm:pt modelId="{91A2D025-C89C-4A69-8ED2-1171CB4607EC}">
      <dgm:prSet phldrT="[Text]"/>
      <dgm:spPr/>
      <dgm:t>
        <a:bodyPr/>
        <a:lstStyle/>
        <a:p>
          <a:r>
            <a:rPr lang="en-US" b="1" dirty="0"/>
            <a:t>Identify selection criteria for F-150s.</a:t>
          </a:r>
        </a:p>
      </dgm:t>
    </dgm:pt>
    <dgm:pt modelId="{EE52B92D-1B98-4743-AE1E-83198E3E13A7}" type="parTrans" cxnId="{4D9E3C99-7D5F-4EC2-AFA1-F601AB3230E9}">
      <dgm:prSet/>
      <dgm:spPr/>
      <dgm:t>
        <a:bodyPr/>
        <a:lstStyle/>
        <a:p>
          <a:endParaRPr lang="en-US"/>
        </a:p>
      </dgm:t>
    </dgm:pt>
    <dgm:pt modelId="{D89DC507-FB34-42B8-BD74-140C7323F4DA}" type="sibTrans" cxnId="{4D9E3C99-7D5F-4EC2-AFA1-F601AB3230E9}">
      <dgm:prSet/>
      <dgm:spPr/>
      <dgm:t>
        <a:bodyPr/>
        <a:lstStyle/>
        <a:p>
          <a:endParaRPr lang="en-US"/>
        </a:p>
      </dgm:t>
    </dgm:pt>
    <dgm:pt modelId="{ED0340A9-ACCA-4854-84AD-0C413903E28C}">
      <dgm:prSet phldrT="[Text]"/>
      <dgm:spPr/>
      <dgm:t>
        <a:bodyPr/>
        <a:lstStyle/>
        <a:p>
          <a:r>
            <a:rPr lang="en-US" dirty="0"/>
            <a:t>Determine CAN signals of interest.</a:t>
          </a:r>
        </a:p>
      </dgm:t>
    </dgm:pt>
    <dgm:pt modelId="{EC7ABB1F-8B45-4593-9901-E5A1513457BC}" type="parTrans" cxnId="{2C4ED6F5-3608-44A2-99EA-C5D735CD5B37}">
      <dgm:prSet/>
      <dgm:spPr/>
      <dgm:t>
        <a:bodyPr/>
        <a:lstStyle/>
        <a:p>
          <a:endParaRPr lang="en-US"/>
        </a:p>
      </dgm:t>
    </dgm:pt>
    <dgm:pt modelId="{E07FAB5F-7BE0-4FDD-88E2-5A43AEFD1CF5}" type="sibTrans" cxnId="{2C4ED6F5-3608-44A2-99EA-C5D735CD5B37}">
      <dgm:prSet/>
      <dgm:spPr/>
      <dgm:t>
        <a:bodyPr/>
        <a:lstStyle/>
        <a:p>
          <a:endParaRPr lang="en-US"/>
        </a:p>
      </dgm:t>
    </dgm:pt>
    <dgm:pt modelId="{AA2E85E8-48B9-47EB-AE94-63FA31F515CF}">
      <dgm:prSet phldrT="[Text]"/>
      <dgm:spPr/>
      <dgm:t>
        <a:bodyPr/>
        <a:lstStyle/>
        <a:p>
          <a:r>
            <a:rPr lang="en-US" dirty="0"/>
            <a:t>Collect data for F-150s.</a:t>
          </a:r>
        </a:p>
      </dgm:t>
    </dgm:pt>
    <dgm:pt modelId="{738F1882-9755-4399-BF2D-F12F9B9BC6EB}" type="parTrans" cxnId="{1465682B-4A9E-4D3E-9F3E-E31EFCD2243E}">
      <dgm:prSet/>
      <dgm:spPr/>
      <dgm:t>
        <a:bodyPr/>
        <a:lstStyle/>
        <a:p>
          <a:endParaRPr lang="en-US"/>
        </a:p>
      </dgm:t>
    </dgm:pt>
    <dgm:pt modelId="{05EAB055-281D-4056-AE9A-6B3D97180F00}" type="sibTrans" cxnId="{1465682B-4A9E-4D3E-9F3E-E31EFCD2243E}">
      <dgm:prSet/>
      <dgm:spPr/>
      <dgm:t>
        <a:bodyPr/>
        <a:lstStyle/>
        <a:p>
          <a:endParaRPr lang="en-US"/>
        </a:p>
      </dgm:t>
    </dgm:pt>
    <dgm:pt modelId="{F71EEC20-4AF7-479B-8515-52A110FFD04E}">
      <dgm:prSet phldrT="[Text]"/>
      <dgm:spPr/>
      <dgm:t>
        <a:bodyPr/>
        <a:lstStyle/>
        <a:p>
          <a:r>
            <a:rPr lang="en-US" dirty="0"/>
            <a:t>Conduct analysis.</a:t>
          </a:r>
        </a:p>
      </dgm:t>
    </dgm:pt>
    <dgm:pt modelId="{B37AB75F-5E7E-4BBC-A1AE-34071254C618}" type="parTrans" cxnId="{1C017E26-7E4D-4FDB-9AF7-C1AEE0406565}">
      <dgm:prSet/>
      <dgm:spPr/>
      <dgm:t>
        <a:bodyPr/>
        <a:lstStyle/>
        <a:p>
          <a:endParaRPr lang="en-US"/>
        </a:p>
      </dgm:t>
    </dgm:pt>
    <dgm:pt modelId="{FD5F818A-7C0F-4183-81AB-057B53479E91}" type="sibTrans" cxnId="{1C017E26-7E4D-4FDB-9AF7-C1AEE0406565}">
      <dgm:prSet/>
      <dgm:spPr/>
      <dgm:t>
        <a:bodyPr/>
        <a:lstStyle/>
        <a:p>
          <a:endParaRPr lang="en-US"/>
        </a:p>
      </dgm:t>
    </dgm:pt>
    <dgm:pt modelId="{6E45EBF7-EA54-4DC8-B1FF-3E35392FAF56}">
      <dgm:prSet phldrT="[Text]"/>
      <dgm:spPr/>
      <dgm:t>
        <a:bodyPr/>
        <a:lstStyle/>
        <a:p>
          <a:r>
            <a:rPr lang="en-US" dirty="0"/>
            <a:t>Scale study to other vehicle types.</a:t>
          </a:r>
        </a:p>
      </dgm:t>
    </dgm:pt>
    <dgm:pt modelId="{4353E731-3D1C-4F6D-BD56-B220F84C21A4}" type="parTrans" cxnId="{21E8769A-073C-4DBB-8394-7639EFC3D95F}">
      <dgm:prSet/>
      <dgm:spPr/>
      <dgm:t>
        <a:bodyPr/>
        <a:lstStyle/>
        <a:p>
          <a:endParaRPr lang="en-US"/>
        </a:p>
      </dgm:t>
    </dgm:pt>
    <dgm:pt modelId="{F6C268E0-361C-4F2E-A892-9F62FD0481D2}" type="sibTrans" cxnId="{21E8769A-073C-4DBB-8394-7639EFC3D95F}">
      <dgm:prSet/>
      <dgm:spPr/>
      <dgm:t>
        <a:bodyPr/>
        <a:lstStyle/>
        <a:p>
          <a:endParaRPr lang="en-US"/>
        </a:p>
      </dgm:t>
    </dgm:pt>
    <dgm:pt modelId="{CFD4E5D1-0ACA-47A6-8DC3-83E6DE848C7A}" type="pres">
      <dgm:prSet presAssocID="{F6BB9C3A-32DC-4A5F-929E-EF24E8E560FC}" presName="Name0" presStyleCnt="0">
        <dgm:presLayoutVars>
          <dgm:dir/>
          <dgm:resizeHandles val="exact"/>
        </dgm:presLayoutVars>
      </dgm:prSet>
      <dgm:spPr/>
    </dgm:pt>
    <dgm:pt modelId="{D97E22E8-6CD8-4AA1-ADDF-FA8BA82825BA}" type="pres">
      <dgm:prSet presAssocID="{F6BB9C3A-32DC-4A5F-929E-EF24E8E560FC}" presName="arrow" presStyleLbl="bgShp" presStyleIdx="0" presStyleCnt="1"/>
      <dgm:spPr/>
    </dgm:pt>
    <dgm:pt modelId="{173A9260-9DA9-4F95-8E93-9B8A47B083E4}" type="pres">
      <dgm:prSet presAssocID="{F6BB9C3A-32DC-4A5F-929E-EF24E8E560FC}" presName="points" presStyleCnt="0"/>
      <dgm:spPr/>
    </dgm:pt>
    <dgm:pt modelId="{918AD1B0-EBD7-4733-8F2E-040DF3E7E66C}" type="pres">
      <dgm:prSet presAssocID="{91A2D025-C89C-4A69-8ED2-1171CB4607EC}" presName="compositeA" presStyleCnt="0"/>
      <dgm:spPr/>
    </dgm:pt>
    <dgm:pt modelId="{4F29F922-AFE2-42AF-91F2-2EBDB911A989}" type="pres">
      <dgm:prSet presAssocID="{91A2D025-C89C-4A69-8ED2-1171CB4607EC}" presName="textA" presStyleLbl="revTx" presStyleIdx="0" presStyleCnt="5">
        <dgm:presLayoutVars>
          <dgm:bulletEnabled val="1"/>
        </dgm:presLayoutVars>
      </dgm:prSet>
      <dgm:spPr/>
    </dgm:pt>
    <dgm:pt modelId="{97CD2431-386C-485C-8EC4-9DD610610703}" type="pres">
      <dgm:prSet presAssocID="{91A2D025-C89C-4A69-8ED2-1171CB4607EC}" presName="circleA" presStyleLbl="node1" presStyleIdx="0" presStyleCnt="5"/>
      <dgm:spPr/>
    </dgm:pt>
    <dgm:pt modelId="{A224DC49-B471-4DD7-842F-86E315C1F4F9}" type="pres">
      <dgm:prSet presAssocID="{91A2D025-C89C-4A69-8ED2-1171CB4607EC}" presName="spaceA" presStyleCnt="0"/>
      <dgm:spPr/>
    </dgm:pt>
    <dgm:pt modelId="{07CBA5B7-B25E-4699-A530-C600BF507816}" type="pres">
      <dgm:prSet presAssocID="{D89DC507-FB34-42B8-BD74-140C7323F4DA}" presName="space" presStyleCnt="0"/>
      <dgm:spPr/>
    </dgm:pt>
    <dgm:pt modelId="{7296DA92-F683-4DA1-AA67-65F909D7288B}" type="pres">
      <dgm:prSet presAssocID="{ED0340A9-ACCA-4854-84AD-0C413903E28C}" presName="compositeB" presStyleCnt="0"/>
      <dgm:spPr/>
    </dgm:pt>
    <dgm:pt modelId="{31A37015-5467-4A31-915F-6EF24C0A4957}" type="pres">
      <dgm:prSet presAssocID="{ED0340A9-ACCA-4854-84AD-0C413903E28C}" presName="textB" presStyleLbl="revTx" presStyleIdx="1" presStyleCnt="5">
        <dgm:presLayoutVars>
          <dgm:bulletEnabled val="1"/>
        </dgm:presLayoutVars>
      </dgm:prSet>
      <dgm:spPr/>
    </dgm:pt>
    <dgm:pt modelId="{EDE542D4-C6B7-40AA-B344-22E05E5E95DD}" type="pres">
      <dgm:prSet presAssocID="{ED0340A9-ACCA-4854-84AD-0C413903E28C}" presName="circleB" presStyleLbl="node1" presStyleIdx="1" presStyleCnt="5"/>
      <dgm:spPr/>
    </dgm:pt>
    <dgm:pt modelId="{CC8EA791-0186-4E67-ABD4-1F854C566076}" type="pres">
      <dgm:prSet presAssocID="{ED0340A9-ACCA-4854-84AD-0C413903E28C}" presName="spaceB" presStyleCnt="0"/>
      <dgm:spPr/>
    </dgm:pt>
    <dgm:pt modelId="{671A6342-7D6E-40F5-8FF9-777066E0A4F5}" type="pres">
      <dgm:prSet presAssocID="{E07FAB5F-7BE0-4FDD-88E2-5A43AEFD1CF5}" presName="space" presStyleCnt="0"/>
      <dgm:spPr/>
    </dgm:pt>
    <dgm:pt modelId="{A1BBB11B-6365-4072-9BEE-43604710766E}" type="pres">
      <dgm:prSet presAssocID="{AA2E85E8-48B9-47EB-AE94-63FA31F515CF}" presName="compositeA" presStyleCnt="0"/>
      <dgm:spPr/>
    </dgm:pt>
    <dgm:pt modelId="{3D73CAFA-2404-45FD-9318-DDD935A26DF4}" type="pres">
      <dgm:prSet presAssocID="{AA2E85E8-48B9-47EB-AE94-63FA31F515CF}" presName="textA" presStyleLbl="revTx" presStyleIdx="2" presStyleCnt="5">
        <dgm:presLayoutVars>
          <dgm:bulletEnabled val="1"/>
        </dgm:presLayoutVars>
      </dgm:prSet>
      <dgm:spPr/>
    </dgm:pt>
    <dgm:pt modelId="{6FEEFD94-1B1A-48F2-AEF8-9803A7908576}" type="pres">
      <dgm:prSet presAssocID="{AA2E85E8-48B9-47EB-AE94-63FA31F515CF}" presName="circleA" presStyleLbl="node1" presStyleIdx="2" presStyleCnt="5"/>
      <dgm:spPr/>
    </dgm:pt>
    <dgm:pt modelId="{FD5879AE-735D-49F0-BFEF-3FD08E192B93}" type="pres">
      <dgm:prSet presAssocID="{AA2E85E8-48B9-47EB-AE94-63FA31F515CF}" presName="spaceA" presStyleCnt="0"/>
      <dgm:spPr/>
    </dgm:pt>
    <dgm:pt modelId="{EE2210CD-ECC5-47B7-A94E-0E8103E5EF6E}" type="pres">
      <dgm:prSet presAssocID="{05EAB055-281D-4056-AE9A-6B3D97180F00}" presName="space" presStyleCnt="0"/>
      <dgm:spPr/>
    </dgm:pt>
    <dgm:pt modelId="{CF66E621-58F9-4CD9-8863-7A10D6ECD880}" type="pres">
      <dgm:prSet presAssocID="{F71EEC20-4AF7-479B-8515-52A110FFD04E}" presName="compositeB" presStyleCnt="0"/>
      <dgm:spPr/>
    </dgm:pt>
    <dgm:pt modelId="{D88E56E5-D54D-48B8-9AAC-88AD40EA5564}" type="pres">
      <dgm:prSet presAssocID="{F71EEC20-4AF7-479B-8515-52A110FFD04E}" presName="textB" presStyleLbl="revTx" presStyleIdx="3" presStyleCnt="5">
        <dgm:presLayoutVars>
          <dgm:bulletEnabled val="1"/>
        </dgm:presLayoutVars>
      </dgm:prSet>
      <dgm:spPr/>
    </dgm:pt>
    <dgm:pt modelId="{5CC63847-A2ED-48ED-BE9A-148F3E725A66}" type="pres">
      <dgm:prSet presAssocID="{F71EEC20-4AF7-479B-8515-52A110FFD04E}" presName="circleB" presStyleLbl="node1" presStyleIdx="3" presStyleCnt="5"/>
      <dgm:spPr/>
    </dgm:pt>
    <dgm:pt modelId="{FD037E1F-01EB-4CEB-804A-CAEB0FC0FE4A}" type="pres">
      <dgm:prSet presAssocID="{F71EEC20-4AF7-479B-8515-52A110FFD04E}" presName="spaceB" presStyleCnt="0"/>
      <dgm:spPr/>
    </dgm:pt>
    <dgm:pt modelId="{EBDE05A6-A05E-4BCD-9E26-39E1A6B11115}" type="pres">
      <dgm:prSet presAssocID="{FD5F818A-7C0F-4183-81AB-057B53479E91}" presName="space" presStyleCnt="0"/>
      <dgm:spPr/>
    </dgm:pt>
    <dgm:pt modelId="{9E1B3E7C-80E5-4655-8842-B73FA9DFE259}" type="pres">
      <dgm:prSet presAssocID="{6E45EBF7-EA54-4DC8-B1FF-3E35392FAF56}" presName="compositeA" presStyleCnt="0"/>
      <dgm:spPr/>
    </dgm:pt>
    <dgm:pt modelId="{6C5253AA-E5A7-4B0C-A984-8EAA535E9836}" type="pres">
      <dgm:prSet presAssocID="{6E45EBF7-EA54-4DC8-B1FF-3E35392FAF56}" presName="textA" presStyleLbl="revTx" presStyleIdx="4" presStyleCnt="5">
        <dgm:presLayoutVars>
          <dgm:bulletEnabled val="1"/>
        </dgm:presLayoutVars>
      </dgm:prSet>
      <dgm:spPr/>
    </dgm:pt>
    <dgm:pt modelId="{61A26A32-AE66-46C1-A4CC-DC5C14A91E6F}" type="pres">
      <dgm:prSet presAssocID="{6E45EBF7-EA54-4DC8-B1FF-3E35392FAF56}" presName="circleA" presStyleLbl="node1" presStyleIdx="4" presStyleCnt="5"/>
      <dgm:spPr/>
    </dgm:pt>
    <dgm:pt modelId="{C2C9E3CD-B922-46FD-A8CF-A84F7F3FBCBA}" type="pres">
      <dgm:prSet presAssocID="{6E45EBF7-EA54-4DC8-B1FF-3E35392FAF56}" presName="spaceA" presStyleCnt="0"/>
      <dgm:spPr/>
    </dgm:pt>
  </dgm:ptLst>
  <dgm:cxnLst>
    <dgm:cxn modelId="{91F95D08-0B9D-4D7E-9DB4-77E256FCA71B}" type="presOf" srcId="{ED0340A9-ACCA-4854-84AD-0C413903E28C}" destId="{31A37015-5467-4A31-915F-6EF24C0A4957}" srcOrd="0" destOrd="0" presId="urn:microsoft.com/office/officeart/2005/8/layout/hProcess11"/>
    <dgm:cxn modelId="{1C017E26-7E4D-4FDB-9AF7-C1AEE0406565}" srcId="{F6BB9C3A-32DC-4A5F-929E-EF24E8E560FC}" destId="{F71EEC20-4AF7-479B-8515-52A110FFD04E}" srcOrd="3" destOrd="0" parTransId="{B37AB75F-5E7E-4BBC-A1AE-34071254C618}" sibTransId="{FD5F818A-7C0F-4183-81AB-057B53479E91}"/>
    <dgm:cxn modelId="{1465682B-4A9E-4D3E-9F3E-E31EFCD2243E}" srcId="{F6BB9C3A-32DC-4A5F-929E-EF24E8E560FC}" destId="{AA2E85E8-48B9-47EB-AE94-63FA31F515CF}" srcOrd="2" destOrd="0" parTransId="{738F1882-9755-4399-BF2D-F12F9B9BC6EB}" sibTransId="{05EAB055-281D-4056-AE9A-6B3D97180F00}"/>
    <dgm:cxn modelId="{4D9E3C99-7D5F-4EC2-AFA1-F601AB3230E9}" srcId="{F6BB9C3A-32DC-4A5F-929E-EF24E8E560FC}" destId="{91A2D025-C89C-4A69-8ED2-1171CB4607EC}" srcOrd="0" destOrd="0" parTransId="{EE52B92D-1B98-4743-AE1E-83198E3E13A7}" sibTransId="{D89DC507-FB34-42B8-BD74-140C7323F4DA}"/>
    <dgm:cxn modelId="{21E8769A-073C-4DBB-8394-7639EFC3D95F}" srcId="{F6BB9C3A-32DC-4A5F-929E-EF24E8E560FC}" destId="{6E45EBF7-EA54-4DC8-B1FF-3E35392FAF56}" srcOrd="4" destOrd="0" parTransId="{4353E731-3D1C-4F6D-BD56-B220F84C21A4}" sibTransId="{F6C268E0-361C-4F2E-A892-9F62FD0481D2}"/>
    <dgm:cxn modelId="{9D8F2EAA-9AC5-4DA6-B295-427884C749FF}" type="presOf" srcId="{AA2E85E8-48B9-47EB-AE94-63FA31F515CF}" destId="{3D73CAFA-2404-45FD-9318-DDD935A26DF4}" srcOrd="0" destOrd="0" presId="urn:microsoft.com/office/officeart/2005/8/layout/hProcess11"/>
    <dgm:cxn modelId="{1FACD6B4-2ECB-4041-A4E3-F1C9071197ED}" type="presOf" srcId="{91A2D025-C89C-4A69-8ED2-1171CB4607EC}" destId="{4F29F922-AFE2-42AF-91F2-2EBDB911A989}" srcOrd="0" destOrd="0" presId="urn:microsoft.com/office/officeart/2005/8/layout/hProcess11"/>
    <dgm:cxn modelId="{5499D4D8-1904-4976-A3AC-EB7B69AEE9E7}" type="presOf" srcId="{F71EEC20-4AF7-479B-8515-52A110FFD04E}" destId="{D88E56E5-D54D-48B8-9AAC-88AD40EA5564}" srcOrd="0" destOrd="0" presId="urn:microsoft.com/office/officeart/2005/8/layout/hProcess11"/>
    <dgm:cxn modelId="{B61534EB-A2ED-48EE-80A1-6F3FE57B82C1}" type="presOf" srcId="{F6BB9C3A-32DC-4A5F-929E-EF24E8E560FC}" destId="{CFD4E5D1-0ACA-47A6-8DC3-83E6DE848C7A}" srcOrd="0" destOrd="0" presId="urn:microsoft.com/office/officeart/2005/8/layout/hProcess11"/>
    <dgm:cxn modelId="{2C4ED6F5-3608-44A2-99EA-C5D735CD5B37}" srcId="{F6BB9C3A-32DC-4A5F-929E-EF24E8E560FC}" destId="{ED0340A9-ACCA-4854-84AD-0C413903E28C}" srcOrd="1" destOrd="0" parTransId="{EC7ABB1F-8B45-4593-9901-E5A1513457BC}" sibTransId="{E07FAB5F-7BE0-4FDD-88E2-5A43AEFD1CF5}"/>
    <dgm:cxn modelId="{7822CBF7-1CFE-447E-9AEC-A20DFECF3617}" type="presOf" srcId="{6E45EBF7-EA54-4DC8-B1FF-3E35392FAF56}" destId="{6C5253AA-E5A7-4B0C-A984-8EAA535E9836}" srcOrd="0" destOrd="0" presId="urn:microsoft.com/office/officeart/2005/8/layout/hProcess11"/>
    <dgm:cxn modelId="{8C06E340-B2E0-423E-B3FA-0FB3C15BFCE6}" type="presParOf" srcId="{CFD4E5D1-0ACA-47A6-8DC3-83E6DE848C7A}" destId="{D97E22E8-6CD8-4AA1-ADDF-FA8BA82825BA}" srcOrd="0" destOrd="0" presId="urn:microsoft.com/office/officeart/2005/8/layout/hProcess11"/>
    <dgm:cxn modelId="{D20DE4A8-A0E0-4590-AE07-5427A9B1684E}" type="presParOf" srcId="{CFD4E5D1-0ACA-47A6-8DC3-83E6DE848C7A}" destId="{173A9260-9DA9-4F95-8E93-9B8A47B083E4}" srcOrd="1" destOrd="0" presId="urn:microsoft.com/office/officeart/2005/8/layout/hProcess11"/>
    <dgm:cxn modelId="{7200FD53-7DE4-4B96-89DC-02507CEE083A}" type="presParOf" srcId="{173A9260-9DA9-4F95-8E93-9B8A47B083E4}" destId="{918AD1B0-EBD7-4733-8F2E-040DF3E7E66C}" srcOrd="0" destOrd="0" presId="urn:microsoft.com/office/officeart/2005/8/layout/hProcess11"/>
    <dgm:cxn modelId="{6A1FD9A8-1D62-4C2C-979C-AF09C1A20874}" type="presParOf" srcId="{918AD1B0-EBD7-4733-8F2E-040DF3E7E66C}" destId="{4F29F922-AFE2-42AF-91F2-2EBDB911A989}" srcOrd="0" destOrd="0" presId="urn:microsoft.com/office/officeart/2005/8/layout/hProcess11"/>
    <dgm:cxn modelId="{8ABAFE3A-9AEA-4441-8D53-31BEA3887D6D}" type="presParOf" srcId="{918AD1B0-EBD7-4733-8F2E-040DF3E7E66C}" destId="{97CD2431-386C-485C-8EC4-9DD610610703}" srcOrd="1" destOrd="0" presId="urn:microsoft.com/office/officeart/2005/8/layout/hProcess11"/>
    <dgm:cxn modelId="{144D6AC3-A3AB-4C1B-8E10-5BCFBA6D958F}" type="presParOf" srcId="{918AD1B0-EBD7-4733-8F2E-040DF3E7E66C}" destId="{A224DC49-B471-4DD7-842F-86E315C1F4F9}" srcOrd="2" destOrd="0" presId="urn:microsoft.com/office/officeart/2005/8/layout/hProcess11"/>
    <dgm:cxn modelId="{F24BE714-4A0C-40C4-A769-4429AB664A65}" type="presParOf" srcId="{173A9260-9DA9-4F95-8E93-9B8A47B083E4}" destId="{07CBA5B7-B25E-4699-A530-C600BF507816}" srcOrd="1" destOrd="0" presId="urn:microsoft.com/office/officeart/2005/8/layout/hProcess11"/>
    <dgm:cxn modelId="{87A5F3D7-CC20-412A-988B-CEC558E3E930}" type="presParOf" srcId="{173A9260-9DA9-4F95-8E93-9B8A47B083E4}" destId="{7296DA92-F683-4DA1-AA67-65F909D7288B}" srcOrd="2" destOrd="0" presId="urn:microsoft.com/office/officeart/2005/8/layout/hProcess11"/>
    <dgm:cxn modelId="{CC925C1C-0243-46CF-BCD1-1BDFFF23621B}" type="presParOf" srcId="{7296DA92-F683-4DA1-AA67-65F909D7288B}" destId="{31A37015-5467-4A31-915F-6EF24C0A4957}" srcOrd="0" destOrd="0" presId="urn:microsoft.com/office/officeart/2005/8/layout/hProcess11"/>
    <dgm:cxn modelId="{36FD2ED9-FE76-471D-9AE1-40553F68AB86}" type="presParOf" srcId="{7296DA92-F683-4DA1-AA67-65F909D7288B}" destId="{EDE542D4-C6B7-40AA-B344-22E05E5E95DD}" srcOrd="1" destOrd="0" presId="urn:microsoft.com/office/officeart/2005/8/layout/hProcess11"/>
    <dgm:cxn modelId="{E5072619-32F8-4BE8-A51F-E34F81E54F15}" type="presParOf" srcId="{7296DA92-F683-4DA1-AA67-65F909D7288B}" destId="{CC8EA791-0186-4E67-ABD4-1F854C566076}" srcOrd="2" destOrd="0" presId="urn:microsoft.com/office/officeart/2005/8/layout/hProcess11"/>
    <dgm:cxn modelId="{A5227283-80BF-4E88-9391-B08520955232}" type="presParOf" srcId="{173A9260-9DA9-4F95-8E93-9B8A47B083E4}" destId="{671A6342-7D6E-40F5-8FF9-777066E0A4F5}" srcOrd="3" destOrd="0" presId="urn:microsoft.com/office/officeart/2005/8/layout/hProcess11"/>
    <dgm:cxn modelId="{A7335A9E-B73C-405B-AE84-700CBD52D58A}" type="presParOf" srcId="{173A9260-9DA9-4F95-8E93-9B8A47B083E4}" destId="{A1BBB11B-6365-4072-9BEE-43604710766E}" srcOrd="4" destOrd="0" presId="urn:microsoft.com/office/officeart/2005/8/layout/hProcess11"/>
    <dgm:cxn modelId="{AF85068B-DB17-4050-978D-427FDD18E9B3}" type="presParOf" srcId="{A1BBB11B-6365-4072-9BEE-43604710766E}" destId="{3D73CAFA-2404-45FD-9318-DDD935A26DF4}" srcOrd="0" destOrd="0" presId="urn:microsoft.com/office/officeart/2005/8/layout/hProcess11"/>
    <dgm:cxn modelId="{C271A762-1D76-4AE3-BA13-D6BA77A4E93C}" type="presParOf" srcId="{A1BBB11B-6365-4072-9BEE-43604710766E}" destId="{6FEEFD94-1B1A-48F2-AEF8-9803A7908576}" srcOrd="1" destOrd="0" presId="urn:microsoft.com/office/officeart/2005/8/layout/hProcess11"/>
    <dgm:cxn modelId="{4075439B-C142-4156-AFED-A8E999EA78A4}" type="presParOf" srcId="{A1BBB11B-6365-4072-9BEE-43604710766E}" destId="{FD5879AE-735D-49F0-BFEF-3FD08E192B93}" srcOrd="2" destOrd="0" presId="urn:microsoft.com/office/officeart/2005/8/layout/hProcess11"/>
    <dgm:cxn modelId="{D413AEBD-4DE2-4240-9672-BDC23159E31D}" type="presParOf" srcId="{173A9260-9DA9-4F95-8E93-9B8A47B083E4}" destId="{EE2210CD-ECC5-47B7-A94E-0E8103E5EF6E}" srcOrd="5" destOrd="0" presId="urn:microsoft.com/office/officeart/2005/8/layout/hProcess11"/>
    <dgm:cxn modelId="{46BAEEC7-863B-420B-9DF5-EDADF130FE5A}" type="presParOf" srcId="{173A9260-9DA9-4F95-8E93-9B8A47B083E4}" destId="{CF66E621-58F9-4CD9-8863-7A10D6ECD880}" srcOrd="6" destOrd="0" presId="urn:microsoft.com/office/officeart/2005/8/layout/hProcess11"/>
    <dgm:cxn modelId="{8A2CED9A-59A0-47EA-975D-FE4609B5F4B7}" type="presParOf" srcId="{CF66E621-58F9-4CD9-8863-7A10D6ECD880}" destId="{D88E56E5-D54D-48B8-9AAC-88AD40EA5564}" srcOrd="0" destOrd="0" presId="urn:microsoft.com/office/officeart/2005/8/layout/hProcess11"/>
    <dgm:cxn modelId="{70BBF959-54CA-4C30-94F3-BD37DDE1412C}" type="presParOf" srcId="{CF66E621-58F9-4CD9-8863-7A10D6ECD880}" destId="{5CC63847-A2ED-48ED-BE9A-148F3E725A66}" srcOrd="1" destOrd="0" presId="urn:microsoft.com/office/officeart/2005/8/layout/hProcess11"/>
    <dgm:cxn modelId="{D3C82829-D079-42A0-825B-6D9AD2040DF1}" type="presParOf" srcId="{CF66E621-58F9-4CD9-8863-7A10D6ECD880}" destId="{FD037E1F-01EB-4CEB-804A-CAEB0FC0FE4A}" srcOrd="2" destOrd="0" presId="urn:microsoft.com/office/officeart/2005/8/layout/hProcess11"/>
    <dgm:cxn modelId="{07E1FE55-61A3-4FFF-A187-DC8E6AE9F7F9}" type="presParOf" srcId="{173A9260-9DA9-4F95-8E93-9B8A47B083E4}" destId="{EBDE05A6-A05E-4BCD-9E26-39E1A6B11115}" srcOrd="7" destOrd="0" presId="urn:microsoft.com/office/officeart/2005/8/layout/hProcess11"/>
    <dgm:cxn modelId="{A96A19B9-6228-4D6E-A445-4AD90E1158AF}" type="presParOf" srcId="{173A9260-9DA9-4F95-8E93-9B8A47B083E4}" destId="{9E1B3E7C-80E5-4655-8842-B73FA9DFE259}" srcOrd="8" destOrd="0" presId="urn:microsoft.com/office/officeart/2005/8/layout/hProcess11"/>
    <dgm:cxn modelId="{630516ED-80C6-4501-9F79-BE7F80E0BEB5}" type="presParOf" srcId="{9E1B3E7C-80E5-4655-8842-B73FA9DFE259}" destId="{6C5253AA-E5A7-4B0C-A984-8EAA535E9836}" srcOrd="0" destOrd="0" presId="urn:microsoft.com/office/officeart/2005/8/layout/hProcess11"/>
    <dgm:cxn modelId="{5FD54155-9D99-48C8-A0D0-3B5D1A39A168}" type="presParOf" srcId="{9E1B3E7C-80E5-4655-8842-B73FA9DFE259}" destId="{61A26A32-AE66-46C1-A4CC-DC5C14A91E6F}" srcOrd="1" destOrd="0" presId="urn:microsoft.com/office/officeart/2005/8/layout/hProcess11"/>
    <dgm:cxn modelId="{3A960217-924F-4794-9A80-194D6E8EC08E}" type="presParOf" srcId="{9E1B3E7C-80E5-4655-8842-B73FA9DFE259}" destId="{C2C9E3CD-B922-46FD-A8CF-A84F7F3FBCB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7723E9-A012-4FB4-9292-F60CE9758E9E}" type="doc">
      <dgm:prSet loTypeId="urn:microsoft.com/office/officeart/2005/8/layout/hProcess11" loCatId="process" qsTypeId="urn:microsoft.com/office/officeart/2005/8/quickstyle/simple1" qsCatId="simple" csTypeId="urn:microsoft.com/office/officeart/2005/8/colors/accent1_2" csCatId="accent1" phldr="1"/>
      <dgm:spPr/>
    </dgm:pt>
    <dgm:pt modelId="{49DE27FB-82BF-4A51-A56E-41EB8E95AFE6}">
      <dgm:prSet phldrT="[Text]"/>
      <dgm:spPr/>
      <dgm:t>
        <a:bodyPr/>
        <a:lstStyle/>
        <a:p>
          <a:r>
            <a:rPr lang="en-US" b="1" dirty="0"/>
            <a:t>Perform rudimentary analysis on Explorer.</a:t>
          </a:r>
        </a:p>
      </dgm:t>
    </dgm:pt>
    <dgm:pt modelId="{5027FCD6-55CA-424B-AFAB-73C2279FFB25}" type="parTrans" cxnId="{A7C54D2F-30DE-4C99-AAD2-D97E0C142DA3}">
      <dgm:prSet/>
      <dgm:spPr/>
      <dgm:t>
        <a:bodyPr/>
        <a:lstStyle/>
        <a:p>
          <a:endParaRPr lang="en-US"/>
        </a:p>
      </dgm:t>
    </dgm:pt>
    <dgm:pt modelId="{EB9B6D70-4641-40D5-8F96-B0E3F8401BD3}" type="sibTrans" cxnId="{A7C54D2F-30DE-4C99-AAD2-D97E0C142DA3}">
      <dgm:prSet/>
      <dgm:spPr/>
      <dgm:t>
        <a:bodyPr/>
        <a:lstStyle/>
        <a:p>
          <a:endParaRPr lang="en-US"/>
        </a:p>
      </dgm:t>
    </dgm:pt>
    <dgm:pt modelId="{92ED31F8-0519-4BDD-AD04-FCA8CBCB48C1}" type="pres">
      <dgm:prSet presAssocID="{3F7723E9-A012-4FB4-9292-F60CE9758E9E}" presName="Name0" presStyleCnt="0">
        <dgm:presLayoutVars>
          <dgm:dir/>
          <dgm:resizeHandles val="exact"/>
        </dgm:presLayoutVars>
      </dgm:prSet>
      <dgm:spPr/>
    </dgm:pt>
    <dgm:pt modelId="{37887BF9-BA06-42A6-8406-439EE57D2B82}" type="pres">
      <dgm:prSet presAssocID="{3F7723E9-A012-4FB4-9292-F60CE9758E9E}" presName="arrow" presStyleLbl="bgShp" presStyleIdx="0" presStyleCnt="1" custScaleX="82645" custScaleY="57317"/>
      <dgm:spPr>
        <a:prstGeom prst="chevron">
          <a:avLst/>
        </a:prstGeom>
      </dgm:spPr>
    </dgm:pt>
    <dgm:pt modelId="{98AD9816-A801-4675-81C0-3BEDB67C0F81}" type="pres">
      <dgm:prSet presAssocID="{3F7723E9-A012-4FB4-9292-F60CE9758E9E}" presName="points" presStyleCnt="0"/>
      <dgm:spPr/>
    </dgm:pt>
    <dgm:pt modelId="{012C554C-002C-4C30-8AEC-B7842764D58D}" type="pres">
      <dgm:prSet presAssocID="{49DE27FB-82BF-4A51-A56E-41EB8E95AFE6}" presName="compositeA" presStyleCnt="0"/>
      <dgm:spPr/>
    </dgm:pt>
    <dgm:pt modelId="{F90FC311-9B91-4D1E-A009-56B81AC9924C}" type="pres">
      <dgm:prSet presAssocID="{49DE27FB-82BF-4A51-A56E-41EB8E95AFE6}" presName="textA" presStyleLbl="revTx" presStyleIdx="0" presStyleCnt="1" custLinFactNeighborX="-6103" custLinFactNeighborY="-1999">
        <dgm:presLayoutVars>
          <dgm:bulletEnabled val="1"/>
        </dgm:presLayoutVars>
      </dgm:prSet>
      <dgm:spPr/>
    </dgm:pt>
    <dgm:pt modelId="{F9CCCD8F-31FA-47CB-B977-3B8B08B17A9F}" type="pres">
      <dgm:prSet presAssocID="{49DE27FB-82BF-4A51-A56E-41EB8E95AFE6}" presName="circleA" presStyleLbl="node1" presStyleIdx="0" presStyleCnt="1" custLinFactNeighborX="27545"/>
      <dgm:spPr/>
    </dgm:pt>
    <dgm:pt modelId="{86221A76-87B4-474D-9928-A2F0CBC68262}" type="pres">
      <dgm:prSet presAssocID="{49DE27FB-82BF-4A51-A56E-41EB8E95AFE6}" presName="spaceA" presStyleCnt="0"/>
      <dgm:spPr/>
    </dgm:pt>
  </dgm:ptLst>
  <dgm:cxnLst>
    <dgm:cxn modelId="{1718331F-73A0-49AC-BB2B-1E256C487B83}" type="presOf" srcId="{3F7723E9-A012-4FB4-9292-F60CE9758E9E}" destId="{92ED31F8-0519-4BDD-AD04-FCA8CBCB48C1}" srcOrd="0" destOrd="0" presId="urn:microsoft.com/office/officeart/2005/8/layout/hProcess11"/>
    <dgm:cxn modelId="{A7C54D2F-30DE-4C99-AAD2-D97E0C142DA3}" srcId="{3F7723E9-A012-4FB4-9292-F60CE9758E9E}" destId="{49DE27FB-82BF-4A51-A56E-41EB8E95AFE6}" srcOrd="0" destOrd="0" parTransId="{5027FCD6-55CA-424B-AFAB-73C2279FFB25}" sibTransId="{EB9B6D70-4641-40D5-8F96-B0E3F8401BD3}"/>
    <dgm:cxn modelId="{89AD9F6E-B3A9-4F44-A3CB-E39A85AFBD10}" type="presOf" srcId="{49DE27FB-82BF-4A51-A56E-41EB8E95AFE6}" destId="{F90FC311-9B91-4D1E-A009-56B81AC9924C}" srcOrd="0" destOrd="0" presId="urn:microsoft.com/office/officeart/2005/8/layout/hProcess11"/>
    <dgm:cxn modelId="{4D9687B2-539B-4E4F-8985-F43BAD751B04}" type="presParOf" srcId="{92ED31F8-0519-4BDD-AD04-FCA8CBCB48C1}" destId="{37887BF9-BA06-42A6-8406-439EE57D2B82}" srcOrd="0" destOrd="0" presId="urn:microsoft.com/office/officeart/2005/8/layout/hProcess11"/>
    <dgm:cxn modelId="{4EB2B19C-056E-4FF6-8D7C-A019F112E330}" type="presParOf" srcId="{92ED31F8-0519-4BDD-AD04-FCA8CBCB48C1}" destId="{98AD9816-A801-4675-81C0-3BEDB67C0F81}" srcOrd="1" destOrd="0" presId="urn:microsoft.com/office/officeart/2005/8/layout/hProcess11"/>
    <dgm:cxn modelId="{CAF7C717-7167-4094-808C-A89EAD364B73}" type="presParOf" srcId="{98AD9816-A801-4675-81C0-3BEDB67C0F81}" destId="{012C554C-002C-4C30-8AEC-B7842764D58D}" srcOrd="0" destOrd="0" presId="urn:microsoft.com/office/officeart/2005/8/layout/hProcess11"/>
    <dgm:cxn modelId="{C2112DEA-BEF0-4078-87D1-1C53FB0244B3}" type="presParOf" srcId="{012C554C-002C-4C30-8AEC-B7842764D58D}" destId="{F90FC311-9B91-4D1E-A009-56B81AC9924C}" srcOrd="0" destOrd="0" presId="urn:microsoft.com/office/officeart/2005/8/layout/hProcess11"/>
    <dgm:cxn modelId="{AA574400-8F47-4083-894E-532638F08237}" type="presParOf" srcId="{012C554C-002C-4C30-8AEC-B7842764D58D}" destId="{F9CCCD8F-31FA-47CB-B977-3B8B08B17A9F}" srcOrd="1" destOrd="0" presId="urn:microsoft.com/office/officeart/2005/8/layout/hProcess11"/>
    <dgm:cxn modelId="{9207CA38-7FC8-437E-80B4-4A642FD76569}" type="presParOf" srcId="{012C554C-002C-4C30-8AEC-B7842764D58D}" destId="{86221A76-87B4-474D-9928-A2F0CBC68262}"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E22E8-6CD8-4AA1-ADDF-FA8BA82825BA}">
      <dsp:nvSpPr>
        <dsp:cNvPr id="0" name=""/>
        <dsp:cNvSpPr/>
      </dsp:nvSpPr>
      <dsp:spPr>
        <a:xfrm>
          <a:off x="0" y="1204186"/>
          <a:ext cx="8610600" cy="1605582"/>
        </a:xfrm>
        <a:prstGeom prst="notchedRight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F29F922-AFE2-42AF-91F2-2EBDB911A989}">
      <dsp:nvSpPr>
        <dsp:cNvPr id="0" name=""/>
        <dsp:cNvSpPr/>
      </dsp:nvSpPr>
      <dsp:spPr>
        <a:xfrm>
          <a:off x="3405" y="0"/>
          <a:ext cx="1488986" cy="160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0" kern="1200" dirty="0"/>
            <a:t>Identify selection criteria for F-150s.</a:t>
          </a:r>
        </a:p>
      </dsp:txBody>
      <dsp:txXfrm>
        <a:off x="3405" y="0"/>
        <a:ext cx="1488986" cy="1605582"/>
      </dsp:txXfrm>
    </dsp:sp>
    <dsp:sp modelId="{97CD2431-386C-485C-8EC4-9DD610610703}">
      <dsp:nvSpPr>
        <dsp:cNvPr id="0" name=""/>
        <dsp:cNvSpPr/>
      </dsp:nvSpPr>
      <dsp:spPr>
        <a:xfrm>
          <a:off x="547200" y="1806279"/>
          <a:ext cx="401395" cy="401395"/>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1A37015-5467-4A31-915F-6EF24C0A4957}">
      <dsp:nvSpPr>
        <dsp:cNvPr id="0" name=""/>
        <dsp:cNvSpPr/>
      </dsp:nvSpPr>
      <dsp:spPr>
        <a:xfrm>
          <a:off x="1566841" y="2408373"/>
          <a:ext cx="1488986" cy="160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dirty="0"/>
            <a:t>Determine CAN signals of interest.</a:t>
          </a:r>
        </a:p>
      </dsp:txBody>
      <dsp:txXfrm>
        <a:off x="1566841" y="2408373"/>
        <a:ext cx="1488986" cy="1605582"/>
      </dsp:txXfrm>
    </dsp:sp>
    <dsp:sp modelId="{EDE542D4-C6B7-40AA-B344-22E05E5E95DD}">
      <dsp:nvSpPr>
        <dsp:cNvPr id="0" name=""/>
        <dsp:cNvSpPr/>
      </dsp:nvSpPr>
      <dsp:spPr>
        <a:xfrm>
          <a:off x="2110636" y="1806279"/>
          <a:ext cx="401395" cy="401395"/>
        </a:xfrm>
        <a:prstGeom prst="ellipse">
          <a:avLst/>
        </a:prstGeom>
        <a:gradFill rotWithShape="0">
          <a:gsLst>
            <a:gs pos="0">
              <a:schemeClr val="accent2">
                <a:hueOff val="-2010008"/>
                <a:satOff val="-9999"/>
                <a:lumOff val="6617"/>
                <a:alphaOff val="0"/>
                <a:tint val="100000"/>
                <a:shade val="100000"/>
                <a:satMod val="130000"/>
              </a:schemeClr>
            </a:gs>
            <a:gs pos="100000">
              <a:schemeClr val="accent2">
                <a:hueOff val="-2010008"/>
                <a:satOff val="-9999"/>
                <a:lumOff val="661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D73CAFA-2404-45FD-9318-DDD935A26DF4}">
      <dsp:nvSpPr>
        <dsp:cNvPr id="0" name=""/>
        <dsp:cNvSpPr/>
      </dsp:nvSpPr>
      <dsp:spPr>
        <a:xfrm>
          <a:off x="3130276" y="0"/>
          <a:ext cx="1488986" cy="160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Collect data for F-150s.</a:t>
          </a:r>
        </a:p>
      </dsp:txBody>
      <dsp:txXfrm>
        <a:off x="3130276" y="0"/>
        <a:ext cx="1488986" cy="1605582"/>
      </dsp:txXfrm>
    </dsp:sp>
    <dsp:sp modelId="{6FEEFD94-1B1A-48F2-AEF8-9803A7908576}">
      <dsp:nvSpPr>
        <dsp:cNvPr id="0" name=""/>
        <dsp:cNvSpPr/>
      </dsp:nvSpPr>
      <dsp:spPr>
        <a:xfrm>
          <a:off x="3674072" y="1806279"/>
          <a:ext cx="401395" cy="401395"/>
        </a:xfrm>
        <a:prstGeom prst="ellipse">
          <a:avLst/>
        </a:prstGeom>
        <a:gradFill rotWithShape="0">
          <a:gsLst>
            <a:gs pos="0">
              <a:schemeClr val="accent2">
                <a:hueOff val="-4020017"/>
                <a:satOff val="-19998"/>
                <a:lumOff val="13235"/>
                <a:alphaOff val="0"/>
                <a:tint val="100000"/>
                <a:shade val="100000"/>
                <a:satMod val="130000"/>
              </a:schemeClr>
            </a:gs>
            <a:gs pos="100000">
              <a:schemeClr val="accent2">
                <a:hueOff val="-4020017"/>
                <a:satOff val="-19998"/>
                <a:lumOff val="1323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88E56E5-D54D-48B8-9AAC-88AD40EA5564}">
      <dsp:nvSpPr>
        <dsp:cNvPr id="0" name=""/>
        <dsp:cNvSpPr/>
      </dsp:nvSpPr>
      <dsp:spPr>
        <a:xfrm>
          <a:off x="4693712" y="2408373"/>
          <a:ext cx="1488986" cy="160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dirty="0"/>
            <a:t>Conduct analysis.</a:t>
          </a:r>
        </a:p>
      </dsp:txBody>
      <dsp:txXfrm>
        <a:off x="4693712" y="2408373"/>
        <a:ext cx="1488986" cy="1605582"/>
      </dsp:txXfrm>
    </dsp:sp>
    <dsp:sp modelId="{5CC63847-A2ED-48ED-BE9A-148F3E725A66}">
      <dsp:nvSpPr>
        <dsp:cNvPr id="0" name=""/>
        <dsp:cNvSpPr/>
      </dsp:nvSpPr>
      <dsp:spPr>
        <a:xfrm>
          <a:off x="5237507" y="1806279"/>
          <a:ext cx="401395" cy="401395"/>
        </a:xfrm>
        <a:prstGeom prst="ellipse">
          <a:avLst/>
        </a:prstGeom>
        <a:gradFill rotWithShape="0">
          <a:gsLst>
            <a:gs pos="0">
              <a:schemeClr val="accent2">
                <a:hueOff val="-6030026"/>
                <a:satOff val="-29998"/>
                <a:lumOff val="19852"/>
                <a:alphaOff val="0"/>
                <a:tint val="100000"/>
                <a:shade val="100000"/>
                <a:satMod val="130000"/>
              </a:schemeClr>
            </a:gs>
            <a:gs pos="100000">
              <a:schemeClr val="accent2">
                <a:hueOff val="-6030026"/>
                <a:satOff val="-29998"/>
                <a:lumOff val="1985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C5253AA-E5A7-4B0C-A984-8EAA535E9836}">
      <dsp:nvSpPr>
        <dsp:cNvPr id="0" name=""/>
        <dsp:cNvSpPr/>
      </dsp:nvSpPr>
      <dsp:spPr>
        <a:xfrm>
          <a:off x="6257148" y="0"/>
          <a:ext cx="1488986" cy="160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Scale study to other vehicle types.</a:t>
          </a:r>
        </a:p>
      </dsp:txBody>
      <dsp:txXfrm>
        <a:off x="6257148" y="0"/>
        <a:ext cx="1488986" cy="1605582"/>
      </dsp:txXfrm>
    </dsp:sp>
    <dsp:sp modelId="{61A26A32-AE66-46C1-A4CC-DC5C14A91E6F}">
      <dsp:nvSpPr>
        <dsp:cNvPr id="0" name=""/>
        <dsp:cNvSpPr/>
      </dsp:nvSpPr>
      <dsp:spPr>
        <a:xfrm>
          <a:off x="6800943" y="1806279"/>
          <a:ext cx="401395" cy="401395"/>
        </a:xfrm>
        <a:prstGeom prst="ellipse">
          <a:avLst/>
        </a:prstGeom>
        <a:gradFill rotWithShape="0">
          <a:gsLst>
            <a:gs pos="0">
              <a:schemeClr val="accent2">
                <a:hueOff val="-8040034"/>
                <a:satOff val="-39997"/>
                <a:lumOff val="26470"/>
                <a:alphaOff val="0"/>
                <a:tint val="100000"/>
                <a:shade val="100000"/>
                <a:satMod val="130000"/>
              </a:schemeClr>
            </a:gs>
            <a:gs pos="100000">
              <a:schemeClr val="accent2">
                <a:hueOff val="-8040034"/>
                <a:satOff val="-39997"/>
                <a:lumOff val="2647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87BF9-BA06-42A6-8406-439EE57D2B82}">
      <dsp:nvSpPr>
        <dsp:cNvPr id="0" name=""/>
        <dsp:cNvSpPr/>
      </dsp:nvSpPr>
      <dsp:spPr>
        <a:xfrm>
          <a:off x="241596" y="1525156"/>
          <a:ext cx="1533987" cy="907370"/>
        </a:xfrm>
        <a:prstGeom prst="chevron">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FC311-9B91-4D1E-A009-56B81AC9924C}">
      <dsp:nvSpPr>
        <dsp:cNvPr id="0" name=""/>
        <dsp:cNvSpPr/>
      </dsp:nvSpPr>
      <dsp:spPr>
        <a:xfrm>
          <a:off x="0" y="0"/>
          <a:ext cx="1670504" cy="1583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Perform rudimentary analysis on Explorer.</a:t>
          </a:r>
        </a:p>
      </dsp:txBody>
      <dsp:txXfrm>
        <a:off x="0" y="0"/>
        <a:ext cx="1670504" cy="1583073"/>
      </dsp:txXfrm>
    </dsp:sp>
    <dsp:sp modelId="{F9CCCD8F-31FA-47CB-B977-3B8B08B17A9F}">
      <dsp:nvSpPr>
        <dsp:cNvPr id="0" name=""/>
        <dsp:cNvSpPr/>
      </dsp:nvSpPr>
      <dsp:spPr>
        <a:xfrm>
          <a:off x="826914" y="1780957"/>
          <a:ext cx="395768" cy="3957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18B11-998C-4F08-A03F-0C39140C92AA}">
      <dsp:nvSpPr>
        <dsp:cNvPr id="0" name=""/>
        <dsp:cNvSpPr/>
      </dsp:nvSpPr>
      <dsp:spPr>
        <a:xfrm>
          <a:off x="5262" y="0"/>
          <a:ext cx="5062686" cy="4419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endParaRPr lang="en-US" sz="2800" kern="1200" dirty="0">
            <a:solidFill>
              <a:schemeClr val="bg1"/>
            </a:solidFill>
          </a:endParaRPr>
        </a:p>
      </dsp:txBody>
      <dsp:txXfrm>
        <a:off x="5262" y="0"/>
        <a:ext cx="5062686" cy="1325880"/>
      </dsp:txXfrm>
    </dsp:sp>
    <dsp:sp modelId="{1C6F265C-5A2A-437C-A1F9-FFCE282F2CAB}">
      <dsp:nvSpPr>
        <dsp:cNvPr id="0" name=""/>
        <dsp:cNvSpPr/>
      </dsp:nvSpPr>
      <dsp:spPr>
        <a:xfrm>
          <a:off x="5447650" y="0"/>
          <a:ext cx="5062686" cy="4419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mj-lt"/>
            <a:buNone/>
          </a:pPr>
          <a:r>
            <a:rPr lang="en-US" sz="2800" kern="1200" dirty="0"/>
            <a:t>Analyzing the time intervals during which the actual temp. is below 0°C.</a:t>
          </a:r>
        </a:p>
      </dsp:txBody>
      <dsp:txXfrm>
        <a:off x="5447650" y="0"/>
        <a:ext cx="5062686" cy="1325880"/>
      </dsp:txXfrm>
    </dsp:sp>
    <dsp:sp modelId="{E58EE3C4-7F1D-4882-B233-258F6C0612C0}">
      <dsp:nvSpPr>
        <dsp:cNvPr id="0" name=""/>
        <dsp:cNvSpPr/>
      </dsp:nvSpPr>
      <dsp:spPr>
        <a:xfrm>
          <a:off x="5953919" y="1327174"/>
          <a:ext cx="4050149" cy="133256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What is the duration that the internal temp. of the compressor is below 0°C?</a:t>
          </a:r>
        </a:p>
      </dsp:txBody>
      <dsp:txXfrm>
        <a:off x="5992949" y="1366204"/>
        <a:ext cx="3972089" cy="1254509"/>
      </dsp:txXfrm>
    </dsp:sp>
    <dsp:sp modelId="{25B0DF0D-213E-4ACC-9D9F-9CE043659A61}">
      <dsp:nvSpPr>
        <dsp:cNvPr id="0" name=""/>
        <dsp:cNvSpPr/>
      </dsp:nvSpPr>
      <dsp:spPr>
        <a:xfrm>
          <a:off x="5953919" y="2864755"/>
          <a:ext cx="4050149" cy="133256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How often is the internal temp. below 0°C?</a:t>
          </a:r>
        </a:p>
      </dsp:txBody>
      <dsp:txXfrm>
        <a:off x="5992949" y="2903785"/>
        <a:ext cx="3972089" cy="12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FC454-EA81-4708-B62C-A81AC54312FD}">
      <dsp:nvSpPr>
        <dsp:cNvPr id="0" name=""/>
        <dsp:cNvSpPr/>
      </dsp:nvSpPr>
      <dsp:spPr>
        <a:xfrm>
          <a:off x="0" y="160019"/>
          <a:ext cx="3794760" cy="3794760"/>
        </a:xfrm>
        <a:prstGeom prst="pie">
          <a:avLst>
            <a:gd name="adj1" fmla="val 5400000"/>
            <a:gd name="adj2" fmla="val 1620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ADAA7B3-D358-4784-8CDD-B2307ADF38E4}">
      <dsp:nvSpPr>
        <dsp:cNvPr id="0" name=""/>
        <dsp:cNvSpPr/>
      </dsp:nvSpPr>
      <dsp:spPr>
        <a:xfrm>
          <a:off x="1897380" y="160019"/>
          <a:ext cx="4427220" cy="379476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Ensure at least 30 days worth of recorded data transfers.</a:t>
          </a:r>
        </a:p>
      </dsp:txBody>
      <dsp:txXfrm>
        <a:off x="1897380" y="160019"/>
        <a:ext cx="4427220" cy="607161"/>
      </dsp:txXfrm>
    </dsp:sp>
    <dsp:sp modelId="{640E9ED5-47DB-4309-81FE-A4DF3DC20E9D}">
      <dsp:nvSpPr>
        <dsp:cNvPr id="0" name=""/>
        <dsp:cNvSpPr/>
      </dsp:nvSpPr>
      <dsp:spPr>
        <a:xfrm>
          <a:off x="398449" y="767181"/>
          <a:ext cx="2997860" cy="2997860"/>
        </a:xfrm>
        <a:prstGeom prst="pie">
          <a:avLst>
            <a:gd name="adj1" fmla="val 5400000"/>
            <a:gd name="adj2" fmla="val 16200000"/>
          </a:avLst>
        </a:prstGeom>
        <a:gradFill rotWithShape="0">
          <a:gsLst>
            <a:gs pos="0">
              <a:schemeClr val="accent4">
                <a:hueOff val="-2920977"/>
                <a:satOff val="-25000"/>
                <a:lumOff val="4020"/>
                <a:alphaOff val="0"/>
                <a:tint val="100000"/>
                <a:shade val="100000"/>
                <a:satMod val="130000"/>
              </a:schemeClr>
            </a:gs>
            <a:gs pos="100000">
              <a:schemeClr val="accent4">
                <a:hueOff val="-2920977"/>
                <a:satOff val="-25000"/>
                <a:lumOff val="40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20B7170-0AA6-4FD1-85FD-B3F3C7296249}">
      <dsp:nvSpPr>
        <dsp:cNvPr id="0" name=""/>
        <dsp:cNvSpPr/>
      </dsp:nvSpPr>
      <dsp:spPr>
        <a:xfrm>
          <a:off x="1897380" y="767181"/>
          <a:ext cx="4427220" cy="2997860"/>
        </a:xfrm>
        <a:prstGeom prst="rect">
          <a:avLst/>
        </a:prstGeom>
        <a:solidFill>
          <a:schemeClr val="lt1">
            <a:alpha val="90000"/>
            <a:hueOff val="0"/>
            <a:satOff val="0"/>
            <a:lumOff val="0"/>
            <a:alphaOff val="0"/>
          </a:schemeClr>
        </a:solidFill>
        <a:ln w="9525" cap="flat" cmpd="sng" algn="ctr">
          <a:solidFill>
            <a:schemeClr val="accent4">
              <a:hueOff val="-2920977"/>
              <a:satOff val="-25000"/>
              <a:lumOff val="402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Preferable to select fewer vehicles with more frequent transfers, rather than more vehicles with less transfers and a shorter timestamp range.</a:t>
          </a:r>
        </a:p>
      </dsp:txBody>
      <dsp:txXfrm>
        <a:off x="1897380" y="767181"/>
        <a:ext cx="4427220" cy="607161"/>
      </dsp:txXfrm>
    </dsp:sp>
    <dsp:sp modelId="{67F2D14D-033C-48E7-AA48-42EB23E88B93}">
      <dsp:nvSpPr>
        <dsp:cNvPr id="0" name=""/>
        <dsp:cNvSpPr/>
      </dsp:nvSpPr>
      <dsp:spPr>
        <a:xfrm>
          <a:off x="796899" y="1374343"/>
          <a:ext cx="2200960" cy="2200960"/>
        </a:xfrm>
        <a:prstGeom prst="pie">
          <a:avLst>
            <a:gd name="adj1" fmla="val 5400000"/>
            <a:gd name="adj2" fmla="val 16200000"/>
          </a:avLst>
        </a:prstGeom>
        <a:gradFill rotWithShape="0">
          <a:gsLst>
            <a:gs pos="0">
              <a:schemeClr val="accent4">
                <a:hueOff val="-5841953"/>
                <a:satOff val="-50000"/>
                <a:lumOff val="8040"/>
                <a:alphaOff val="0"/>
                <a:tint val="100000"/>
                <a:shade val="100000"/>
                <a:satMod val="130000"/>
              </a:schemeClr>
            </a:gs>
            <a:gs pos="100000">
              <a:schemeClr val="accent4">
                <a:hueOff val="-5841953"/>
                <a:satOff val="-50000"/>
                <a:lumOff val="804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DBF8AD-FFE7-46F2-A3A2-86FBBEE10063}">
      <dsp:nvSpPr>
        <dsp:cNvPr id="0" name=""/>
        <dsp:cNvSpPr/>
      </dsp:nvSpPr>
      <dsp:spPr>
        <a:xfrm>
          <a:off x="1897380" y="1374343"/>
          <a:ext cx="4427220" cy="2200960"/>
        </a:xfrm>
        <a:prstGeom prst="rect">
          <a:avLst/>
        </a:prstGeom>
        <a:solidFill>
          <a:schemeClr val="lt1">
            <a:alpha val="90000"/>
            <a:hueOff val="0"/>
            <a:satOff val="0"/>
            <a:lumOff val="0"/>
            <a:alphaOff val="0"/>
          </a:schemeClr>
        </a:solidFill>
        <a:ln w="9525" cap="flat" cmpd="sng" algn="ctr">
          <a:solidFill>
            <a:schemeClr val="accent4">
              <a:hueOff val="-5841953"/>
              <a:satOff val="-50000"/>
              <a:lumOff val="804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Focus on 2018 &amp; 2019 F-150.</a:t>
          </a:r>
        </a:p>
      </dsp:txBody>
      <dsp:txXfrm>
        <a:off x="1897380" y="1374343"/>
        <a:ext cx="4427220" cy="607161"/>
      </dsp:txXfrm>
    </dsp:sp>
    <dsp:sp modelId="{9F3C1F8C-A566-43C4-BC46-D1523D2BB6B4}">
      <dsp:nvSpPr>
        <dsp:cNvPr id="0" name=""/>
        <dsp:cNvSpPr/>
      </dsp:nvSpPr>
      <dsp:spPr>
        <a:xfrm>
          <a:off x="1195349" y="1981504"/>
          <a:ext cx="1404061" cy="1404061"/>
        </a:xfrm>
        <a:prstGeom prst="pie">
          <a:avLst>
            <a:gd name="adj1" fmla="val 5400000"/>
            <a:gd name="adj2" fmla="val 16200000"/>
          </a:avLst>
        </a:prstGeom>
        <a:gradFill rotWithShape="0">
          <a:gsLst>
            <a:gs pos="0">
              <a:schemeClr val="accent4">
                <a:hueOff val="-8762930"/>
                <a:satOff val="-75000"/>
                <a:lumOff val="12059"/>
                <a:alphaOff val="0"/>
                <a:tint val="100000"/>
                <a:shade val="100000"/>
                <a:satMod val="130000"/>
              </a:schemeClr>
            </a:gs>
            <a:gs pos="100000">
              <a:schemeClr val="accent4">
                <a:hueOff val="-8762930"/>
                <a:satOff val="-75000"/>
                <a:lumOff val="1205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22963FA-7500-42F9-83F8-80BA6FAB371A}">
      <dsp:nvSpPr>
        <dsp:cNvPr id="0" name=""/>
        <dsp:cNvSpPr/>
      </dsp:nvSpPr>
      <dsp:spPr>
        <a:xfrm>
          <a:off x="1897380" y="1981504"/>
          <a:ext cx="4427220" cy="1404061"/>
        </a:xfrm>
        <a:prstGeom prst="rect">
          <a:avLst/>
        </a:prstGeom>
        <a:solidFill>
          <a:schemeClr val="lt1">
            <a:alpha val="90000"/>
            <a:hueOff val="0"/>
            <a:satOff val="0"/>
            <a:lumOff val="0"/>
            <a:alphaOff val="0"/>
          </a:schemeClr>
        </a:solidFill>
        <a:ln w="9525" cap="flat" cmpd="sng" algn="ctr">
          <a:solidFill>
            <a:schemeClr val="accent4">
              <a:hueOff val="-8762930"/>
              <a:satOff val="-75000"/>
              <a:lumOff val="1205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Subset vehicles with transfer timestamps during summer months (May - August).</a:t>
          </a:r>
        </a:p>
      </dsp:txBody>
      <dsp:txXfrm>
        <a:off x="1897380" y="1981504"/>
        <a:ext cx="4427220" cy="607161"/>
      </dsp:txXfrm>
    </dsp:sp>
    <dsp:sp modelId="{A4D17F32-C229-4280-934B-2BFEB7DCD825}">
      <dsp:nvSpPr>
        <dsp:cNvPr id="0" name=""/>
        <dsp:cNvSpPr/>
      </dsp:nvSpPr>
      <dsp:spPr>
        <a:xfrm>
          <a:off x="1593799" y="2588666"/>
          <a:ext cx="607161" cy="607161"/>
        </a:xfrm>
        <a:prstGeom prst="pie">
          <a:avLst>
            <a:gd name="adj1" fmla="val 5400000"/>
            <a:gd name="adj2" fmla="val 16200000"/>
          </a:avLst>
        </a:prstGeom>
        <a:gradFill rotWithShape="0">
          <a:gsLst>
            <a:gs pos="0">
              <a:schemeClr val="accent4">
                <a:hueOff val="-11683907"/>
                <a:satOff val="-100000"/>
                <a:lumOff val="16079"/>
                <a:alphaOff val="0"/>
                <a:tint val="100000"/>
                <a:shade val="100000"/>
                <a:satMod val="130000"/>
              </a:schemeClr>
            </a:gs>
            <a:gs pos="100000">
              <a:schemeClr val="accent4">
                <a:hueOff val="-11683907"/>
                <a:satOff val="-100000"/>
                <a:lumOff val="160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34BCE3C-1BBA-4E4C-8B76-D2E34AF0AF94}">
      <dsp:nvSpPr>
        <dsp:cNvPr id="0" name=""/>
        <dsp:cNvSpPr/>
      </dsp:nvSpPr>
      <dsp:spPr>
        <a:xfrm>
          <a:off x="1897380" y="2588666"/>
          <a:ext cx="4427220" cy="607161"/>
        </a:xfrm>
        <a:prstGeom prst="rect">
          <a:avLst/>
        </a:prstGeom>
        <a:solidFill>
          <a:schemeClr val="lt1">
            <a:alpha val="90000"/>
            <a:hueOff val="0"/>
            <a:satOff val="0"/>
            <a:lumOff val="0"/>
            <a:alphaOff val="0"/>
          </a:schemeClr>
        </a:solidFill>
        <a:ln w="9525" cap="flat" cmpd="sng" algn="ctr">
          <a:solidFill>
            <a:schemeClr val="accent4">
              <a:hueOff val="-11683907"/>
              <a:satOff val="-100000"/>
              <a:lumOff val="1607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Select vehicles with variable displacement compressors.</a:t>
          </a:r>
        </a:p>
      </dsp:txBody>
      <dsp:txXfrm>
        <a:off x="1897380" y="2588666"/>
        <a:ext cx="4427220" cy="6071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E22E8-6CD8-4AA1-ADDF-FA8BA82825BA}">
      <dsp:nvSpPr>
        <dsp:cNvPr id="0" name=""/>
        <dsp:cNvSpPr/>
      </dsp:nvSpPr>
      <dsp:spPr>
        <a:xfrm>
          <a:off x="0" y="1068231"/>
          <a:ext cx="7829547" cy="1424308"/>
        </a:xfrm>
        <a:prstGeom prst="notchedRight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F29F922-AFE2-42AF-91F2-2EBDB911A989}">
      <dsp:nvSpPr>
        <dsp:cNvPr id="0" name=""/>
        <dsp:cNvSpPr/>
      </dsp:nvSpPr>
      <dsp:spPr>
        <a:xfrm>
          <a:off x="3096" y="0"/>
          <a:ext cx="1353922" cy="142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Identify selection criteria for F-150s.</a:t>
          </a:r>
        </a:p>
      </dsp:txBody>
      <dsp:txXfrm>
        <a:off x="3096" y="0"/>
        <a:ext cx="1353922" cy="1424308"/>
      </dsp:txXfrm>
    </dsp:sp>
    <dsp:sp modelId="{97CD2431-386C-485C-8EC4-9DD610610703}">
      <dsp:nvSpPr>
        <dsp:cNvPr id="0" name=""/>
        <dsp:cNvSpPr/>
      </dsp:nvSpPr>
      <dsp:spPr>
        <a:xfrm>
          <a:off x="502019" y="1602347"/>
          <a:ext cx="356077" cy="356077"/>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1A37015-5467-4A31-915F-6EF24C0A4957}">
      <dsp:nvSpPr>
        <dsp:cNvPr id="0" name=""/>
        <dsp:cNvSpPr/>
      </dsp:nvSpPr>
      <dsp:spPr>
        <a:xfrm>
          <a:off x="1424715" y="2136463"/>
          <a:ext cx="1353922" cy="142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Determine CAN signals of interest.</a:t>
          </a:r>
        </a:p>
      </dsp:txBody>
      <dsp:txXfrm>
        <a:off x="1424715" y="2136463"/>
        <a:ext cx="1353922" cy="1424308"/>
      </dsp:txXfrm>
    </dsp:sp>
    <dsp:sp modelId="{EDE542D4-C6B7-40AA-B344-22E05E5E95DD}">
      <dsp:nvSpPr>
        <dsp:cNvPr id="0" name=""/>
        <dsp:cNvSpPr/>
      </dsp:nvSpPr>
      <dsp:spPr>
        <a:xfrm>
          <a:off x="1923638" y="1602347"/>
          <a:ext cx="356077" cy="356077"/>
        </a:xfrm>
        <a:prstGeom prst="ellipse">
          <a:avLst/>
        </a:prstGeom>
        <a:gradFill rotWithShape="0">
          <a:gsLst>
            <a:gs pos="0">
              <a:schemeClr val="accent2">
                <a:hueOff val="-2010008"/>
                <a:satOff val="-9999"/>
                <a:lumOff val="6617"/>
                <a:alphaOff val="0"/>
                <a:tint val="100000"/>
                <a:shade val="100000"/>
                <a:satMod val="130000"/>
              </a:schemeClr>
            </a:gs>
            <a:gs pos="100000">
              <a:schemeClr val="accent2">
                <a:hueOff val="-2010008"/>
                <a:satOff val="-9999"/>
                <a:lumOff val="661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D73CAFA-2404-45FD-9318-DDD935A26DF4}">
      <dsp:nvSpPr>
        <dsp:cNvPr id="0" name=""/>
        <dsp:cNvSpPr/>
      </dsp:nvSpPr>
      <dsp:spPr>
        <a:xfrm>
          <a:off x="2846334" y="0"/>
          <a:ext cx="1353922" cy="142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t>Collect data for F-150s.</a:t>
          </a:r>
        </a:p>
      </dsp:txBody>
      <dsp:txXfrm>
        <a:off x="2846334" y="0"/>
        <a:ext cx="1353922" cy="1424308"/>
      </dsp:txXfrm>
    </dsp:sp>
    <dsp:sp modelId="{6FEEFD94-1B1A-48F2-AEF8-9803A7908576}">
      <dsp:nvSpPr>
        <dsp:cNvPr id="0" name=""/>
        <dsp:cNvSpPr/>
      </dsp:nvSpPr>
      <dsp:spPr>
        <a:xfrm>
          <a:off x="3345257" y="1602347"/>
          <a:ext cx="356077" cy="356077"/>
        </a:xfrm>
        <a:prstGeom prst="ellipse">
          <a:avLst/>
        </a:prstGeom>
        <a:gradFill rotWithShape="0">
          <a:gsLst>
            <a:gs pos="0">
              <a:schemeClr val="accent2">
                <a:hueOff val="-4020017"/>
                <a:satOff val="-19998"/>
                <a:lumOff val="13235"/>
                <a:alphaOff val="0"/>
                <a:tint val="100000"/>
                <a:shade val="100000"/>
                <a:satMod val="130000"/>
              </a:schemeClr>
            </a:gs>
            <a:gs pos="100000">
              <a:schemeClr val="accent2">
                <a:hueOff val="-4020017"/>
                <a:satOff val="-19998"/>
                <a:lumOff val="1323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88E56E5-D54D-48B8-9AAC-88AD40EA5564}">
      <dsp:nvSpPr>
        <dsp:cNvPr id="0" name=""/>
        <dsp:cNvSpPr/>
      </dsp:nvSpPr>
      <dsp:spPr>
        <a:xfrm>
          <a:off x="4267953" y="2136463"/>
          <a:ext cx="1353922" cy="142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Conduct analysis.</a:t>
          </a:r>
        </a:p>
      </dsp:txBody>
      <dsp:txXfrm>
        <a:off x="4267953" y="2136463"/>
        <a:ext cx="1353922" cy="1424308"/>
      </dsp:txXfrm>
    </dsp:sp>
    <dsp:sp modelId="{5CC63847-A2ED-48ED-BE9A-148F3E725A66}">
      <dsp:nvSpPr>
        <dsp:cNvPr id="0" name=""/>
        <dsp:cNvSpPr/>
      </dsp:nvSpPr>
      <dsp:spPr>
        <a:xfrm>
          <a:off x="4766876" y="1602347"/>
          <a:ext cx="356077" cy="356077"/>
        </a:xfrm>
        <a:prstGeom prst="ellipse">
          <a:avLst/>
        </a:prstGeom>
        <a:gradFill rotWithShape="0">
          <a:gsLst>
            <a:gs pos="0">
              <a:schemeClr val="accent2">
                <a:hueOff val="-6030026"/>
                <a:satOff val="-29998"/>
                <a:lumOff val="19852"/>
                <a:alphaOff val="0"/>
                <a:tint val="100000"/>
                <a:shade val="100000"/>
                <a:satMod val="130000"/>
              </a:schemeClr>
            </a:gs>
            <a:gs pos="100000">
              <a:schemeClr val="accent2">
                <a:hueOff val="-6030026"/>
                <a:satOff val="-29998"/>
                <a:lumOff val="1985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C5253AA-E5A7-4B0C-A984-8EAA535E9836}">
      <dsp:nvSpPr>
        <dsp:cNvPr id="0" name=""/>
        <dsp:cNvSpPr/>
      </dsp:nvSpPr>
      <dsp:spPr>
        <a:xfrm>
          <a:off x="5689572" y="0"/>
          <a:ext cx="1353922" cy="142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kern="1200" dirty="0"/>
            <a:t>Scale study to other vehicle types.</a:t>
          </a:r>
        </a:p>
      </dsp:txBody>
      <dsp:txXfrm>
        <a:off x="5689572" y="0"/>
        <a:ext cx="1353922" cy="1424308"/>
      </dsp:txXfrm>
    </dsp:sp>
    <dsp:sp modelId="{61A26A32-AE66-46C1-A4CC-DC5C14A91E6F}">
      <dsp:nvSpPr>
        <dsp:cNvPr id="0" name=""/>
        <dsp:cNvSpPr/>
      </dsp:nvSpPr>
      <dsp:spPr>
        <a:xfrm>
          <a:off x="6188495" y="1602347"/>
          <a:ext cx="356077" cy="356077"/>
        </a:xfrm>
        <a:prstGeom prst="ellipse">
          <a:avLst/>
        </a:prstGeom>
        <a:gradFill rotWithShape="0">
          <a:gsLst>
            <a:gs pos="0">
              <a:schemeClr val="accent2">
                <a:hueOff val="-8040034"/>
                <a:satOff val="-39997"/>
                <a:lumOff val="26470"/>
                <a:alphaOff val="0"/>
                <a:tint val="100000"/>
                <a:shade val="100000"/>
                <a:satMod val="130000"/>
              </a:schemeClr>
            </a:gs>
            <a:gs pos="100000">
              <a:schemeClr val="accent2">
                <a:hueOff val="-8040034"/>
                <a:satOff val="-39997"/>
                <a:lumOff val="2647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87BF9-BA06-42A6-8406-439EE57D2B82}">
      <dsp:nvSpPr>
        <dsp:cNvPr id="0" name=""/>
        <dsp:cNvSpPr/>
      </dsp:nvSpPr>
      <dsp:spPr>
        <a:xfrm>
          <a:off x="219681" y="1352963"/>
          <a:ext cx="1394841" cy="804926"/>
        </a:xfrm>
        <a:prstGeom prst="chevron">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FC311-9B91-4D1E-A009-56B81AC9924C}">
      <dsp:nvSpPr>
        <dsp:cNvPr id="0" name=""/>
        <dsp:cNvSpPr/>
      </dsp:nvSpPr>
      <dsp:spPr>
        <a:xfrm>
          <a:off x="0" y="0"/>
          <a:ext cx="1518975" cy="1404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US" sz="1700" b="1" kern="1200" dirty="0"/>
            <a:t>Perform rudimentary analysis on Explorer.</a:t>
          </a:r>
        </a:p>
      </dsp:txBody>
      <dsp:txXfrm>
        <a:off x="0" y="0"/>
        <a:ext cx="1518975" cy="1404341"/>
      </dsp:txXfrm>
    </dsp:sp>
    <dsp:sp modelId="{F9CCCD8F-31FA-47CB-B977-3B8B08B17A9F}">
      <dsp:nvSpPr>
        <dsp:cNvPr id="0" name=""/>
        <dsp:cNvSpPr/>
      </dsp:nvSpPr>
      <dsp:spPr>
        <a:xfrm>
          <a:off x="753879" y="1579884"/>
          <a:ext cx="351085" cy="3510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1BC1E-A33C-4A9D-891F-53248C782ABF}" type="datetimeFigureOut">
              <a:rPr lang="en-US" smtClean="0"/>
              <a:t>6/24/2020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410EC-7504-4334-885B-0017F9B9F7A2}" type="slidenum">
              <a:rPr lang="en-US" smtClean="0"/>
              <a:t>‹#›</a:t>
            </a:fld>
            <a:endParaRPr lang="en-US"/>
          </a:p>
        </p:txBody>
      </p:sp>
    </p:spTree>
    <p:extLst>
      <p:ext uri="{BB962C8B-B14F-4D97-AF65-F5344CB8AC3E}">
        <p14:creationId xmlns:p14="http://schemas.microsoft.com/office/powerpoint/2010/main" val="2407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DE3433-2DA2-A74D-BE65-7C84C97EE0C6}"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43454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4410EC-7504-4334-885B-0017F9B9F7A2}" type="slidenum">
              <a:rPr lang="en-US" smtClean="0"/>
              <a:t>3</a:t>
            </a:fld>
            <a:endParaRPr lang="en-US"/>
          </a:p>
        </p:txBody>
      </p:sp>
    </p:spTree>
    <p:extLst>
      <p:ext uri="{BB962C8B-B14F-4D97-AF65-F5344CB8AC3E}">
        <p14:creationId xmlns:p14="http://schemas.microsoft.com/office/powerpoint/2010/main" val="62298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4410EC-7504-4334-885B-0017F9B9F7A2}" type="slidenum">
              <a:rPr lang="en-US" smtClean="0"/>
              <a:t>5</a:t>
            </a:fld>
            <a:endParaRPr lang="en-US"/>
          </a:p>
        </p:txBody>
      </p:sp>
    </p:spTree>
    <p:extLst>
      <p:ext uri="{BB962C8B-B14F-4D97-AF65-F5344CB8AC3E}">
        <p14:creationId xmlns:p14="http://schemas.microsoft.com/office/powerpoint/2010/main" val="65592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Title 3"/>
          <p:cNvSpPr>
            <a:spLocks noGrp="1"/>
          </p:cNvSpPr>
          <p:nvPr>
            <p:ph type="title"/>
          </p:nvPr>
        </p:nvSpPr>
        <p:spPr>
          <a:xfrm>
            <a:off x="7329715" y="3090672"/>
            <a:ext cx="3742751" cy="547706"/>
          </a:xfrm>
          <a:prstGeom prst="rect">
            <a:avLst/>
          </a:prstGeom>
        </p:spPr>
        <p:txBody>
          <a:bodyPr/>
          <a:lstStyle>
            <a:lvl1pPr>
              <a:defRPr sz="1800" b="1" i="0" cap="all">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Text Placeholder 2"/>
          <p:cNvSpPr>
            <a:spLocks noGrp="1"/>
          </p:cNvSpPr>
          <p:nvPr>
            <p:ph type="body" sz="quarter" idx="10"/>
          </p:nvPr>
        </p:nvSpPr>
        <p:spPr>
          <a:xfrm>
            <a:off x="7340641" y="3672858"/>
            <a:ext cx="3200127" cy="235718"/>
          </a:xfrm>
          <a:prstGeom prst="rect">
            <a:avLst/>
          </a:prstGeom>
        </p:spPr>
        <p:txBody>
          <a:bodyPr vert="horz"/>
          <a:lstStyle>
            <a:lvl1pPr marL="0" indent="0">
              <a:buNone/>
              <a:defRPr sz="1000">
                <a:solidFill>
                  <a:schemeClr val="bg1"/>
                </a:solidFill>
                <a:latin typeface="Calibri" panose="020F0502020204030204" pitchFamily="34" charset="0"/>
              </a:defRPr>
            </a:lvl1pPr>
          </a:lstStyle>
          <a:p>
            <a:pPr lvl="0"/>
            <a:r>
              <a:rPr lang="en-US" dirty="0"/>
              <a:t>Click to edit Master text styles</a:t>
            </a:r>
          </a:p>
        </p:txBody>
      </p:sp>
      <p:sp>
        <p:nvSpPr>
          <p:cNvPr id="2" name="TextBox 1"/>
          <p:cNvSpPr txBox="1"/>
          <p:nvPr userDrawn="1"/>
        </p:nvSpPr>
        <p:spPr>
          <a:xfrm>
            <a:off x="512619" y="6442362"/>
            <a:ext cx="433132" cy="215444"/>
          </a:xfrm>
          <a:prstGeom prst="rect">
            <a:avLst/>
          </a:prstGeom>
          <a:noFill/>
        </p:spPr>
        <p:txBody>
          <a:bodyPr wrap="none" rtlCol="0">
            <a:spAutoFit/>
          </a:bodyPr>
          <a:lstStyle>
            <a:defPPr>
              <a:defRPr lang="en-US"/>
            </a:defPPr>
            <a:lvl1pPr>
              <a:spcAft>
                <a:spcPts val="600"/>
              </a:spcAft>
              <a:defRPr sz="800">
                <a:solidFill>
                  <a:schemeClr val="tx1">
                    <a:lumMod val="50000"/>
                    <a:lumOff val="50000"/>
                  </a:schemeClr>
                </a:solidFill>
                <a:latin typeface="Ford Antenna Regular"/>
                <a:cs typeface="Ford Antenna Regular"/>
              </a:defRPr>
            </a:lvl1pPr>
          </a:lstStyle>
          <a:p>
            <a:pPr defTabSz="457200" fontAlgn="base">
              <a:spcBef>
                <a:spcPct val="0"/>
              </a:spcBef>
            </a:pPr>
            <a:r>
              <a:rPr lang="en-US" sz="800" dirty="0">
                <a:solidFill>
                  <a:prstClr val="black">
                    <a:lumMod val="50000"/>
                    <a:lumOff val="50000"/>
                  </a:prstClr>
                </a:solidFill>
              </a:rPr>
              <a:t>Final</a:t>
            </a:r>
          </a:p>
        </p:txBody>
      </p:sp>
    </p:spTree>
    <p:extLst>
      <p:ext uri="{BB962C8B-B14F-4D97-AF65-F5344CB8AC3E}">
        <p14:creationId xmlns:p14="http://schemas.microsoft.com/office/powerpoint/2010/main" val="10267894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7200" fontAlgn="base">
              <a:spcBef>
                <a:spcPct val="0"/>
              </a:spcBef>
              <a:spcAft>
                <a:spcPct val="0"/>
              </a:spcAft>
              <a:defRPr/>
            </a:pPr>
            <a:fld id="{41A33A19-E7D3-CE47-A771-737A500C8343}" type="slidenum">
              <a:rPr lang="en-US" smtClean="0">
                <a:solidFill>
                  <a:srgbClr val="999999"/>
                </a:solidFill>
              </a:rPr>
              <a:pPr defTabSz="457200" fontAlgn="base">
                <a:spcBef>
                  <a:spcPct val="0"/>
                </a:spcBef>
                <a:spcAft>
                  <a:spcPct val="0"/>
                </a:spcAft>
                <a:defRPr/>
              </a:pPr>
              <a:t>‹#›</a:t>
            </a:fld>
            <a:endParaRPr lang="en-US" dirty="0">
              <a:solidFill>
                <a:srgbClr val="999999"/>
              </a:solidFill>
            </a:endParaRPr>
          </a:p>
        </p:txBody>
      </p:sp>
      <p:sp>
        <p:nvSpPr>
          <p:cNvPr id="4" name="Footer Placeholder 3"/>
          <p:cNvSpPr>
            <a:spLocks noGrp="1"/>
          </p:cNvSpPr>
          <p:nvPr>
            <p:ph type="ftr" sz="quarter" idx="11"/>
          </p:nvPr>
        </p:nvSpPr>
        <p:spPr/>
        <p:txBody>
          <a:bodyPr/>
          <a:lstStyle/>
          <a:p>
            <a:pPr defTabSz="457200" fontAlgn="base">
              <a:spcBef>
                <a:spcPct val="0"/>
              </a:spcBef>
              <a:spcAft>
                <a:spcPct val="0"/>
              </a:spcAft>
            </a:pPr>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87615574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dirty="0"/>
              <a:t>Click icon to add chart</a:t>
            </a:r>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68624645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1517122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403390920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solidFill>
                  <a:srgbClr val="999999"/>
                </a:solidFill>
              </a:rPr>
              <a:pPr>
                <a:defRPr/>
              </a:pPr>
              <a:t>‹#›</a:t>
            </a:fld>
            <a:endParaRPr lang="en-US" dirty="0">
              <a:solidFill>
                <a:srgbClr val="999999"/>
              </a:solidFill>
            </a:endParaRPr>
          </a:p>
        </p:txBody>
      </p:sp>
      <p:sp>
        <p:nvSpPr>
          <p:cNvPr id="6" name="Slide Number Placeholder 4"/>
          <p:cNvSpPr txBox="1">
            <a:spLocks/>
          </p:cNvSpPr>
          <p:nvPr userDrawn="1"/>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1A33A19-E7D3-CE47-A771-737A500C8343}" type="slidenum">
              <a:rPr lang="en-US" sz="800" smtClean="0">
                <a:solidFill>
                  <a:srgbClr val="4BACC6"/>
                </a:solidFill>
              </a:rPr>
              <a:pPr>
                <a:defRPr/>
              </a:pPr>
              <a:t>‹#›</a:t>
            </a:fld>
            <a:endParaRPr lang="en-US" sz="800" dirty="0">
              <a:solidFill>
                <a:srgbClr val="4BACC6"/>
              </a:solidFill>
            </a:endParaRPr>
          </a:p>
        </p:txBody>
      </p:sp>
      <p:sp>
        <p:nvSpPr>
          <p:cNvPr id="8" name="Rectangle 7"/>
          <p:cNvSpPr/>
          <p:nvPr userDrawn="1"/>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algn="ctr">
              <a:defRPr/>
            </a:pPr>
            <a:endParaRPr lang="en-US" sz="1800" kern="0" dirty="0">
              <a:solidFill>
                <a:srgbClr val="4BACC6"/>
              </a:solidFill>
            </a:endParaRPr>
          </a:p>
        </p:txBody>
      </p:sp>
    </p:spTree>
    <p:extLst>
      <p:ext uri="{BB962C8B-B14F-4D97-AF65-F5344CB8AC3E}">
        <p14:creationId xmlns:p14="http://schemas.microsoft.com/office/powerpoint/2010/main" val="84751956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Ford Antenna Cond Medium" pitchFamily="50" charset="0"/>
              </a:defRPr>
            </a:lvl1pPr>
            <a:lvl2pPr>
              <a:defRPr>
                <a:latin typeface="Ford Antenna Cond Medium" pitchFamily="50" charset="0"/>
              </a:defRPr>
            </a:lvl2pPr>
            <a:lvl3pPr>
              <a:defRPr>
                <a:latin typeface="Ford Antenna Cond Medium" pitchFamily="50" charset="0"/>
              </a:defRPr>
            </a:lvl3pPr>
            <a:lvl4pPr>
              <a:defRPr>
                <a:latin typeface="Ford Antenna Cond Medium" pitchFamily="50" charset="0"/>
              </a:defRPr>
            </a:lvl4pPr>
            <a:lvl5pPr>
              <a:defRPr>
                <a:latin typeface="Ford Antenna Cond Medium"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a:latin typeface="Ford Antenna Medium" pitchFamily="50" charset="0"/>
              </a:defRPr>
            </a:lvl1p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355762733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solidFill>
                  <a:srgbClr val="999999"/>
                </a:solidFill>
              </a:rPr>
              <a:pPr>
                <a:defRPr/>
              </a:pPr>
              <a:t>‹#›</a:t>
            </a:fld>
            <a:endParaRPr lang="en-US" dirty="0">
              <a:solidFill>
                <a:srgbClr val="999999"/>
              </a:solidFill>
            </a:endParaRPr>
          </a:p>
        </p:txBody>
      </p:sp>
      <p:sp>
        <p:nvSpPr>
          <p:cNvPr id="4" name="Footer Placeholder 3"/>
          <p:cNvSpPr>
            <a:spLocks noGrp="1"/>
          </p:cNvSpPr>
          <p:nvPr>
            <p:ph type="ftr" sz="quarter" idx="11"/>
          </p:nvPr>
        </p:nvSpPr>
        <p:spPr>
          <a:xfrm>
            <a:off x="4165600" y="6407867"/>
            <a:ext cx="3860800" cy="365125"/>
          </a:xfrm>
          <a:prstGeom prst="rect">
            <a:avLst/>
          </a:prstGeom>
        </p:spPr>
        <p:txBody>
          <a:bodyPr/>
          <a:lstStyle>
            <a:lvl1pPr algn="ctr">
              <a:defRPr sz="1200"/>
            </a:lvl1pPr>
          </a:lstStyle>
          <a:p>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155703046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8424020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a:t>Click to 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a:t>Click to 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a:t>Click to 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a:t>Click to 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a:t>Click to 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a:t>Click to 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a:t>Click to 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a:t>Click to 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a:t>Click to 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a:t>Click to 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a:t>Click to 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a:t>Click to 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a:t>Click to 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a:t>Click to 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a:t>Click to 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a:t>Click to 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797623273"/>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457200" fontAlgn="base">
              <a:spcBef>
                <a:spcPct val="0"/>
              </a:spcBef>
              <a:spcAft>
                <a:spcPct val="0"/>
              </a:spcAft>
            </a:pPr>
            <a:endParaRPr lang="en-US" sz="2400" dirty="0">
              <a:solidFill>
                <a:srgbClr val="474847"/>
              </a:solidFill>
            </a:endParaRPr>
          </a:p>
        </p:txBody>
      </p:sp>
      <p:sp>
        <p:nvSpPr>
          <p:cNvPr id="5" name="Footer Placeholder 4"/>
          <p:cNvSpPr>
            <a:spLocks noGrp="1"/>
          </p:cNvSpPr>
          <p:nvPr>
            <p:ph type="ftr" sz="quarter" idx="11"/>
          </p:nvPr>
        </p:nvSpPr>
        <p:spPr/>
        <p:txBody>
          <a:bodyPr/>
          <a:lstStyle/>
          <a:p>
            <a:endParaRPr lang="en-US" dirty="0">
              <a:solidFill>
                <a:srgbClr val="474847"/>
              </a:solidFill>
            </a:endParaRPr>
          </a:p>
        </p:txBody>
      </p:sp>
      <p:sp>
        <p:nvSpPr>
          <p:cNvPr id="6" name="Slide Number Placeholder 5"/>
          <p:cNvSpPr>
            <a:spLocks noGrp="1"/>
          </p:cNvSpPr>
          <p:nvPr>
            <p:ph type="sldNum" sz="quarter" idx="12"/>
          </p:nvPr>
        </p:nvSpPr>
        <p:spPr/>
        <p:txBody>
          <a:bodyPr/>
          <a:lstStyle/>
          <a:p>
            <a:fld id="{3E193C14-C500-4A3D-A2DB-A2277C058724}" type="slidenum">
              <a:rPr lang="en-US" smtClean="0">
                <a:solidFill>
                  <a:srgbClr val="999999"/>
                </a:solidFill>
              </a:rPr>
              <a:pPr/>
              <a:t>‹#›</a:t>
            </a:fld>
            <a:endParaRPr lang="en-US" dirty="0">
              <a:solidFill>
                <a:srgbClr val="999999"/>
              </a:solidFill>
            </a:endParaRPr>
          </a:p>
        </p:txBody>
      </p:sp>
    </p:spTree>
    <p:extLst>
      <p:ext uri="{BB962C8B-B14F-4D97-AF65-F5344CB8AC3E}">
        <p14:creationId xmlns:p14="http://schemas.microsoft.com/office/powerpoint/2010/main" val="17850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dirty="0"/>
              <a:t>Click icon to add chart</a:t>
            </a:r>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24981523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lumMod val="50000"/>
                  </a:schemeClr>
                </a:solidFill>
              </a:defRPr>
            </a:lvl1pPr>
          </a:lstStyle>
          <a:p>
            <a:r>
              <a:rPr lang="en-US" dirty="0"/>
              <a:t>Click to edit Master title style</a:t>
            </a:r>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02541793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40865818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solidFill>
                  <a:srgbClr val="999999"/>
                </a:solidFill>
              </a:rPr>
              <a:pPr>
                <a:defRPr/>
              </a:pPr>
              <a:t>‹#›</a:t>
            </a:fld>
            <a:endParaRPr lang="en-US" dirty="0">
              <a:solidFill>
                <a:srgbClr val="999999"/>
              </a:solidFill>
            </a:endParaRPr>
          </a:p>
        </p:txBody>
      </p:sp>
      <p:sp>
        <p:nvSpPr>
          <p:cNvPr id="6" name="Slide Number Placeholder 4"/>
          <p:cNvSpPr txBox="1">
            <a:spLocks/>
          </p:cNvSpPr>
          <p:nvPr userDrawn="1"/>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1A33A19-E7D3-CE47-A771-737A500C8343}" type="slidenum">
              <a:rPr lang="en-US" sz="800" smtClean="0">
                <a:solidFill>
                  <a:srgbClr val="4BACC6"/>
                </a:solidFill>
              </a:rPr>
              <a:pPr>
                <a:defRPr/>
              </a:pPr>
              <a:t>‹#›</a:t>
            </a:fld>
            <a:endParaRPr lang="en-US" sz="800" dirty="0">
              <a:solidFill>
                <a:srgbClr val="4BACC6"/>
              </a:solidFill>
            </a:endParaRPr>
          </a:p>
        </p:txBody>
      </p:sp>
      <p:sp>
        <p:nvSpPr>
          <p:cNvPr id="8" name="Rectangle 7"/>
          <p:cNvSpPr/>
          <p:nvPr userDrawn="1"/>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algn="ctr">
              <a:defRPr/>
            </a:pPr>
            <a:endParaRPr lang="en-US" sz="1800" kern="0" dirty="0">
              <a:solidFill>
                <a:srgbClr val="4BACC6"/>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47571" y="6286733"/>
            <a:ext cx="4905248"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53459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50691627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solidFill>
                  <a:srgbClr val="999999"/>
                </a:solidFill>
              </a:rPr>
              <a:pPr>
                <a:defRPr/>
              </a:pPr>
              <a:t>‹#›</a:t>
            </a:fld>
            <a:endParaRPr lang="en-US" dirty="0">
              <a:solidFill>
                <a:srgbClr val="999999"/>
              </a:solidFill>
            </a:endParaRPr>
          </a:p>
        </p:txBody>
      </p:sp>
      <p:sp>
        <p:nvSpPr>
          <p:cNvPr id="4" name="Footer Placeholder 3"/>
          <p:cNvSpPr>
            <a:spLocks noGrp="1"/>
          </p:cNvSpPr>
          <p:nvPr>
            <p:ph type="ftr" sz="quarter" idx="11"/>
          </p:nvPr>
        </p:nvSpPr>
        <p:spPr>
          <a:xfrm>
            <a:off x="4165600" y="6407867"/>
            <a:ext cx="3860800" cy="365125"/>
          </a:xfrm>
          <a:prstGeom prst="rect">
            <a:avLst/>
          </a:prstGeom>
        </p:spPr>
        <p:txBody>
          <a:bodyPr/>
          <a:lstStyle>
            <a:lvl1pPr algn="ctr">
              <a:defRPr sz="1200"/>
            </a:lvl1pPr>
          </a:lstStyle>
          <a:p>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9110499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40956052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defTabSz="457200" eaLnBrk="1" fontAlgn="base" hangingPunct="1">
              <a:spcBef>
                <a:spcPct val="0"/>
              </a:spcBef>
              <a:spcAft>
                <a:spcPct val="0"/>
              </a:spcAft>
              <a:defRPr/>
            </a:pPr>
            <a:r>
              <a:rPr lang="en-US" sz="1400" b="1" dirty="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a:t>Click to 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a:t>Click to 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a:t>Click to 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a:t>Click to 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a:t>Click to 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a:t>Click to 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a:t>Click to 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a:t>Click to 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a:t>Click to 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a:t>Click to 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a:t>Click to 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a:t>Click to 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a:t>Click to 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a:t>Click to 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a:t>Click to 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a:t>Click to 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a:t>Click to 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8609585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png"/><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663575"/>
            <a:ext cx="12192000" cy="555625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2400" dirty="0">
              <a:solidFill>
                <a:srgbClr val="4BACC6"/>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047571" y="6286733"/>
            <a:ext cx="4905248"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a:xfrm>
            <a:off x="4165600" y="6407867"/>
            <a:ext cx="3860800" cy="365125"/>
          </a:xfrm>
          <a:prstGeom prst="rect">
            <a:avLst/>
          </a:prstGeom>
        </p:spPr>
        <p:txBody>
          <a:bodyPr/>
          <a:lstStyle>
            <a:lvl1pPr algn="ctr">
              <a:defRPr sz="1200">
                <a:latin typeface="Ford Antenna Cond Light" pitchFamily="50" charset="0"/>
              </a:defRPr>
            </a:lvl1pPr>
          </a:lstStyle>
          <a:p>
            <a:pPr defTabSz="457200" fontAlgn="base">
              <a:spcBef>
                <a:spcPct val="0"/>
              </a:spcBef>
              <a:spcAft>
                <a:spcPct val="0"/>
              </a:spcAft>
            </a:pPr>
            <a:r>
              <a:rPr lang="en-US">
                <a:solidFill>
                  <a:prstClr val="black"/>
                </a:solidFill>
              </a:rPr>
              <a:t>Ford Confidential</a:t>
            </a:r>
            <a:endParaRPr lang="en-US" dirty="0">
              <a:solidFill>
                <a:prstClr val="black"/>
              </a:solidFill>
            </a:endParaRPr>
          </a:p>
        </p:txBody>
      </p:sp>
    </p:spTree>
    <p:extLst>
      <p:ext uri="{BB962C8B-B14F-4D97-AF65-F5344CB8AC3E}">
        <p14:creationId xmlns:p14="http://schemas.microsoft.com/office/powerpoint/2010/main" val="3871560305"/>
      </p:ext>
    </p:extLst>
  </p:cSld>
  <p:clrMap bg1="lt1" tx1="dk1" bg2="lt2" tx2="dk2" accent1="accent1" accent2="accent2" accent3="accent3" accent4="accent4" accent5="accent5" accent6="accent6" hlink="hlink" folHlink="folHlink"/>
  <p:sldLayoutIdLst>
    <p:sldLayoutId id="2147483661" r:id="rId1"/>
  </p:sldLayoutIdLst>
  <p:transition spd="med">
    <p:fade/>
  </p:transition>
  <p:hf hdr="0" dt="0"/>
  <p:txStyles>
    <p:titleStyle>
      <a:lvl1pPr algn="l" defTabSz="457200" rtl="0" eaLnBrk="0" fontAlgn="base" hangingPunct="0">
        <a:spcBef>
          <a:spcPct val="0"/>
        </a:spcBef>
        <a:spcAft>
          <a:spcPct val="0"/>
        </a:spcAft>
        <a:defRPr sz="1400" b="1" kern="1200">
          <a:solidFill>
            <a:schemeClr val="tx1"/>
          </a:solidFill>
          <a:latin typeface="Ford Antenna Medium"/>
          <a:ea typeface="ヒラギノ角ゴ Pro W3" pitchFamily="-108" charset="-128"/>
          <a:cs typeface="Ford Antenna Medium"/>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1pPr>
      <a:lvl2pPr marL="6318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2pPr>
      <a:lvl3pPr marL="10890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3pPr>
      <a:lvl4pPr marL="15462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4pPr>
      <a:lvl5pPr marL="20034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defTabSz="457200" fontAlgn="base">
              <a:spcBef>
                <a:spcPct val="0"/>
              </a:spcBef>
              <a:spcAft>
                <a:spcPct val="0"/>
              </a:spcAft>
              <a:defRPr/>
            </a:pPr>
            <a:fld id="{41A33A19-E7D3-CE47-A771-737A500C8343}" type="slidenum">
              <a:rPr lang="en-US" smtClean="0">
                <a:solidFill>
                  <a:srgbClr val="999999"/>
                </a:solidFill>
              </a:rPr>
              <a:pPr defTabSz="457200" fontAlgn="base">
                <a:spcBef>
                  <a:spcPct val="0"/>
                </a:spcBef>
                <a:spcAft>
                  <a:spcPct val="0"/>
                </a:spcAft>
                <a:defRPr/>
              </a:pPr>
              <a:t>‹#›</a:t>
            </a:fld>
            <a:endParaRPr lang="en-US" dirty="0">
              <a:solidFill>
                <a:srgbClr val="999999"/>
              </a:solidFill>
            </a:endParaRPr>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dirty="0"/>
              <a:t>Click to edit Master title style</a:t>
            </a:r>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8"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auto">
          <a:xfrm>
            <a:off x="7835900" y="6240334"/>
            <a:ext cx="3774019" cy="388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4165600" y="6407867"/>
            <a:ext cx="3860800" cy="365125"/>
          </a:xfrm>
          <a:prstGeom prst="rect">
            <a:avLst/>
          </a:prstGeom>
        </p:spPr>
        <p:txBody>
          <a:bodyPr/>
          <a:lstStyle>
            <a:lvl1pPr algn="ctr">
              <a:defRPr sz="1200">
                <a:latin typeface="Ford Antenna Cond Light" pitchFamily="50" charset="0"/>
              </a:defRPr>
            </a:lvl1pPr>
          </a:lstStyle>
          <a:p>
            <a:pPr defTabSz="457200" fontAlgn="base">
              <a:spcBef>
                <a:spcPct val="0"/>
              </a:spcBef>
              <a:spcAft>
                <a:spcPct val="0"/>
              </a:spcAft>
            </a:pPr>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29845735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spd="med">
    <p:fade/>
  </p:transition>
  <p:hf hdr="0" dt="0"/>
  <p:txStyles>
    <p:titleStyle>
      <a:lvl1pPr algn="l" defTabSz="457200" rtl="0" eaLnBrk="1" fontAlgn="base" hangingPunct="1">
        <a:spcBef>
          <a:spcPct val="0"/>
        </a:spcBef>
        <a:spcAft>
          <a:spcPct val="0"/>
        </a:spcAft>
        <a:defRPr sz="2400" b="1" kern="1200">
          <a:solidFill>
            <a:schemeClr val="tx1"/>
          </a:solidFill>
          <a:latin typeface="Calibri" panose="020F0502020204030204" pitchFamily="34" charset="0"/>
          <a:ea typeface="ヒラギノ角ゴ Pro W3" pitchFamily="-108" charset="-128"/>
          <a:cs typeface="Calibri" panose="020F050202020403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defTabSz="457200" fontAlgn="base">
              <a:spcBef>
                <a:spcPct val="0"/>
              </a:spcBef>
              <a:spcAft>
                <a:spcPct val="0"/>
              </a:spcAft>
              <a:defRPr/>
            </a:pPr>
            <a:fld id="{257BADF3-BCD2-4C59-9DA9-0E8D0DAB9795}" type="slidenum">
              <a:rPr lang="en-US" smtClean="0">
                <a:solidFill>
                  <a:srgbClr val="999999"/>
                </a:solidFill>
              </a:rPr>
              <a:pPr defTabSz="457200" fontAlgn="base">
                <a:spcBef>
                  <a:spcPct val="0"/>
                </a:spcBef>
                <a:spcAft>
                  <a:spcPct val="0"/>
                </a:spcAft>
                <a:defRPr/>
              </a:pPr>
              <a:t>‹#›</a:t>
            </a:fld>
            <a:endParaRPr lang="en-US" dirty="0">
              <a:solidFill>
                <a:srgbClr val="999999"/>
              </a:solidFill>
            </a:endParaRPr>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fld id="{34DC9BCC-BB04-4268-B9B7-25DCF8B34D37}" type="slidenum">
              <a:rPr lang="en-US" smtClean="0"/>
              <a:t>‹#›</a:t>
            </a:fld>
            <a:endParaRPr lang="en-US" dirty="0"/>
          </a:p>
          <a:p>
            <a:pPr lvl="3"/>
            <a:r>
              <a:rPr lang="en-US" dirty="0"/>
              <a:t>Fourth level</a:t>
            </a:r>
          </a:p>
          <a:p>
            <a:pPr lvl="4"/>
            <a:r>
              <a:rPr lang="en-US" dirty="0"/>
              <a:t>Fifth level</a:t>
            </a:r>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t>Click to edit Master title style</a:t>
            </a:r>
            <a:endParaRPr lang="en-US" dirty="0"/>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8"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auto">
          <a:xfrm>
            <a:off x="7835900" y="6240334"/>
            <a:ext cx="3774019" cy="388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4165600" y="6407867"/>
            <a:ext cx="3860800" cy="365125"/>
          </a:xfrm>
          <a:prstGeom prst="rect">
            <a:avLst/>
          </a:prstGeom>
        </p:spPr>
        <p:txBody>
          <a:bodyPr/>
          <a:lstStyle>
            <a:lvl1pPr algn="ctr">
              <a:defRPr sz="1200"/>
            </a:lvl1pPr>
          </a:lstStyle>
          <a:p>
            <a:pPr defTabSz="457200" fontAlgn="base">
              <a:spcBef>
                <a:spcPct val="0"/>
              </a:spcBef>
              <a:spcAft>
                <a:spcPct val="0"/>
              </a:spcAft>
            </a:pPr>
            <a:r>
              <a:rPr lang="en-US">
                <a:solidFill>
                  <a:srgbClr val="474847"/>
                </a:solidFill>
              </a:rPr>
              <a:t>Ford Confidential</a:t>
            </a:r>
            <a:endParaRPr lang="en-US" dirty="0">
              <a:solidFill>
                <a:srgbClr val="474847"/>
              </a:solidFill>
            </a:endParaRPr>
          </a:p>
        </p:txBody>
      </p:sp>
    </p:spTree>
    <p:extLst>
      <p:ext uri="{BB962C8B-B14F-4D97-AF65-F5344CB8AC3E}">
        <p14:creationId xmlns:p14="http://schemas.microsoft.com/office/powerpoint/2010/main" val="3780634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2" r:id="rId9"/>
  </p:sldLayoutIdLst>
  <p:transition spd="med">
    <p:fade/>
  </p:transition>
  <p:hf hdr="0" dt="0"/>
  <p:txStyles>
    <p:title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ford.com/MFARD/BDD-Climate-Control"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05000" y="2057400"/>
            <a:ext cx="8298873" cy="547706"/>
          </a:xfrm>
          <a:prstGeom prst="rect">
            <a:avLst/>
          </a:prstGeom>
        </p:spPr>
        <p:txBody>
          <a:bodyPr/>
          <a:lstStyle>
            <a:lvl1pPr algn="l" defTabSz="457200" rtl="0" eaLnBrk="0" fontAlgn="base" hangingPunct="0">
              <a:spcBef>
                <a:spcPct val="0"/>
              </a:spcBef>
              <a:spcAft>
                <a:spcPct val="0"/>
              </a:spcAft>
              <a:defRPr sz="1800" b="1" i="0" kern="1200" cap="all">
                <a:solidFill>
                  <a:schemeClr val="bg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algn="ctr">
              <a:defRPr/>
            </a:pPr>
            <a:r>
              <a:rPr lang="en-US" sz="2800" dirty="0" err="1">
                <a:solidFill>
                  <a:sysClr val="window" lastClr="FFFFFF"/>
                </a:solidFill>
                <a:latin typeface="Calibri" panose="020F0502020204030204" pitchFamily="34" charset="0"/>
              </a:rPr>
              <a:t>Bdd</a:t>
            </a:r>
            <a:r>
              <a:rPr lang="en-US" sz="2800" dirty="0">
                <a:solidFill>
                  <a:sysClr val="window" lastClr="FFFFFF"/>
                </a:solidFill>
                <a:latin typeface="Calibri" panose="020F0502020204030204" pitchFamily="34" charset="0"/>
              </a:rPr>
              <a:t> climate control project update</a:t>
            </a:r>
            <a:endParaRPr lang="en-US" sz="3600" dirty="0">
              <a:solidFill>
                <a:sysClr val="window" lastClr="FFFFFF"/>
              </a:solidFill>
              <a:latin typeface="Calibri" panose="020F0502020204030204" pitchFamily="34" charset="0"/>
            </a:endParaRPr>
          </a:p>
        </p:txBody>
      </p:sp>
      <p:sp>
        <p:nvSpPr>
          <p:cNvPr id="8" name="TextBox 7">
            <a:extLst>
              <a:ext uri="{FF2B5EF4-FFF2-40B4-BE49-F238E27FC236}">
                <a16:creationId xmlns:a16="http://schemas.microsoft.com/office/drawing/2014/main" id="{6361DCF2-F8D0-4B23-B11B-7CA1B86BD3FD}"/>
              </a:ext>
            </a:extLst>
          </p:cNvPr>
          <p:cNvSpPr txBox="1"/>
          <p:nvPr/>
        </p:nvSpPr>
        <p:spPr>
          <a:xfrm>
            <a:off x="4038600" y="4115752"/>
            <a:ext cx="4648200" cy="646331"/>
          </a:xfrm>
          <a:prstGeom prst="rect">
            <a:avLst/>
          </a:prstGeom>
          <a:noFill/>
        </p:spPr>
        <p:txBody>
          <a:bodyPr wrap="square" numCol="2" rtlCol="0">
            <a:spAutoFit/>
          </a:bodyPr>
          <a:lstStyle/>
          <a:p>
            <a:pPr algn="ctr" defTabSz="457200" fontAlgn="base">
              <a:spcBef>
                <a:spcPct val="0"/>
              </a:spcBef>
              <a:spcAft>
                <a:spcPct val="0"/>
              </a:spcAft>
            </a:pPr>
            <a:endParaRPr lang="en-US" dirty="0">
              <a:solidFill>
                <a:prstClr val="white"/>
              </a:solidFill>
              <a:latin typeface="Calibri" panose="020F0502020204030204" pitchFamily="34" charset="0"/>
            </a:endParaRPr>
          </a:p>
          <a:p>
            <a:pPr algn="ctr" defTabSz="457200" fontAlgn="base">
              <a:spcBef>
                <a:spcPct val="0"/>
              </a:spcBef>
              <a:spcAft>
                <a:spcPct val="0"/>
              </a:spcAft>
            </a:pPr>
            <a:endParaRPr lang="en-US" dirty="0">
              <a:solidFill>
                <a:prstClr val="white"/>
              </a:solidFill>
              <a:latin typeface="Calibri" panose="020F0502020204030204" pitchFamily="34" charset="0"/>
            </a:endParaRPr>
          </a:p>
        </p:txBody>
      </p:sp>
      <p:sp>
        <p:nvSpPr>
          <p:cNvPr id="2" name="TextBox 1">
            <a:extLst>
              <a:ext uri="{FF2B5EF4-FFF2-40B4-BE49-F238E27FC236}">
                <a16:creationId xmlns:a16="http://schemas.microsoft.com/office/drawing/2014/main" id="{D66BA41B-7A42-4698-9C48-84F3BD6CDFAA}"/>
              </a:ext>
            </a:extLst>
          </p:cNvPr>
          <p:cNvSpPr txBox="1"/>
          <p:nvPr/>
        </p:nvSpPr>
        <p:spPr>
          <a:xfrm>
            <a:off x="5334000" y="4762083"/>
            <a:ext cx="1524000" cy="1246495"/>
          </a:xfrm>
          <a:prstGeom prst="rect">
            <a:avLst/>
          </a:prstGeom>
          <a:noFill/>
        </p:spPr>
        <p:txBody>
          <a:bodyPr wrap="square" rtlCol="0">
            <a:spAutoFit/>
          </a:bodyPr>
          <a:lstStyle/>
          <a:p>
            <a:pPr algn="ctr">
              <a:spcAft>
                <a:spcPts val="600"/>
              </a:spcAft>
            </a:pPr>
            <a:r>
              <a:rPr lang="en-US" sz="1600" dirty="0">
                <a:solidFill>
                  <a:prstClr val="white"/>
                </a:solidFill>
                <a:latin typeface="Calibri" panose="020F0502020204030204" pitchFamily="34" charset="0"/>
              </a:rPr>
              <a:t>Aman Chopra</a:t>
            </a:r>
          </a:p>
          <a:p>
            <a:pPr algn="ctr">
              <a:spcAft>
                <a:spcPts val="600"/>
              </a:spcAft>
            </a:pPr>
            <a:r>
              <a:rPr lang="en-US" sz="1600" dirty="0">
                <a:solidFill>
                  <a:prstClr val="white"/>
                </a:solidFill>
                <a:latin typeface="Calibri" panose="020F0502020204030204" pitchFamily="34" charset="0"/>
              </a:rPr>
              <a:t>Mahtab Fard</a:t>
            </a:r>
          </a:p>
          <a:p>
            <a:pPr algn="ctr">
              <a:spcAft>
                <a:spcPts val="600"/>
              </a:spcAft>
            </a:pPr>
            <a:r>
              <a:rPr lang="en-US" sz="1600" dirty="0">
                <a:solidFill>
                  <a:prstClr val="white"/>
                </a:solidFill>
                <a:latin typeface="Calibri" panose="020F0502020204030204" pitchFamily="34" charset="0"/>
              </a:rPr>
              <a:t>06/23/2020</a:t>
            </a:r>
          </a:p>
          <a:p>
            <a:pPr>
              <a:spcAft>
                <a:spcPts val="600"/>
              </a:spcAft>
            </a:pPr>
            <a:endParaRPr lang="en-US" sz="1200" dirty="0">
              <a:latin typeface="Ford Antenna Regular"/>
              <a:cs typeface="Ford Antenna Regular"/>
            </a:endParaRPr>
          </a:p>
        </p:txBody>
      </p:sp>
      <p:sp>
        <p:nvSpPr>
          <p:cNvPr id="9" name="TextBox 8">
            <a:extLst>
              <a:ext uri="{FF2B5EF4-FFF2-40B4-BE49-F238E27FC236}">
                <a16:creationId xmlns:a16="http://schemas.microsoft.com/office/drawing/2014/main" id="{9A7D420E-A50B-43AE-B3B1-C8A32B056D37}"/>
              </a:ext>
            </a:extLst>
          </p:cNvPr>
          <p:cNvSpPr txBox="1"/>
          <p:nvPr/>
        </p:nvSpPr>
        <p:spPr>
          <a:xfrm>
            <a:off x="4263736" y="4131141"/>
            <a:ext cx="3581400" cy="630942"/>
          </a:xfrm>
          <a:prstGeom prst="rect">
            <a:avLst/>
          </a:prstGeom>
          <a:noFill/>
        </p:spPr>
        <p:txBody>
          <a:bodyPr wrap="square" rtlCol="0">
            <a:spAutoFit/>
          </a:bodyPr>
          <a:lstStyle/>
          <a:p>
            <a:pPr>
              <a:spcAft>
                <a:spcPts val="600"/>
              </a:spcAft>
            </a:pPr>
            <a:r>
              <a:rPr lang="en-US" dirty="0">
                <a:solidFill>
                  <a:prstClr val="white"/>
                </a:solidFill>
                <a:latin typeface="Calibri" panose="020F0502020204030204" pitchFamily="34" charset="0"/>
              </a:rPr>
              <a:t>Connected Vehicle Analytics – GDIA </a:t>
            </a:r>
          </a:p>
          <a:p>
            <a:pPr>
              <a:spcAft>
                <a:spcPts val="600"/>
              </a:spcAft>
            </a:pPr>
            <a:endParaRPr lang="en-US" sz="1200" dirty="0">
              <a:latin typeface="Ford Antenna Regular"/>
              <a:cs typeface="Ford Antenna Regular"/>
            </a:endParaRPr>
          </a:p>
        </p:txBody>
      </p:sp>
    </p:spTree>
    <p:extLst>
      <p:ext uri="{BB962C8B-B14F-4D97-AF65-F5344CB8AC3E}">
        <p14:creationId xmlns:p14="http://schemas.microsoft.com/office/powerpoint/2010/main" val="1821393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Findings</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10</a:t>
            </a:fld>
            <a:endParaRPr lang="en-US" dirty="0">
              <a:solidFill>
                <a:srgbClr val="999999"/>
              </a:solidFill>
            </a:endParaRPr>
          </a:p>
        </p:txBody>
      </p:sp>
      <p:sp>
        <p:nvSpPr>
          <p:cNvPr id="5" name="Text Placeholder 1">
            <a:extLst>
              <a:ext uri="{FF2B5EF4-FFF2-40B4-BE49-F238E27FC236}">
                <a16:creationId xmlns:a16="http://schemas.microsoft.com/office/drawing/2014/main" id="{2A0CB7F8-F219-4A57-89BA-D4B50A22DF59}"/>
              </a:ext>
            </a:extLst>
          </p:cNvPr>
          <p:cNvSpPr txBox="1">
            <a:spLocks/>
          </p:cNvSpPr>
          <p:nvPr/>
        </p:nvSpPr>
        <p:spPr bwMode="auto">
          <a:xfrm>
            <a:off x="628416" y="989014"/>
            <a:ext cx="109728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ea typeface="+mn-ea"/>
                <a:cs typeface="Calibri" panose="020F0502020204030204" pitchFamily="34" charset="0"/>
              </a:rPr>
              <a:t>It appears that the gap in actual temperature (</a:t>
            </a:r>
            <a:r>
              <a:rPr lang="en-US" sz="1800" dirty="0"/>
              <a:t>°C)</a:t>
            </a:r>
            <a:r>
              <a:rPr lang="en-US" sz="1800" dirty="0">
                <a:ea typeface="+mn-ea"/>
                <a:cs typeface="Calibri" panose="020F0502020204030204" pitchFamily="34" charset="0"/>
              </a:rPr>
              <a:t> and requested temperature (</a:t>
            </a:r>
            <a:r>
              <a:rPr lang="en-US" sz="1800" dirty="0"/>
              <a:t>°C)</a:t>
            </a:r>
            <a:r>
              <a:rPr lang="en-US" sz="1800" dirty="0">
                <a:ea typeface="+mn-ea"/>
                <a:cs typeface="Calibri" panose="020F0502020204030204" pitchFamily="34" charset="0"/>
              </a:rPr>
              <a:t> is mostly centered around 0 with a standard deviation of 6.28. Roughly 30% of gaps lie within 1 std. of 0.</a:t>
            </a:r>
          </a:p>
          <a:p>
            <a:r>
              <a:rPr lang="en-US" sz="1800" dirty="0">
                <a:ea typeface="+mn-ea"/>
                <a:cs typeface="Calibri" panose="020F0502020204030204" pitchFamily="34" charset="0"/>
              </a:rPr>
              <a:t>On average, intervals with continuous negative compressor temperatures last for 10.6 seconds, with some lasting as long as 33 seconds and some as low as 0.7 seconds. We plan to analyze driving behavior to further understand these intervals of longer durations. </a:t>
            </a:r>
          </a:p>
          <a:p>
            <a:r>
              <a:rPr lang="en-US" sz="1800" dirty="0">
                <a:ea typeface="+mn-ea"/>
                <a:cs typeface="Calibri" panose="020F0502020204030204" pitchFamily="34" charset="0"/>
              </a:rPr>
              <a:t>The compressor temperature reaches negative temperatures quite frequently, every 105 seconds on average. </a:t>
            </a:r>
          </a:p>
          <a:p>
            <a:endParaRPr lang="en-US" sz="1800" dirty="0">
              <a:ea typeface="+mn-ea"/>
              <a:cs typeface="Calibri" panose="020F0502020204030204" pitchFamily="34" charset="0"/>
            </a:endParaRPr>
          </a:p>
        </p:txBody>
      </p:sp>
    </p:spTree>
    <p:extLst>
      <p:ext uri="{BB962C8B-B14F-4D97-AF65-F5344CB8AC3E}">
        <p14:creationId xmlns:p14="http://schemas.microsoft.com/office/powerpoint/2010/main" val="112245984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543C1A1-FC6A-4A5B-98E2-39C712FB4E96}"/>
              </a:ext>
            </a:extLst>
          </p:cNvPr>
          <p:cNvSpPr/>
          <p:nvPr/>
        </p:nvSpPr>
        <p:spPr>
          <a:xfrm>
            <a:off x="10029678" y="3554331"/>
            <a:ext cx="1542757" cy="469901"/>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Ford Antenna Medium"/>
              <a:cs typeface="Ford Antenna Medium"/>
            </a:endParaRPr>
          </a:p>
        </p:txBody>
      </p:sp>
      <p:sp>
        <p:nvSpPr>
          <p:cNvPr id="21" name="Rectangle 20">
            <a:extLst>
              <a:ext uri="{FF2B5EF4-FFF2-40B4-BE49-F238E27FC236}">
                <a16:creationId xmlns:a16="http://schemas.microsoft.com/office/drawing/2014/main" id="{92F8C287-177F-4728-9B3A-2C12BFE803EB}"/>
              </a:ext>
            </a:extLst>
          </p:cNvPr>
          <p:cNvSpPr/>
          <p:nvPr/>
        </p:nvSpPr>
        <p:spPr>
          <a:xfrm>
            <a:off x="10013118" y="2833769"/>
            <a:ext cx="1542757" cy="469901"/>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Ford Antenna Medium"/>
              <a:cs typeface="Ford Antenna Medium"/>
            </a:endParaRPr>
          </a:p>
        </p:txBody>
      </p:sp>
      <p:sp>
        <p:nvSpPr>
          <p:cNvPr id="3" name="Title 2">
            <a:extLst>
              <a:ext uri="{FF2B5EF4-FFF2-40B4-BE49-F238E27FC236}">
                <a16:creationId xmlns:a16="http://schemas.microsoft.com/office/drawing/2014/main" id="{2A384CAE-8080-480C-A0D2-2C3B9159F27A}"/>
              </a:ext>
            </a:extLst>
          </p:cNvPr>
          <p:cNvSpPr>
            <a:spLocks noGrp="1"/>
          </p:cNvSpPr>
          <p:nvPr>
            <p:ph type="title"/>
          </p:nvPr>
        </p:nvSpPr>
        <p:spPr/>
        <p:txBody>
          <a:bodyPr/>
          <a:lstStyle/>
          <a:p>
            <a:r>
              <a:rPr lang="en-US" dirty="0"/>
              <a:t>F-150 Selection Criteria</a:t>
            </a:r>
          </a:p>
        </p:txBody>
      </p:sp>
      <p:sp>
        <p:nvSpPr>
          <p:cNvPr id="4" name="Slide Number Placeholder 3">
            <a:extLst>
              <a:ext uri="{FF2B5EF4-FFF2-40B4-BE49-F238E27FC236}">
                <a16:creationId xmlns:a16="http://schemas.microsoft.com/office/drawing/2014/main" id="{A127DBDA-0549-4B58-8D20-E1C048368F91}"/>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11</a:t>
            </a:fld>
            <a:endParaRPr lang="en-US" dirty="0">
              <a:solidFill>
                <a:srgbClr val="999999"/>
              </a:solidFill>
            </a:endParaRPr>
          </a:p>
        </p:txBody>
      </p:sp>
      <p:graphicFrame>
        <p:nvGraphicFramePr>
          <p:cNvPr id="8" name="Diagram 7">
            <a:extLst>
              <a:ext uri="{FF2B5EF4-FFF2-40B4-BE49-F238E27FC236}">
                <a16:creationId xmlns:a16="http://schemas.microsoft.com/office/drawing/2014/main" id="{0234D050-9A13-4782-A15D-D1E0BC898704}"/>
              </a:ext>
            </a:extLst>
          </p:cNvPr>
          <p:cNvGraphicFramePr/>
          <p:nvPr>
            <p:extLst>
              <p:ext uri="{D42A27DB-BD31-4B8C-83A1-F6EECF244321}">
                <p14:modId xmlns:p14="http://schemas.microsoft.com/office/powerpoint/2010/main" val="1251629654"/>
              </p:ext>
            </p:extLst>
          </p:nvPr>
        </p:nvGraphicFramePr>
        <p:xfrm>
          <a:off x="2438400" y="1378613"/>
          <a:ext cx="6324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8CDAD3B1-D3D8-4B57-B72D-0C5C8BB60FE7}"/>
              </a:ext>
            </a:extLst>
          </p:cNvPr>
          <p:cNvGrpSpPr/>
          <p:nvPr/>
        </p:nvGrpSpPr>
        <p:grpSpPr>
          <a:xfrm>
            <a:off x="304800" y="2407313"/>
            <a:ext cx="1752600" cy="2057400"/>
            <a:chOff x="609600" y="2895600"/>
            <a:chExt cx="1524000" cy="1828800"/>
          </a:xfrm>
        </p:grpSpPr>
        <p:sp>
          <p:nvSpPr>
            <p:cNvPr id="9" name="Arrow: Right 8">
              <a:extLst>
                <a:ext uri="{FF2B5EF4-FFF2-40B4-BE49-F238E27FC236}">
                  <a16:creationId xmlns:a16="http://schemas.microsoft.com/office/drawing/2014/main" id="{B610F7BC-D57F-4E2B-BAE3-CCE143C8B956}"/>
                </a:ext>
              </a:extLst>
            </p:cNvPr>
            <p:cNvSpPr/>
            <p:nvPr/>
          </p:nvSpPr>
          <p:spPr>
            <a:xfrm>
              <a:off x="609600" y="2895600"/>
              <a:ext cx="1524000" cy="1828800"/>
            </a:xfrm>
            <a:prstGeom prst="rightArrow">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Ford Antenna Medium"/>
                <a:cs typeface="Ford Antenna Medium"/>
              </a:endParaRPr>
            </a:p>
          </p:txBody>
        </p:sp>
        <p:sp>
          <p:nvSpPr>
            <p:cNvPr id="10" name="TextBox 9">
              <a:extLst>
                <a:ext uri="{FF2B5EF4-FFF2-40B4-BE49-F238E27FC236}">
                  <a16:creationId xmlns:a16="http://schemas.microsoft.com/office/drawing/2014/main" id="{C6D29B47-0D7F-4011-90AE-848587152A8E}"/>
                </a:ext>
              </a:extLst>
            </p:cNvPr>
            <p:cNvSpPr txBox="1"/>
            <p:nvPr/>
          </p:nvSpPr>
          <p:spPr>
            <a:xfrm>
              <a:off x="609600" y="3579167"/>
              <a:ext cx="1295399" cy="395713"/>
            </a:xfrm>
            <a:prstGeom prst="rect">
              <a:avLst/>
            </a:prstGeom>
            <a:noFill/>
            <a:ln>
              <a:noFill/>
            </a:ln>
          </p:spPr>
          <p:txBody>
            <a:bodyPr wrap="square" rtlCol="0">
              <a:spAutoFit/>
            </a:bodyPr>
            <a:lstStyle/>
            <a:p>
              <a:pPr lvl="0" algn="ctr"/>
              <a:r>
                <a:rPr lang="en-US" sz="1200" b="1" dirty="0"/>
                <a:t>784 F-150 VINs from BDD</a:t>
              </a:r>
            </a:p>
          </p:txBody>
        </p:sp>
      </p:grpSp>
      <p:sp>
        <p:nvSpPr>
          <p:cNvPr id="16" name="Arrow: Right 15">
            <a:extLst>
              <a:ext uri="{FF2B5EF4-FFF2-40B4-BE49-F238E27FC236}">
                <a16:creationId xmlns:a16="http://schemas.microsoft.com/office/drawing/2014/main" id="{D21FD242-F891-4CDB-9291-26839E60A95A}"/>
              </a:ext>
            </a:extLst>
          </p:cNvPr>
          <p:cNvSpPr/>
          <p:nvPr/>
        </p:nvSpPr>
        <p:spPr>
          <a:xfrm>
            <a:off x="8953500" y="2370214"/>
            <a:ext cx="876300" cy="2057400"/>
          </a:xfrm>
          <a:prstGeom prst="rightArrow">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Ford Antenna Medium"/>
              <a:cs typeface="Ford Antenna Medium"/>
            </a:endParaRPr>
          </a:p>
        </p:txBody>
      </p:sp>
      <p:sp>
        <p:nvSpPr>
          <p:cNvPr id="18" name="TextBox 17">
            <a:extLst>
              <a:ext uri="{FF2B5EF4-FFF2-40B4-BE49-F238E27FC236}">
                <a16:creationId xmlns:a16="http://schemas.microsoft.com/office/drawing/2014/main" id="{DB3AFBAE-C416-46E6-860A-425362C081E4}"/>
              </a:ext>
            </a:extLst>
          </p:cNvPr>
          <p:cNvSpPr txBox="1"/>
          <p:nvPr/>
        </p:nvSpPr>
        <p:spPr>
          <a:xfrm>
            <a:off x="9734843" y="2899443"/>
            <a:ext cx="2099309" cy="338554"/>
          </a:xfrm>
          <a:prstGeom prst="rect">
            <a:avLst/>
          </a:prstGeom>
          <a:noFill/>
          <a:ln>
            <a:noFill/>
          </a:ln>
        </p:spPr>
        <p:txBody>
          <a:bodyPr wrap="square" rtlCol="0">
            <a:spAutoFit/>
          </a:bodyPr>
          <a:lstStyle/>
          <a:p>
            <a:pPr lvl="0" algn="ctr"/>
            <a:r>
              <a:rPr lang="en-US" sz="1600" b="1" dirty="0"/>
              <a:t>64 2018 F-150s</a:t>
            </a:r>
          </a:p>
        </p:txBody>
      </p:sp>
      <p:sp>
        <p:nvSpPr>
          <p:cNvPr id="20" name="TextBox 19">
            <a:extLst>
              <a:ext uri="{FF2B5EF4-FFF2-40B4-BE49-F238E27FC236}">
                <a16:creationId xmlns:a16="http://schemas.microsoft.com/office/drawing/2014/main" id="{C2DEB009-7BBF-4D65-A513-1E14EB0C0E8F}"/>
              </a:ext>
            </a:extLst>
          </p:cNvPr>
          <p:cNvSpPr txBox="1"/>
          <p:nvPr/>
        </p:nvSpPr>
        <p:spPr>
          <a:xfrm>
            <a:off x="9862990" y="3621503"/>
            <a:ext cx="1914524" cy="338554"/>
          </a:xfrm>
          <a:prstGeom prst="rect">
            <a:avLst/>
          </a:prstGeom>
          <a:noFill/>
          <a:ln>
            <a:noFill/>
          </a:ln>
        </p:spPr>
        <p:txBody>
          <a:bodyPr wrap="square" rtlCol="0">
            <a:spAutoFit/>
          </a:bodyPr>
          <a:lstStyle/>
          <a:p>
            <a:pPr lvl="0" algn="ctr"/>
            <a:r>
              <a:rPr lang="en-US" sz="1600" b="1" dirty="0"/>
              <a:t>100 2019 F-150s</a:t>
            </a:r>
          </a:p>
        </p:txBody>
      </p:sp>
    </p:spTree>
    <p:extLst>
      <p:ext uri="{BB962C8B-B14F-4D97-AF65-F5344CB8AC3E}">
        <p14:creationId xmlns:p14="http://schemas.microsoft.com/office/powerpoint/2010/main" val="8117206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What’s Next?</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12</a:t>
            </a:fld>
            <a:endParaRPr lang="en-US" dirty="0">
              <a:solidFill>
                <a:srgbClr val="999999"/>
              </a:solidFill>
            </a:endParaRPr>
          </a:p>
        </p:txBody>
      </p:sp>
      <p:sp>
        <p:nvSpPr>
          <p:cNvPr id="5" name="Text Placeholder 1">
            <a:extLst>
              <a:ext uri="{FF2B5EF4-FFF2-40B4-BE49-F238E27FC236}">
                <a16:creationId xmlns:a16="http://schemas.microsoft.com/office/drawing/2014/main" id="{2A0CB7F8-F219-4A57-89BA-D4B50A22DF59}"/>
              </a:ext>
            </a:extLst>
          </p:cNvPr>
          <p:cNvSpPr txBox="1">
            <a:spLocks/>
          </p:cNvSpPr>
          <p:nvPr/>
        </p:nvSpPr>
        <p:spPr bwMode="auto">
          <a:xfrm>
            <a:off x="628416" y="989014"/>
            <a:ext cx="109728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ea typeface="+mn-ea"/>
                <a:cs typeface="Calibri" panose="020F0502020204030204" pitchFamily="34" charset="0"/>
              </a:rPr>
              <a:t>This preliminary study was completed for 1 Explorer VIN. Our plan is to replicate this with the F150s we have selected, while also including analyzing other signals, like start/stop, acceleration/deceleration, speed/velocity, braking, and other driving behavior. </a:t>
            </a:r>
          </a:p>
          <a:p>
            <a:r>
              <a:rPr lang="en-US" sz="1800" dirty="0">
                <a:ea typeface="+mn-ea"/>
                <a:cs typeface="Calibri" panose="020F0502020204030204" pitchFamily="34" charset="0"/>
              </a:rPr>
              <a:t>Our next step is to determine CAN signals of interest, and then proceed with the remainder of the flowchart below.</a:t>
            </a:r>
          </a:p>
        </p:txBody>
      </p:sp>
      <p:grpSp>
        <p:nvGrpSpPr>
          <p:cNvPr id="9" name="Group 8">
            <a:extLst>
              <a:ext uri="{FF2B5EF4-FFF2-40B4-BE49-F238E27FC236}">
                <a16:creationId xmlns:a16="http://schemas.microsoft.com/office/drawing/2014/main" id="{389F0EA3-A24E-4D41-B548-BCE942328692}"/>
              </a:ext>
            </a:extLst>
          </p:cNvPr>
          <p:cNvGrpSpPr/>
          <p:nvPr/>
        </p:nvGrpSpPr>
        <p:grpSpPr>
          <a:xfrm>
            <a:off x="1182947" y="2438400"/>
            <a:ext cx="9863738" cy="3560772"/>
            <a:chOff x="658484" y="1650622"/>
            <a:chExt cx="10847716" cy="4013955"/>
          </a:xfrm>
        </p:grpSpPr>
        <p:graphicFrame>
          <p:nvGraphicFramePr>
            <p:cNvPr id="10" name="Diagram 9">
              <a:extLst>
                <a:ext uri="{FF2B5EF4-FFF2-40B4-BE49-F238E27FC236}">
                  <a16:creationId xmlns:a16="http://schemas.microsoft.com/office/drawing/2014/main" id="{DEC263C9-EFFA-4840-9E4F-069316408720}"/>
                </a:ext>
              </a:extLst>
            </p:cNvPr>
            <p:cNvGraphicFramePr/>
            <p:nvPr>
              <p:extLst>
                <p:ext uri="{D42A27DB-BD31-4B8C-83A1-F6EECF244321}">
                  <p14:modId xmlns:p14="http://schemas.microsoft.com/office/powerpoint/2010/main" val="1358670010"/>
                </p:ext>
              </p:extLst>
            </p:nvPr>
          </p:nvGraphicFramePr>
          <p:xfrm>
            <a:off x="2895600" y="1650622"/>
            <a:ext cx="8610600" cy="4013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D1AE5FF7-D771-4394-9586-A6695C5EE368}"/>
                </a:ext>
              </a:extLst>
            </p:cNvPr>
            <p:cNvGraphicFramePr/>
            <p:nvPr>
              <p:extLst>
                <p:ext uri="{D42A27DB-BD31-4B8C-83A1-F6EECF244321}">
                  <p14:modId xmlns:p14="http://schemas.microsoft.com/office/powerpoint/2010/main" val="165296648"/>
                </p:ext>
              </p:extLst>
            </p:nvPr>
          </p:nvGraphicFramePr>
          <p:xfrm>
            <a:off x="658484" y="1682274"/>
            <a:ext cx="1856116" cy="39576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Tree>
    <p:extLst>
      <p:ext uri="{BB962C8B-B14F-4D97-AF65-F5344CB8AC3E}">
        <p14:creationId xmlns:p14="http://schemas.microsoft.com/office/powerpoint/2010/main" val="315177587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CEA4D-7E15-4A18-9C7A-F65ECD1BA619}"/>
              </a:ext>
            </a:extLst>
          </p:cNvPr>
          <p:cNvSpPr>
            <a:spLocks noGrp="1"/>
          </p:cNvSpPr>
          <p:nvPr>
            <p:ph type="sldNum" sz="quarter" idx="11"/>
          </p:nvPr>
        </p:nvSpPr>
        <p:spPr/>
        <p:txBody>
          <a:bodyPr/>
          <a:lstStyle/>
          <a:p>
            <a:fld id="{F0F9134E-A3F3-4A09-8946-EBED2078658B}" type="slidenum">
              <a:rPr lang="en-US" smtClean="0">
                <a:solidFill>
                  <a:srgbClr val="999999"/>
                </a:solidFill>
              </a:rPr>
              <a:pPr/>
              <a:t>13</a:t>
            </a:fld>
            <a:endParaRPr lang="en-US" dirty="0">
              <a:solidFill>
                <a:srgbClr val="999999"/>
              </a:solidFill>
            </a:endParaRPr>
          </a:p>
        </p:txBody>
      </p:sp>
      <p:sp>
        <p:nvSpPr>
          <p:cNvPr id="12" name="Text Placeholder 11">
            <a:extLst>
              <a:ext uri="{FF2B5EF4-FFF2-40B4-BE49-F238E27FC236}">
                <a16:creationId xmlns:a16="http://schemas.microsoft.com/office/drawing/2014/main" id="{B6591EC7-B283-4F77-B0F4-27E8328F8ECD}"/>
              </a:ext>
            </a:extLst>
          </p:cNvPr>
          <p:cNvSpPr>
            <a:spLocks noGrp="1"/>
          </p:cNvSpPr>
          <p:nvPr>
            <p:ph type="body" sz="quarter" idx="10"/>
          </p:nvPr>
        </p:nvSpPr>
        <p:spPr/>
        <p:txBody>
          <a:bodyPr/>
          <a:lstStyle/>
          <a:p>
            <a:r>
              <a:rPr lang="en-US" sz="2800" b="1" dirty="0"/>
              <a:t>Appendix</a:t>
            </a:r>
          </a:p>
        </p:txBody>
      </p:sp>
    </p:spTree>
    <p:extLst>
      <p:ext uri="{BB962C8B-B14F-4D97-AF65-F5344CB8AC3E}">
        <p14:creationId xmlns:p14="http://schemas.microsoft.com/office/powerpoint/2010/main" val="371678854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551A1C5-835D-481C-8C7D-2EA382B9675D}"/>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Notebooks w/ Analysis: </a:t>
            </a:r>
            <a:r>
              <a:rPr lang="en-US" dirty="0">
                <a:latin typeface="Calibri" panose="020F0502020204030204" pitchFamily="34" charset="0"/>
                <a:cs typeface="Calibri" panose="020F0502020204030204" pitchFamily="34" charset="0"/>
                <a:hlinkClick r:id="rId2"/>
              </a:rPr>
              <a:t>https://github.ford.com/MFARD/BDD-Climate-Control</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66171836-C078-4C10-A5E2-0673934C7577}"/>
              </a:ext>
            </a:extLst>
          </p:cNvPr>
          <p:cNvSpPr>
            <a:spLocks noGrp="1"/>
          </p:cNvSpPr>
          <p:nvPr>
            <p:ph type="sldNum" sz="quarter" idx="11"/>
          </p:nvPr>
        </p:nvSpPr>
        <p:spPr>
          <a:prstGeom prst="rect">
            <a:avLst/>
          </a:prstGeom>
        </p:spPr>
        <p:txBody>
          <a:bodyPr/>
          <a:lstStyle/>
          <a:p>
            <a:fld id="{F0F9134E-A3F3-4A09-8946-EBED2078658B}" type="slidenum">
              <a:rPr lang="en-US" smtClean="0">
                <a:solidFill>
                  <a:srgbClr val="999999"/>
                </a:solidFill>
              </a:rPr>
              <a:pPr/>
              <a:t>14</a:t>
            </a:fld>
            <a:endParaRPr lang="en-US" dirty="0">
              <a:solidFill>
                <a:srgbClr val="999999"/>
              </a:solidFill>
            </a:endParaRPr>
          </a:p>
        </p:txBody>
      </p:sp>
    </p:spTree>
    <p:extLst>
      <p:ext uri="{BB962C8B-B14F-4D97-AF65-F5344CB8AC3E}">
        <p14:creationId xmlns:p14="http://schemas.microsoft.com/office/powerpoint/2010/main" val="109124783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6B427-8020-42FE-8CAC-5B3E67A2124D}"/>
              </a:ext>
            </a:extLst>
          </p:cNvPr>
          <p:cNvSpPr>
            <a:spLocks noGrp="1"/>
          </p:cNvSpPr>
          <p:nvPr>
            <p:ph type="body" sz="quarter" idx="10"/>
          </p:nvPr>
        </p:nvSpPr>
        <p:spPr>
          <a:xfrm>
            <a:off x="3870661" y="1137139"/>
            <a:ext cx="4450675" cy="469901"/>
          </a:xfrm>
        </p:spPr>
        <p:txBody>
          <a:bodyPr/>
          <a:lstStyle/>
          <a:p>
            <a:pPr marL="0" indent="0" algn="ctr">
              <a:buNone/>
            </a:pPr>
            <a:r>
              <a:rPr lang="en-US" sz="1800" b="1" dirty="0"/>
              <a:t>Extract all 784 F-150 VINs from BDD.</a:t>
            </a:r>
          </a:p>
          <a:p>
            <a:pPr marL="228600" indent="-228600" algn="ctr">
              <a:buFont typeface="+mj-lt"/>
              <a:buAutoNum type="arabicPeriod"/>
            </a:pPr>
            <a:endParaRPr lang="en-US" sz="1200" b="1" dirty="0">
              <a:latin typeface="Century Gothic" panose="020B0502020202020204" pitchFamily="34" charset="0"/>
            </a:endParaRPr>
          </a:p>
        </p:txBody>
      </p:sp>
      <p:sp>
        <p:nvSpPr>
          <p:cNvPr id="3" name="Title 2">
            <a:extLst>
              <a:ext uri="{FF2B5EF4-FFF2-40B4-BE49-F238E27FC236}">
                <a16:creationId xmlns:a16="http://schemas.microsoft.com/office/drawing/2014/main" id="{9E3DCD68-FF33-4972-9D95-228E83460A41}"/>
              </a:ext>
            </a:extLst>
          </p:cNvPr>
          <p:cNvSpPr>
            <a:spLocks noGrp="1"/>
          </p:cNvSpPr>
          <p:nvPr>
            <p:ph type="title"/>
          </p:nvPr>
        </p:nvSpPr>
        <p:spPr/>
        <p:txBody>
          <a:bodyPr/>
          <a:lstStyle/>
          <a:p>
            <a:r>
              <a:rPr lang="en-US" dirty="0"/>
              <a:t>F-150 Selection</a:t>
            </a:r>
          </a:p>
        </p:txBody>
      </p:sp>
      <p:sp>
        <p:nvSpPr>
          <p:cNvPr id="4" name="Slide Number Placeholder 3">
            <a:extLst>
              <a:ext uri="{FF2B5EF4-FFF2-40B4-BE49-F238E27FC236}">
                <a16:creationId xmlns:a16="http://schemas.microsoft.com/office/drawing/2014/main" id="{40DDEBF9-D90F-4EDE-B35B-02AEFFCC415F}"/>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15</a:t>
            </a:fld>
            <a:endParaRPr lang="en-US" dirty="0">
              <a:solidFill>
                <a:srgbClr val="999999"/>
              </a:solidFill>
            </a:endParaRPr>
          </a:p>
        </p:txBody>
      </p:sp>
      <p:grpSp>
        <p:nvGrpSpPr>
          <p:cNvPr id="6" name="Group 5">
            <a:extLst>
              <a:ext uri="{FF2B5EF4-FFF2-40B4-BE49-F238E27FC236}">
                <a16:creationId xmlns:a16="http://schemas.microsoft.com/office/drawing/2014/main" id="{6BE77724-480C-4440-9A3F-006C291004B9}"/>
              </a:ext>
            </a:extLst>
          </p:cNvPr>
          <p:cNvGrpSpPr/>
          <p:nvPr/>
        </p:nvGrpSpPr>
        <p:grpSpPr>
          <a:xfrm>
            <a:off x="2330726" y="1603523"/>
            <a:ext cx="7530547" cy="4557962"/>
            <a:chOff x="2330726" y="1603523"/>
            <a:chExt cx="7530547" cy="4557962"/>
          </a:xfrm>
        </p:grpSpPr>
        <p:pic>
          <p:nvPicPr>
            <p:cNvPr id="7" name="Picture 6">
              <a:extLst>
                <a:ext uri="{FF2B5EF4-FFF2-40B4-BE49-F238E27FC236}">
                  <a16:creationId xmlns:a16="http://schemas.microsoft.com/office/drawing/2014/main" id="{455A5A1C-9556-41A4-AF54-6AED1DF1C6E5}"/>
                </a:ext>
              </a:extLst>
            </p:cNvPr>
            <p:cNvPicPr>
              <a:picLocks noChangeAspect="1"/>
            </p:cNvPicPr>
            <p:nvPr/>
          </p:nvPicPr>
          <p:blipFill>
            <a:blip r:embed="rId2"/>
            <a:stretch>
              <a:fillRect/>
            </a:stretch>
          </p:blipFill>
          <p:spPr>
            <a:xfrm>
              <a:off x="2330726" y="1603523"/>
              <a:ext cx="7530547" cy="4557962"/>
            </a:xfrm>
            <a:prstGeom prst="rect">
              <a:avLst/>
            </a:prstGeom>
          </p:spPr>
        </p:pic>
        <p:sp>
          <p:nvSpPr>
            <p:cNvPr id="5" name="TextBox 4">
              <a:extLst>
                <a:ext uri="{FF2B5EF4-FFF2-40B4-BE49-F238E27FC236}">
                  <a16:creationId xmlns:a16="http://schemas.microsoft.com/office/drawing/2014/main" id="{A185DF4D-599E-4350-A3EF-B8FD8A98A2D8}"/>
                </a:ext>
              </a:extLst>
            </p:cNvPr>
            <p:cNvSpPr txBox="1"/>
            <p:nvPr/>
          </p:nvSpPr>
          <p:spPr>
            <a:xfrm>
              <a:off x="2757269" y="2133600"/>
              <a:ext cx="1331946" cy="3587261"/>
            </a:xfrm>
            <a:prstGeom prst="rect">
              <a:avLst/>
            </a:prstGeom>
            <a:solidFill>
              <a:schemeClr val="bg2">
                <a:lumMod val="95000"/>
              </a:schemeClr>
            </a:solidFill>
          </p:spPr>
          <p:txBody>
            <a:bodyPr wrap="square" rtlCol="0">
              <a:spAutoFit/>
            </a:bodyPr>
            <a:lstStyle/>
            <a:p>
              <a:endParaRPr lang="en-US" sz="1200" b="1" dirty="0">
                <a:latin typeface="Century Gothic" panose="020B0502020202020204" pitchFamily="34" charset="0"/>
                <a:cs typeface="Ford Antenna Regular"/>
              </a:endParaRPr>
            </a:p>
          </p:txBody>
        </p:sp>
      </p:grpSp>
    </p:spTree>
    <p:extLst>
      <p:ext uri="{BB962C8B-B14F-4D97-AF65-F5344CB8AC3E}">
        <p14:creationId xmlns:p14="http://schemas.microsoft.com/office/powerpoint/2010/main" val="154110476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6B427-8020-42FE-8CAC-5B3E67A2124D}"/>
              </a:ext>
            </a:extLst>
          </p:cNvPr>
          <p:cNvSpPr>
            <a:spLocks noGrp="1"/>
          </p:cNvSpPr>
          <p:nvPr>
            <p:ph type="body" sz="quarter" idx="10"/>
          </p:nvPr>
        </p:nvSpPr>
        <p:spPr>
          <a:xfrm>
            <a:off x="3421230" y="769228"/>
            <a:ext cx="5349539" cy="469901"/>
          </a:xfrm>
        </p:spPr>
        <p:txBody>
          <a:bodyPr/>
          <a:lstStyle/>
          <a:p>
            <a:pPr marL="0" indent="0" algn="ctr">
              <a:buNone/>
            </a:pPr>
            <a:r>
              <a:rPr lang="en-US" sz="1800" b="1" dirty="0"/>
              <a:t>64 2018 F-150s subset based on selection criteria.</a:t>
            </a:r>
            <a:endParaRPr lang="en-US" sz="1200" b="1" dirty="0">
              <a:latin typeface="Century Gothic" panose="020B0502020202020204" pitchFamily="34" charset="0"/>
            </a:endParaRPr>
          </a:p>
        </p:txBody>
      </p:sp>
      <p:sp>
        <p:nvSpPr>
          <p:cNvPr id="3" name="Title 2">
            <a:extLst>
              <a:ext uri="{FF2B5EF4-FFF2-40B4-BE49-F238E27FC236}">
                <a16:creationId xmlns:a16="http://schemas.microsoft.com/office/drawing/2014/main" id="{9E3DCD68-FF33-4972-9D95-228E83460A41}"/>
              </a:ext>
            </a:extLst>
          </p:cNvPr>
          <p:cNvSpPr>
            <a:spLocks noGrp="1"/>
          </p:cNvSpPr>
          <p:nvPr>
            <p:ph type="title"/>
          </p:nvPr>
        </p:nvSpPr>
        <p:spPr/>
        <p:txBody>
          <a:bodyPr/>
          <a:lstStyle/>
          <a:p>
            <a:r>
              <a:rPr lang="en-US" dirty="0"/>
              <a:t>F-150 Selection</a:t>
            </a:r>
          </a:p>
        </p:txBody>
      </p:sp>
      <p:sp>
        <p:nvSpPr>
          <p:cNvPr id="4" name="Slide Number Placeholder 3">
            <a:extLst>
              <a:ext uri="{FF2B5EF4-FFF2-40B4-BE49-F238E27FC236}">
                <a16:creationId xmlns:a16="http://schemas.microsoft.com/office/drawing/2014/main" id="{40DDEBF9-D90F-4EDE-B35B-02AEFFCC415F}"/>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16</a:t>
            </a:fld>
            <a:endParaRPr lang="en-US" dirty="0">
              <a:solidFill>
                <a:srgbClr val="999999"/>
              </a:solidFill>
            </a:endParaRPr>
          </a:p>
        </p:txBody>
      </p:sp>
      <p:grpSp>
        <p:nvGrpSpPr>
          <p:cNvPr id="5" name="Group 4">
            <a:extLst>
              <a:ext uri="{FF2B5EF4-FFF2-40B4-BE49-F238E27FC236}">
                <a16:creationId xmlns:a16="http://schemas.microsoft.com/office/drawing/2014/main" id="{5DBF7DF3-2D3C-4D91-BF3E-F12DF99B3AA2}"/>
              </a:ext>
            </a:extLst>
          </p:cNvPr>
          <p:cNvGrpSpPr/>
          <p:nvPr/>
        </p:nvGrpSpPr>
        <p:grpSpPr>
          <a:xfrm>
            <a:off x="2286000" y="1219200"/>
            <a:ext cx="7620000" cy="5039032"/>
            <a:chOff x="2286000" y="1219200"/>
            <a:chExt cx="7620000" cy="5039032"/>
          </a:xfrm>
        </p:grpSpPr>
        <p:pic>
          <p:nvPicPr>
            <p:cNvPr id="6" name="Picture 5">
              <a:extLst>
                <a:ext uri="{FF2B5EF4-FFF2-40B4-BE49-F238E27FC236}">
                  <a16:creationId xmlns:a16="http://schemas.microsoft.com/office/drawing/2014/main" id="{77A08A87-B5E7-43F2-A81A-176D0C8597B2}"/>
                </a:ext>
              </a:extLst>
            </p:cNvPr>
            <p:cNvPicPr>
              <a:picLocks noChangeAspect="1"/>
            </p:cNvPicPr>
            <p:nvPr/>
          </p:nvPicPr>
          <p:blipFill>
            <a:blip r:embed="rId2"/>
            <a:stretch>
              <a:fillRect/>
            </a:stretch>
          </p:blipFill>
          <p:spPr>
            <a:xfrm>
              <a:off x="2286000" y="1219200"/>
              <a:ext cx="7620000" cy="5039032"/>
            </a:xfrm>
            <a:prstGeom prst="rect">
              <a:avLst/>
            </a:prstGeom>
          </p:spPr>
        </p:pic>
        <p:sp>
          <p:nvSpPr>
            <p:cNvPr id="7" name="TextBox 6">
              <a:extLst>
                <a:ext uri="{FF2B5EF4-FFF2-40B4-BE49-F238E27FC236}">
                  <a16:creationId xmlns:a16="http://schemas.microsoft.com/office/drawing/2014/main" id="{63E1CF15-465E-4DF9-9E1B-A0555C78DBA4}"/>
                </a:ext>
              </a:extLst>
            </p:cNvPr>
            <p:cNvSpPr txBox="1"/>
            <p:nvPr/>
          </p:nvSpPr>
          <p:spPr>
            <a:xfrm>
              <a:off x="2528668" y="1524000"/>
              <a:ext cx="762000" cy="4259734"/>
            </a:xfrm>
            <a:prstGeom prst="rect">
              <a:avLst/>
            </a:prstGeom>
            <a:solidFill>
              <a:schemeClr val="bg2">
                <a:lumMod val="95000"/>
              </a:schemeClr>
            </a:solidFill>
          </p:spPr>
          <p:txBody>
            <a:bodyPr wrap="square" rtlCol="0">
              <a:spAutoFit/>
            </a:bodyPr>
            <a:lstStyle/>
            <a:p>
              <a:endParaRPr lang="en-US" sz="1200" b="1" dirty="0">
                <a:latin typeface="Century Gothic" panose="020B0502020202020204" pitchFamily="34" charset="0"/>
                <a:cs typeface="Ford Antenna Regular"/>
              </a:endParaRPr>
            </a:p>
          </p:txBody>
        </p:sp>
      </p:grpSp>
    </p:spTree>
    <p:extLst>
      <p:ext uri="{BB962C8B-B14F-4D97-AF65-F5344CB8AC3E}">
        <p14:creationId xmlns:p14="http://schemas.microsoft.com/office/powerpoint/2010/main" val="24188547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6B427-8020-42FE-8CAC-5B3E67A2124D}"/>
              </a:ext>
            </a:extLst>
          </p:cNvPr>
          <p:cNvSpPr>
            <a:spLocks noGrp="1"/>
          </p:cNvSpPr>
          <p:nvPr>
            <p:ph type="body" sz="quarter" idx="10"/>
          </p:nvPr>
        </p:nvSpPr>
        <p:spPr>
          <a:xfrm>
            <a:off x="3421230" y="685800"/>
            <a:ext cx="5349539" cy="469901"/>
          </a:xfrm>
        </p:spPr>
        <p:txBody>
          <a:bodyPr/>
          <a:lstStyle/>
          <a:p>
            <a:pPr marL="0" indent="0" algn="ctr">
              <a:buNone/>
            </a:pPr>
            <a:r>
              <a:rPr lang="en-US" sz="1800" b="1" dirty="0"/>
              <a:t>100 2019 F-150s subset based on selection criteria.</a:t>
            </a:r>
            <a:endParaRPr lang="en-US" sz="1200" b="1" dirty="0">
              <a:latin typeface="Century Gothic" panose="020B0502020202020204" pitchFamily="34" charset="0"/>
            </a:endParaRPr>
          </a:p>
        </p:txBody>
      </p:sp>
      <p:sp>
        <p:nvSpPr>
          <p:cNvPr id="3" name="Title 2">
            <a:extLst>
              <a:ext uri="{FF2B5EF4-FFF2-40B4-BE49-F238E27FC236}">
                <a16:creationId xmlns:a16="http://schemas.microsoft.com/office/drawing/2014/main" id="{9E3DCD68-FF33-4972-9D95-228E83460A41}"/>
              </a:ext>
            </a:extLst>
          </p:cNvPr>
          <p:cNvSpPr>
            <a:spLocks noGrp="1"/>
          </p:cNvSpPr>
          <p:nvPr>
            <p:ph type="title"/>
          </p:nvPr>
        </p:nvSpPr>
        <p:spPr/>
        <p:txBody>
          <a:bodyPr/>
          <a:lstStyle/>
          <a:p>
            <a:r>
              <a:rPr lang="en-US" dirty="0"/>
              <a:t>F-150 Selection</a:t>
            </a:r>
          </a:p>
        </p:txBody>
      </p:sp>
      <p:sp>
        <p:nvSpPr>
          <p:cNvPr id="4" name="Slide Number Placeholder 3">
            <a:extLst>
              <a:ext uri="{FF2B5EF4-FFF2-40B4-BE49-F238E27FC236}">
                <a16:creationId xmlns:a16="http://schemas.microsoft.com/office/drawing/2014/main" id="{40DDEBF9-D90F-4EDE-B35B-02AEFFCC415F}"/>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17</a:t>
            </a:fld>
            <a:endParaRPr lang="en-US" dirty="0">
              <a:solidFill>
                <a:srgbClr val="999999"/>
              </a:solidFill>
            </a:endParaRPr>
          </a:p>
        </p:txBody>
      </p:sp>
      <p:grpSp>
        <p:nvGrpSpPr>
          <p:cNvPr id="5" name="Group 4">
            <a:extLst>
              <a:ext uri="{FF2B5EF4-FFF2-40B4-BE49-F238E27FC236}">
                <a16:creationId xmlns:a16="http://schemas.microsoft.com/office/drawing/2014/main" id="{42579DFE-246A-423F-8CEE-85D149FA8F0C}"/>
              </a:ext>
            </a:extLst>
          </p:cNvPr>
          <p:cNvGrpSpPr/>
          <p:nvPr/>
        </p:nvGrpSpPr>
        <p:grpSpPr>
          <a:xfrm>
            <a:off x="2619373" y="1033486"/>
            <a:ext cx="6953251" cy="5257079"/>
            <a:chOff x="2619373" y="1033486"/>
            <a:chExt cx="6953251" cy="5257079"/>
          </a:xfrm>
        </p:grpSpPr>
        <p:pic>
          <p:nvPicPr>
            <p:cNvPr id="7" name="Picture 6">
              <a:extLst>
                <a:ext uri="{FF2B5EF4-FFF2-40B4-BE49-F238E27FC236}">
                  <a16:creationId xmlns:a16="http://schemas.microsoft.com/office/drawing/2014/main" id="{F884C309-454F-43C1-85C5-1E235B78E100}"/>
                </a:ext>
              </a:extLst>
            </p:cNvPr>
            <p:cNvPicPr>
              <a:picLocks noChangeAspect="1"/>
            </p:cNvPicPr>
            <p:nvPr/>
          </p:nvPicPr>
          <p:blipFill>
            <a:blip r:embed="rId2"/>
            <a:stretch>
              <a:fillRect/>
            </a:stretch>
          </p:blipFill>
          <p:spPr>
            <a:xfrm>
              <a:off x="2619373" y="1033486"/>
              <a:ext cx="6953251" cy="5257079"/>
            </a:xfrm>
            <a:prstGeom prst="rect">
              <a:avLst/>
            </a:prstGeom>
          </p:spPr>
        </p:pic>
        <p:sp>
          <p:nvSpPr>
            <p:cNvPr id="6" name="TextBox 5">
              <a:extLst>
                <a:ext uri="{FF2B5EF4-FFF2-40B4-BE49-F238E27FC236}">
                  <a16:creationId xmlns:a16="http://schemas.microsoft.com/office/drawing/2014/main" id="{140EA092-9265-472B-88B1-08F6AEFD2576}"/>
                </a:ext>
              </a:extLst>
            </p:cNvPr>
            <p:cNvSpPr txBox="1"/>
            <p:nvPr/>
          </p:nvSpPr>
          <p:spPr>
            <a:xfrm>
              <a:off x="2847536" y="1312482"/>
              <a:ext cx="601830" cy="4653380"/>
            </a:xfrm>
            <a:prstGeom prst="rect">
              <a:avLst/>
            </a:prstGeom>
            <a:solidFill>
              <a:schemeClr val="bg2">
                <a:lumMod val="95000"/>
              </a:schemeClr>
            </a:solidFill>
          </p:spPr>
          <p:txBody>
            <a:bodyPr wrap="square" rtlCol="0">
              <a:spAutoFit/>
            </a:bodyPr>
            <a:lstStyle/>
            <a:p>
              <a:endParaRPr lang="en-US" sz="1200" b="1" dirty="0">
                <a:latin typeface="Century Gothic" panose="020B0502020202020204" pitchFamily="34" charset="0"/>
                <a:cs typeface="Ford Antenna Regular"/>
              </a:endParaRPr>
            </a:p>
          </p:txBody>
        </p:sp>
      </p:grpSp>
    </p:spTree>
    <p:extLst>
      <p:ext uri="{BB962C8B-B14F-4D97-AF65-F5344CB8AC3E}">
        <p14:creationId xmlns:p14="http://schemas.microsoft.com/office/powerpoint/2010/main" val="251863073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EC8E9A-A02B-4D99-A69C-6501F3E00F49}"/>
              </a:ext>
            </a:extLst>
          </p:cNvPr>
          <p:cNvSpPr>
            <a:spLocks noGrp="1"/>
          </p:cNvSpPr>
          <p:nvPr>
            <p:ph type="body" sz="quarter" idx="10"/>
          </p:nvPr>
        </p:nvSpPr>
        <p:spPr/>
        <p:txBody>
          <a:bodyPr/>
          <a:lstStyle/>
          <a:p>
            <a:r>
              <a:rPr lang="en-US" sz="1800" dirty="0"/>
              <a:t>After meeting last Monday (06/15), we discussed how sub-zero temperatures in the core compressor of a vehicle’s climate system can cause blockages due to ice formation. This poses a concern, as the A/C system will fail to produce cold air, if any air at all.</a:t>
            </a:r>
          </a:p>
          <a:p>
            <a:r>
              <a:rPr lang="en-US" sz="1800" dirty="0"/>
              <a:t>We also studied several graphs portraying the gap between the compressor’s internal temperature and the temperature requested by the passenger. The logarithmic patterns of the compressor temperature suggest that driving behavior (start/stop, acceleration/deceleration, braking, speed) creates this gap and may play a factor in these temperature drops.</a:t>
            </a:r>
          </a:p>
          <a:p>
            <a:r>
              <a:rPr lang="en-US" sz="1800" dirty="0"/>
              <a:t>We ultimately decided that F-150s with variable displacement compressors would be most ideal to study, as they transmit high frequency &amp; volume data in BDD.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400" i="1" dirty="0"/>
          </a:p>
          <a:p>
            <a:pPr marL="0" indent="0">
              <a:buNone/>
            </a:pPr>
            <a:endParaRPr lang="en-US" sz="1400" i="1" dirty="0"/>
          </a:p>
          <a:p>
            <a:pPr marL="0" indent="0">
              <a:buNone/>
            </a:pPr>
            <a:r>
              <a:rPr lang="en-US" sz="1400" i="1" dirty="0"/>
              <a:t>* All temperatures being analyzed are in °C.</a:t>
            </a:r>
          </a:p>
          <a:p>
            <a:endParaRPr lang="en-US" sz="1200" b="1" dirty="0">
              <a:latin typeface="Century Gothic" panose="020B0502020202020204" pitchFamily="34" charset="0"/>
              <a:ea typeface="+mn-ea"/>
            </a:endParaRPr>
          </a:p>
        </p:txBody>
      </p:sp>
      <p:sp>
        <p:nvSpPr>
          <p:cNvPr id="3" name="Title 2">
            <a:extLst>
              <a:ext uri="{FF2B5EF4-FFF2-40B4-BE49-F238E27FC236}">
                <a16:creationId xmlns:a16="http://schemas.microsoft.com/office/drawing/2014/main" id="{2A384CAE-8080-480C-A0D2-2C3B9159F27A}"/>
              </a:ext>
            </a:extLst>
          </p:cNvPr>
          <p:cNvSpPr>
            <a:spLocks noGrp="1"/>
          </p:cNvSpPr>
          <p:nvPr>
            <p:ph type="title"/>
          </p:nvPr>
        </p:nvSpPr>
        <p:spPr/>
        <p:txBody>
          <a:bodyPr/>
          <a:lstStyle/>
          <a:p>
            <a:r>
              <a:rPr lang="en-US" dirty="0"/>
              <a:t>Key Points From Last Meeting</a:t>
            </a:r>
          </a:p>
        </p:txBody>
      </p:sp>
      <p:sp>
        <p:nvSpPr>
          <p:cNvPr id="4" name="Slide Number Placeholder 3">
            <a:extLst>
              <a:ext uri="{FF2B5EF4-FFF2-40B4-BE49-F238E27FC236}">
                <a16:creationId xmlns:a16="http://schemas.microsoft.com/office/drawing/2014/main" id="{A127DBDA-0549-4B58-8D20-E1C048368F91}"/>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2</a:t>
            </a:fld>
            <a:endParaRPr lang="en-US" dirty="0">
              <a:solidFill>
                <a:srgbClr val="999999"/>
              </a:solidFill>
            </a:endParaRPr>
          </a:p>
        </p:txBody>
      </p:sp>
    </p:spTree>
    <p:extLst>
      <p:ext uri="{BB962C8B-B14F-4D97-AF65-F5344CB8AC3E}">
        <p14:creationId xmlns:p14="http://schemas.microsoft.com/office/powerpoint/2010/main" val="189235458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029B73-9531-4166-A1CD-EA93E73293BD}"/>
              </a:ext>
            </a:extLst>
          </p:cNvPr>
          <p:cNvSpPr>
            <a:spLocks noGrp="1"/>
          </p:cNvSpPr>
          <p:nvPr>
            <p:ph type="body" sz="quarter" idx="10"/>
          </p:nvPr>
        </p:nvSpPr>
        <p:spPr>
          <a:xfrm>
            <a:off x="560716" y="1071515"/>
            <a:ext cx="10972800" cy="5334000"/>
          </a:xfrm>
        </p:spPr>
        <p:txBody>
          <a:bodyPr/>
          <a:lstStyle/>
          <a:p>
            <a:pPr marL="0" indent="0">
              <a:buNone/>
            </a:pPr>
            <a:r>
              <a:rPr lang="en-US" sz="1800" dirty="0"/>
              <a:t>We developed the following objectives with hopes to further analyze this climate system challenge. </a:t>
            </a:r>
          </a:p>
        </p:txBody>
      </p:sp>
      <p:sp>
        <p:nvSpPr>
          <p:cNvPr id="3" name="Title 2">
            <a:extLst>
              <a:ext uri="{FF2B5EF4-FFF2-40B4-BE49-F238E27FC236}">
                <a16:creationId xmlns:a16="http://schemas.microsoft.com/office/drawing/2014/main" id="{A0C0DEE1-601A-4510-AD4B-9BE206C4AB82}"/>
              </a:ext>
            </a:extLst>
          </p:cNvPr>
          <p:cNvSpPr>
            <a:spLocks noGrp="1"/>
          </p:cNvSpPr>
          <p:nvPr>
            <p:ph type="title"/>
          </p:nvPr>
        </p:nvSpPr>
        <p:spPr/>
        <p:txBody>
          <a:bodyPr/>
          <a:lstStyle/>
          <a:p>
            <a:r>
              <a:rPr lang="en-US" dirty="0"/>
              <a:t>Objectives</a:t>
            </a:r>
          </a:p>
        </p:txBody>
      </p:sp>
      <p:sp>
        <p:nvSpPr>
          <p:cNvPr id="4" name="Slide Number Placeholder 3">
            <a:extLst>
              <a:ext uri="{FF2B5EF4-FFF2-40B4-BE49-F238E27FC236}">
                <a16:creationId xmlns:a16="http://schemas.microsoft.com/office/drawing/2014/main" id="{925EEF07-9069-44B9-A0C1-80CDBE553EDC}"/>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3</a:t>
            </a:fld>
            <a:endParaRPr lang="en-US" dirty="0">
              <a:solidFill>
                <a:srgbClr val="999999"/>
              </a:solidFill>
            </a:endParaRPr>
          </a:p>
        </p:txBody>
      </p:sp>
      <p:grpSp>
        <p:nvGrpSpPr>
          <p:cNvPr id="8" name="Group 7">
            <a:extLst>
              <a:ext uri="{FF2B5EF4-FFF2-40B4-BE49-F238E27FC236}">
                <a16:creationId xmlns:a16="http://schemas.microsoft.com/office/drawing/2014/main" id="{91CAFD3C-5969-44C9-A2D4-49E41D337F38}"/>
              </a:ext>
            </a:extLst>
          </p:cNvPr>
          <p:cNvGrpSpPr/>
          <p:nvPr/>
        </p:nvGrpSpPr>
        <p:grpSpPr>
          <a:xfrm>
            <a:off x="658484" y="1650622"/>
            <a:ext cx="10847716" cy="4013955"/>
            <a:chOff x="658484" y="1650622"/>
            <a:chExt cx="10847716" cy="4013955"/>
          </a:xfrm>
        </p:grpSpPr>
        <p:graphicFrame>
          <p:nvGraphicFramePr>
            <p:cNvPr id="7" name="Diagram 6">
              <a:extLst>
                <a:ext uri="{FF2B5EF4-FFF2-40B4-BE49-F238E27FC236}">
                  <a16:creationId xmlns:a16="http://schemas.microsoft.com/office/drawing/2014/main" id="{DD5C2FCF-A137-4CD5-B67B-D981A0DF7572}"/>
                </a:ext>
              </a:extLst>
            </p:cNvPr>
            <p:cNvGraphicFramePr/>
            <p:nvPr>
              <p:extLst>
                <p:ext uri="{D42A27DB-BD31-4B8C-83A1-F6EECF244321}">
                  <p14:modId xmlns:p14="http://schemas.microsoft.com/office/powerpoint/2010/main" val="931290878"/>
                </p:ext>
              </p:extLst>
            </p:nvPr>
          </p:nvGraphicFramePr>
          <p:xfrm>
            <a:off x="2895600" y="1650622"/>
            <a:ext cx="8610600" cy="4013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7F671697-593C-4639-A8F1-2A437C5612D2}"/>
                </a:ext>
              </a:extLst>
            </p:cNvPr>
            <p:cNvGraphicFramePr/>
            <p:nvPr>
              <p:extLst>
                <p:ext uri="{D42A27DB-BD31-4B8C-83A1-F6EECF244321}">
                  <p14:modId xmlns:p14="http://schemas.microsoft.com/office/powerpoint/2010/main" val="2782806506"/>
                </p:ext>
              </p:extLst>
            </p:nvPr>
          </p:nvGraphicFramePr>
          <p:xfrm>
            <a:off x="658484" y="1682274"/>
            <a:ext cx="1856116" cy="39576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158579808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Explorer Analysis: VIN #############0811</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4</a:t>
            </a:fld>
            <a:endParaRPr lang="en-US" dirty="0">
              <a:solidFill>
                <a:srgbClr val="999999"/>
              </a:solidFill>
            </a:endParaRPr>
          </a:p>
        </p:txBody>
      </p:sp>
      <p:graphicFrame>
        <p:nvGraphicFramePr>
          <p:cNvPr id="2" name="Diagram 1">
            <a:extLst>
              <a:ext uri="{FF2B5EF4-FFF2-40B4-BE49-F238E27FC236}">
                <a16:creationId xmlns:a16="http://schemas.microsoft.com/office/drawing/2014/main" id="{F2EDBA61-90CB-4941-B59C-BFD5B616C268}"/>
              </a:ext>
            </a:extLst>
          </p:cNvPr>
          <p:cNvGraphicFramePr/>
          <p:nvPr>
            <p:extLst>
              <p:ext uri="{D42A27DB-BD31-4B8C-83A1-F6EECF244321}">
                <p14:modId xmlns:p14="http://schemas.microsoft.com/office/powerpoint/2010/main" val="2359884176"/>
              </p:ext>
            </p:extLst>
          </p:nvPr>
        </p:nvGraphicFramePr>
        <p:xfrm>
          <a:off x="838200" y="1447800"/>
          <a:ext cx="10515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1">
            <a:extLst>
              <a:ext uri="{FF2B5EF4-FFF2-40B4-BE49-F238E27FC236}">
                <a16:creationId xmlns:a16="http://schemas.microsoft.com/office/drawing/2014/main" id="{CCA032B4-4FA7-4850-9705-3196F69304CB}"/>
              </a:ext>
            </a:extLst>
          </p:cNvPr>
          <p:cNvSpPr txBox="1">
            <a:spLocks/>
          </p:cNvSpPr>
          <p:nvPr/>
        </p:nvSpPr>
        <p:spPr bwMode="auto">
          <a:xfrm>
            <a:off x="628416" y="901700"/>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200" dirty="0"/>
              <a:t>Our study is divided into two main analyses:</a:t>
            </a:r>
            <a:endParaRPr lang="en-US" sz="2200" dirty="0">
              <a:ea typeface="+mn-ea"/>
              <a:cs typeface="Calibri" panose="020F0502020204030204" pitchFamily="34" charset="0"/>
            </a:endParaRPr>
          </a:p>
        </p:txBody>
      </p:sp>
      <p:sp>
        <p:nvSpPr>
          <p:cNvPr id="7" name="TextBox 6">
            <a:extLst>
              <a:ext uri="{FF2B5EF4-FFF2-40B4-BE49-F238E27FC236}">
                <a16:creationId xmlns:a16="http://schemas.microsoft.com/office/drawing/2014/main" id="{5B0673DF-7980-4345-99D3-21C20CA51B3F}"/>
              </a:ext>
            </a:extLst>
          </p:cNvPr>
          <p:cNvSpPr txBox="1"/>
          <p:nvPr/>
        </p:nvSpPr>
        <p:spPr>
          <a:xfrm>
            <a:off x="900332" y="2539772"/>
            <a:ext cx="4953000" cy="2246769"/>
          </a:xfrm>
          <a:prstGeom prst="rect">
            <a:avLst/>
          </a:prstGeom>
          <a:noFill/>
        </p:spPr>
        <p:txBody>
          <a:bodyPr wrap="square" rtlCol="0">
            <a:spAutoFit/>
          </a:bodyPr>
          <a:lstStyle/>
          <a:p>
            <a:pPr lvl="0" algn="ctr"/>
            <a:r>
              <a:rPr lang="en-US" sz="2800" dirty="0"/>
              <a:t>Understanding how the difference in actual temp. and requested temp. changes through the span of data collection.</a:t>
            </a:r>
          </a:p>
        </p:txBody>
      </p:sp>
    </p:spTree>
    <p:extLst>
      <p:ext uri="{BB962C8B-B14F-4D97-AF65-F5344CB8AC3E}">
        <p14:creationId xmlns:p14="http://schemas.microsoft.com/office/powerpoint/2010/main" val="81017290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a:xfrm>
            <a:off x="609600" y="119502"/>
            <a:ext cx="10972800" cy="469900"/>
          </a:xfrm>
        </p:spPr>
        <p:txBody>
          <a:bodyPr/>
          <a:lstStyle/>
          <a:p>
            <a:r>
              <a:rPr lang="en-US" dirty="0"/>
              <a:t>Understanding the Difference in Actual and Requested Temperature</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5</a:t>
            </a:fld>
            <a:endParaRPr lang="en-US" dirty="0">
              <a:solidFill>
                <a:srgbClr val="999999"/>
              </a:solidFill>
            </a:endParaRPr>
          </a:p>
        </p:txBody>
      </p:sp>
      <p:sp>
        <p:nvSpPr>
          <p:cNvPr id="5" name="Text Placeholder 1">
            <a:extLst>
              <a:ext uri="{FF2B5EF4-FFF2-40B4-BE49-F238E27FC236}">
                <a16:creationId xmlns:a16="http://schemas.microsoft.com/office/drawing/2014/main" id="{2A0CB7F8-F219-4A57-89BA-D4B50A22DF59}"/>
              </a:ext>
            </a:extLst>
          </p:cNvPr>
          <p:cNvSpPr txBox="1">
            <a:spLocks/>
          </p:cNvSpPr>
          <p:nvPr/>
        </p:nvSpPr>
        <p:spPr bwMode="auto">
          <a:xfrm>
            <a:off x="628416" y="989014"/>
            <a:ext cx="109728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The span of data collection for this VIN (Explorer 2019) was ~15 days (09/10/2019 – 09/25/2019). The descriptive statistics are highlighted below. All temperatures are presented in °C.</a:t>
            </a:r>
            <a:endParaRPr lang="en-US" sz="1800" dirty="0">
              <a:cs typeface="Calibri" panose="020F0502020204030204" pitchFamily="34" charset="0"/>
            </a:endParaRPr>
          </a:p>
          <a:p>
            <a:pPr marL="0" indent="0">
              <a:buNone/>
            </a:pPr>
            <a:endParaRPr lang="en-US" sz="1800" dirty="0">
              <a:ea typeface="+mn-ea"/>
              <a:cs typeface="Calibri" panose="020F0502020204030204" pitchFamily="34" charset="0"/>
            </a:endParaRPr>
          </a:p>
          <a:p>
            <a:pPr marL="0" indent="0">
              <a:buNone/>
            </a:pPr>
            <a:endParaRPr lang="en-US" sz="1800" dirty="0">
              <a:ea typeface="+mn-ea"/>
              <a:cs typeface="Calibri" panose="020F0502020204030204" pitchFamily="34" charset="0"/>
            </a:endParaRPr>
          </a:p>
        </p:txBody>
      </p:sp>
      <p:grpSp>
        <p:nvGrpSpPr>
          <p:cNvPr id="9" name="Group 8">
            <a:extLst>
              <a:ext uri="{FF2B5EF4-FFF2-40B4-BE49-F238E27FC236}">
                <a16:creationId xmlns:a16="http://schemas.microsoft.com/office/drawing/2014/main" id="{E781D179-2B5C-4E9F-A4F4-285603F9FF2A}"/>
              </a:ext>
            </a:extLst>
          </p:cNvPr>
          <p:cNvGrpSpPr/>
          <p:nvPr/>
        </p:nvGrpSpPr>
        <p:grpSpPr>
          <a:xfrm>
            <a:off x="889225" y="1725238"/>
            <a:ext cx="10413550" cy="4529001"/>
            <a:chOff x="889225" y="1725238"/>
            <a:chExt cx="10413550" cy="4529001"/>
          </a:xfrm>
        </p:grpSpPr>
        <p:pic>
          <p:nvPicPr>
            <p:cNvPr id="7" name="Picture 6">
              <a:extLst>
                <a:ext uri="{FF2B5EF4-FFF2-40B4-BE49-F238E27FC236}">
                  <a16:creationId xmlns:a16="http://schemas.microsoft.com/office/drawing/2014/main" id="{2644ABD9-0389-4732-91F2-734945B4426D}"/>
                </a:ext>
              </a:extLst>
            </p:cNvPr>
            <p:cNvPicPr>
              <a:picLocks noChangeAspect="1"/>
            </p:cNvPicPr>
            <p:nvPr/>
          </p:nvPicPr>
          <p:blipFill>
            <a:blip r:embed="rId3"/>
            <a:stretch>
              <a:fillRect/>
            </a:stretch>
          </p:blipFill>
          <p:spPr>
            <a:xfrm>
              <a:off x="889225" y="1725238"/>
              <a:ext cx="10413550" cy="4529001"/>
            </a:xfrm>
            <a:prstGeom prst="rect">
              <a:avLst/>
            </a:prstGeom>
          </p:spPr>
        </p:pic>
        <p:pic>
          <p:nvPicPr>
            <p:cNvPr id="6" name="Picture 5">
              <a:extLst>
                <a:ext uri="{FF2B5EF4-FFF2-40B4-BE49-F238E27FC236}">
                  <a16:creationId xmlns:a16="http://schemas.microsoft.com/office/drawing/2014/main" id="{4AE2FFF0-5CA5-4617-B256-52DD3997A531}"/>
                </a:ext>
              </a:extLst>
            </p:cNvPr>
            <p:cNvPicPr>
              <a:picLocks noChangeAspect="1"/>
            </p:cNvPicPr>
            <p:nvPr/>
          </p:nvPicPr>
          <p:blipFill>
            <a:blip r:embed="rId4"/>
            <a:stretch>
              <a:fillRect/>
            </a:stretch>
          </p:blipFill>
          <p:spPr>
            <a:xfrm>
              <a:off x="5791200" y="2285692"/>
              <a:ext cx="5153670" cy="2465260"/>
            </a:xfrm>
            <a:prstGeom prst="rect">
              <a:avLst/>
            </a:prstGeom>
          </p:spPr>
        </p:pic>
      </p:grpSp>
    </p:spTree>
    <p:extLst>
      <p:ext uri="{BB962C8B-B14F-4D97-AF65-F5344CB8AC3E}">
        <p14:creationId xmlns:p14="http://schemas.microsoft.com/office/powerpoint/2010/main" val="308858845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Analyzing Time Intervals With Negative Temperatures</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6</a:t>
            </a:fld>
            <a:endParaRPr lang="en-US" dirty="0">
              <a:solidFill>
                <a:srgbClr val="999999"/>
              </a:solidFill>
            </a:endParaRPr>
          </a:p>
        </p:txBody>
      </p:sp>
      <p:sp>
        <p:nvSpPr>
          <p:cNvPr id="5" name="Text Placeholder 1">
            <a:extLst>
              <a:ext uri="{FF2B5EF4-FFF2-40B4-BE49-F238E27FC236}">
                <a16:creationId xmlns:a16="http://schemas.microsoft.com/office/drawing/2014/main" id="{2A0CB7F8-F219-4A57-89BA-D4B50A22DF59}"/>
              </a:ext>
            </a:extLst>
          </p:cNvPr>
          <p:cNvSpPr txBox="1">
            <a:spLocks/>
          </p:cNvSpPr>
          <p:nvPr/>
        </p:nvSpPr>
        <p:spPr bwMode="auto">
          <a:xfrm>
            <a:off x="628416" y="989014"/>
            <a:ext cx="109728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mj-lt"/>
              <a:buAutoNum type="arabicPeriod"/>
            </a:pPr>
            <a:r>
              <a:rPr lang="en-US" sz="1800" dirty="0">
                <a:ea typeface="+mn-ea"/>
                <a:cs typeface="Calibri" panose="020F0502020204030204" pitchFamily="34" charset="0"/>
              </a:rPr>
              <a:t>We began by defining a trip by a continuous time interval, such that the difference between epoch is less than 1800 seconds (30 minutes). Given that data was only collected for 15 days, we made the assumption that each trip was less than 60 minutes. There were 75 trips total based on this definition.</a:t>
            </a:r>
          </a:p>
          <a:p>
            <a:pPr marL="342900" indent="-342900">
              <a:buFont typeface="+mj-lt"/>
              <a:buAutoNum type="arabicPeriod"/>
            </a:pPr>
            <a:r>
              <a:rPr lang="en-US" sz="1800" dirty="0">
                <a:ea typeface="+mn-ea"/>
                <a:cs typeface="Calibri" panose="020F0502020204030204" pitchFamily="34" charset="0"/>
              </a:rPr>
              <a:t>Next, we identified all intervals where the actual compressor temp was consistently negative. We found 703 such intervals, with the interval below being the largest lasting for 33.9 seconds. We ensured that all intervals were within trips, rather than containing multiple trips.</a:t>
            </a:r>
          </a:p>
          <a:p>
            <a:pPr marL="0" indent="0">
              <a:buNone/>
            </a:pPr>
            <a:endParaRPr lang="en-US" sz="1800" dirty="0">
              <a:ea typeface="+mn-ea"/>
              <a:cs typeface="Calibri" panose="020F0502020204030204" pitchFamily="34" charset="0"/>
            </a:endParaRPr>
          </a:p>
        </p:txBody>
      </p:sp>
      <p:pic>
        <p:nvPicPr>
          <p:cNvPr id="6" name="Picture 5">
            <a:extLst>
              <a:ext uri="{FF2B5EF4-FFF2-40B4-BE49-F238E27FC236}">
                <a16:creationId xmlns:a16="http://schemas.microsoft.com/office/drawing/2014/main" id="{CA332146-6E35-4ECB-8CDA-6108D22481FF}"/>
              </a:ext>
            </a:extLst>
          </p:cNvPr>
          <p:cNvPicPr>
            <a:picLocks noChangeAspect="1"/>
          </p:cNvPicPr>
          <p:nvPr/>
        </p:nvPicPr>
        <p:blipFill>
          <a:blip r:embed="rId2"/>
          <a:stretch>
            <a:fillRect/>
          </a:stretch>
        </p:blipFill>
        <p:spPr>
          <a:xfrm>
            <a:off x="914400" y="2904690"/>
            <a:ext cx="7630590" cy="3115110"/>
          </a:xfrm>
          <a:prstGeom prst="rect">
            <a:avLst/>
          </a:prstGeom>
        </p:spPr>
      </p:pic>
    </p:spTree>
    <p:extLst>
      <p:ext uri="{BB962C8B-B14F-4D97-AF65-F5344CB8AC3E}">
        <p14:creationId xmlns:p14="http://schemas.microsoft.com/office/powerpoint/2010/main" val="154447402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Analyzing Time Intervals With Negative Temperatures</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7</a:t>
            </a:fld>
            <a:endParaRPr lang="en-US" dirty="0">
              <a:solidFill>
                <a:srgbClr val="999999"/>
              </a:solidFill>
            </a:endParaRPr>
          </a:p>
        </p:txBody>
      </p:sp>
      <p:pic>
        <p:nvPicPr>
          <p:cNvPr id="2" name="Picture 1">
            <a:extLst>
              <a:ext uri="{FF2B5EF4-FFF2-40B4-BE49-F238E27FC236}">
                <a16:creationId xmlns:a16="http://schemas.microsoft.com/office/drawing/2014/main" id="{CBEEFAD1-47AA-4413-AA82-2C70DB53005A}"/>
              </a:ext>
            </a:extLst>
          </p:cNvPr>
          <p:cNvPicPr>
            <a:picLocks noChangeAspect="1"/>
          </p:cNvPicPr>
          <p:nvPr/>
        </p:nvPicPr>
        <p:blipFill>
          <a:blip r:embed="rId2"/>
          <a:stretch>
            <a:fillRect/>
          </a:stretch>
        </p:blipFill>
        <p:spPr>
          <a:xfrm>
            <a:off x="569739" y="1066800"/>
            <a:ext cx="11057503" cy="5029200"/>
          </a:xfrm>
          <a:prstGeom prst="rect">
            <a:avLst/>
          </a:prstGeom>
        </p:spPr>
      </p:pic>
    </p:spTree>
    <p:extLst>
      <p:ext uri="{BB962C8B-B14F-4D97-AF65-F5344CB8AC3E}">
        <p14:creationId xmlns:p14="http://schemas.microsoft.com/office/powerpoint/2010/main" val="326138902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Analyzing Time Intervals With Negative Temperatures</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8</a:t>
            </a:fld>
            <a:endParaRPr lang="en-US" dirty="0">
              <a:solidFill>
                <a:srgbClr val="999999"/>
              </a:solidFill>
            </a:endParaRPr>
          </a:p>
        </p:txBody>
      </p:sp>
      <p:sp>
        <p:nvSpPr>
          <p:cNvPr id="5" name="Text Placeholder 1">
            <a:extLst>
              <a:ext uri="{FF2B5EF4-FFF2-40B4-BE49-F238E27FC236}">
                <a16:creationId xmlns:a16="http://schemas.microsoft.com/office/drawing/2014/main" id="{2A0CB7F8-F219-4A57-89BA-D4B50A22DF59}"/>
              </a:ext>
            </a:extLst>
          </p:cNvPr>
          <p:cNvSpPr txBox="1">
            <a:spLocks/>
          </p:cNvSpPr>
          <p:nvPr/>
        </p:nvSpPr>
        <p:spPr bwMode="auto">
          <a:xfrm>
            <a:off x="628416" y="989014"/>
            <a:ext cx="109728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mj-lt"/>
              <a:buAutoNum type="arabicPeriod" startAt="3"/>
            </a:pPr>
            <a:r>
              <a:rPr lang="en-US" sz="1800" dirty="0">
                <a:ea typeface="+mn-ea"/>
                <a:cs typeface="Calibri" panose="020F0502020204030204" pitchFamily="34" charset="0"/>
              </a:rPr>
              <a:t>We then sought to answer the first sub-question </a:t>
            </a:r>
            <a:r>
              <a:rPr lang="en-US" sz="1800" b="1" dirty="0">
                <a:ea typeface="+mn-ea"/>
                <a:cs typeface="Calibri" panose="020F0502020204030204" pitchFamily="34" charset="0"/>
              </a:rPr>
              <a:t>(</a:t>
            </a:r>
            <a:r>
              <a:rPr lang="en-US" sz="1800" b="1" dirty="0"/>
              <a:t>What is the duration that the internal temp. of the compressor is below 0°C?)</a:t>
            </a:r>
            <a:r>
              <a:rPr lang="en-US" sz="1800" dirty="0">
                <a:ea typeface="+mn-ea"/>
                <a:cs typeface="Calibri" panose="020F0502020204030204" pitchFamily="34" charset="0"/>
              </a:rPr>
              <a:t> by analyzing the distribution of durations across all intervals with negative compressor temperatures.</a:t>
            </a:r>
          </a:p>
        </p:txBody>
      </p:sp>
      <p:pic>
        <p:nvPicPr>
          <p:cNvPr id="7" name="Picture 6">
            <a:extLst>
              <a:ext uri="{FF2B5EF4-FFF2-40B4-BE49-F238E27FC236}">
                <a16:creationId xmlns:a16="http://schemas.microsoft.com/office/drawing/2014/main" id="{F52EE62A-3F62-42B0-A1F5-C9FF987A862E}"/>
              </a:ext>
            </a:extLst>
          </p:cNvPr>
          <p:cNvPicPr>
            <a:picLocks noChangeAspect="1"/>
          </p:cNvPicPr>
          <p:nvPr/>
        </p:nvPicPr>
        <p:blipFill>
          <a:blip r:embed="rId2"/>
          <a:stretch>
            <a:fillRect/>
          </a:stretch>
        </p:blipFill>
        <p:spPr>
          <a:xfrm>
            <a:off x="1516407" y="2055316"/>
            <a:ext cx="9159186" cy="3988234"/>
          </a:xfrm>
          <a:prstGeom prst="rect">
            <a:avLst/>
          </a:prstGeom>
        </p:spPr>
      </p:pic>
      <p:pic>
        <p:nvPicPr>
          <p:cNvPr id="2" name="Picture 1">
            <a:extLst>
              <a:ext uri="{FF2B5EF4-FFF2-40B4-BE49-F238E27FC236}">
                <a16:creationId xmlns:a16="http://schemas.microsoft.com/office/drawing/2014/main" id="{6B02F912-767A-4A17-B22D-E4A4A411C478}"/>
              </a:ext>
            </a:extLst>
          </p:cNvPr>
          <p:cNvPicPr>
            <a:picLocks noChangeAspect="1"/>
          </p:cNvPicPr>
          <p:nvPr/>
        </p:nvPicPr>
        <p:blipFill>
          <a:blip r:embed="rId3"/>
          <a:stretch>
            <a:fillRect/>
          </a:stretch>
        </p:blipFill>
        <p:spPr>
          <a:xfrm>
            <a:off x="5663228" y="2590800"/>
            <a:ext cx="6400800" cy="322592"/>
          </a:xfrm>
          <a:prstGeom prst="rect">
            <a:avLst/>
          </a:prstGeom>
        </p:spPr>
      </p:pic>
    </p:spTree>
    <p:extLst>
      <p:ext uri="{BB962C8B-B14F-4D97-AF65-F5344CB8AC3E}">
        <p14:creationId xmlns:p14="http://schemas.microsoft.com/office/powerpoint/2010/main" val="350884550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3AD353-4A82-4CF9-8AED-87EA6256732F}"/>
              </a:ext>
            </a:extLst>
          </p:cNvPr>
          <p:cNvSpPr>
            <a:spLocks noGrp="1"/>
          </p:cNvSpPr>
          <p:nvPr>
            <p:ph type="title"/>
          </p:nvPr>
        </p:nvSpPr>
        <p:spPr/>
        <p:txBody>
          <a:bodyPr/>
          <a:lstStyle/>
          <a:p>
            <a:r>
              <a:rPr lang="en-US" dirty="0"/>
              <a:t>Analyzing Time Intervals With Negative Temperatures</a:t>
            </a:r>
          </a:p>
        </p:txBody>
      </p:sp>
      <p:sp>
        <p:nvSpPr>
          <p:cNvPr id="4" name="Slide Number Placeholder 3">
            <a:extLst>
              <a:ext uri="{FF2B5EF4-FFF2-40B4-BE49-F238E27FC236}">
                <a16:creationId xmlns:a16="http://schemas.microsoft.com/office/drawing/2014/main" id="{D10F82B2-4465-46C9-862B-F112B2F54214}"/>
              </a:ext>
            </a:extLst>
          </p:cNvPr>
          <p:cNvSpPr>
            <a:spLocks noGrp="1"/>
          </p:cNvSpPr>
          <p:nvPr>
            <p:ph type="sldNum" sz="quarter" idx="11"/>
          </p:nvPr>
        </p:nvSpPr>
        <p:spPr/>
        <p:txBody>
          <a:bodyPr/>
          <a:lstStyle/>
          <a:p>
            <a:pPr>
              <a:defRPr/>
            </a:pPr>
            <a:fld id="{222060C5-270B-F64B-8DF9-1DF9F9D366D8}" type="slidenum">
              <a:rPr lang="en-US" smtClean="0">
                <a:solidFill>
                  <a:srgbClr val="999999"/>
                </a:solidFill>
              </a:rPr>
              <a:pPr>
                <a:defRPr/>
              </a:pPr>
              <a:t>9</a:t>
            </a:fld>
            <a:endParaRPr lang="en-US" dirty="0">
              <a:solidFill>
                <a:srgbClr val="999999"/>
              </a:solidFill>
            </a:endParaRPr>
          </a:p>
        </p:txBody>
      </p:sp>
      <p:sp>
        <p:nvSpPr>
          <p:cNvPr id="5" name="Text Placeholder 1">
            <a:extLst>
              <a:ext uri="{FF2B5EF4-FFF2-40B4-BE49-F238E27FC236}">
                <a16:creationId xmlns:a16="http://schemas.microsoft.com/office/drawing/2014/main" id="{2A0CB7F8-F219-4A57-89BA-D4B50A22DF59}"/>
              </a:ext>
            </a:extLst>
          </p:cNvPr>
          <p:cNvSpPr txBox="1">
            <a:spLocks/>
          </p:cNvSpPr>
          <p:nvPr/>
        </p:nvSpPr>
        <p:spPr bwMode="auto">
          <a:xfrm>
            <a:off x="628416" y="989014"/>
            <a:ext cx="109728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lvl1pPr marL="1746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baseline="0">
                <a:solidFill>
                  <a:schemeClr val="tx1">
                    <a:lumMod val="50000"/>
                  </a:schemeClr>
                </a:solidFill>
                <a:latin typeface="Calibri" panose="020F050202020403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mj-lt"/>
              <a:buAutoNum type="arabicPeriod" startAt="4"/>
            </a:pPr>
            <a:r>
              <a:rPr lang="en-US" sz="1800" dirty="0">
                <a:ea typeface="+mn-ea"/>
                <a:cs typeface="Calibri" panose="020F0502020204030204" pitchFamily="34" charset="0"/>
              </a:rPr>
              <a:t>Lastly, we gained insight into the second sub-question </a:t>
            </a:r>
            <a:r>
              <a:rPr lang="en-US" sz="1800" b="1" dirty="0">
                <a:ea typeface="+mn-ea"/>
                <a:cs typeface="Calibri" panose="020F0502020204030204" pitchFamily="34" charset="0"/>
              </a:rPr>
              <a:t>(</a:t>
            </a:r>
            <a:r>
              <a:rPr lang="en-US" sz="1800" b="1" dirty="0"/>
              <a:t>How often is the internal temp. below 0°C?)</a:t>
            </a:r>
            <a:r>
              <a:rPr lang="en-US" sz="1800" b="1" dirty="0">
                <a:ea typeface="+mn-ea"/>
                <a:cs typeface="Calibri" panose="020F0502020204030204" pitchFamily="34" charset="0"/>
              </a:rPr>
              <a:t>  </a:t>
            </a:r>
            <a:r>
              <a:rPr lang="en-US" sz="1800" dirty="0">
                <a:ea typeface="+mn-ea"/>
                <a:cs typeface="Calibri" panose="020F0502020204030204" pitchFamily="34" charset="0"/>
              </a:rPr>
              <a:t>by analyzing the distribution of time elapsed between intervals.</a:t>
            </a:r>
          </a:p>
        </p:txBody>
      </p:sp>
      <p:pic>
        <p:nvPicPr>
          <p:cNvPr id="9" name="Picture 8">
            <a:extLst>
              <a:ext uri="{FF2B5EF4-FFF2-40B4-BE49-F238E27FC236}">
                <a16:creationId xmlns:a16="http://schemas.microsoft.com/office/drawing/2014/main" id="{5E8DA976-708C-435F-8383-53D6F76EB546}"/>
              </a:ext>
            </a:extLst>
          </p:cNvPr>
          <p:cNvPicPr>
            <a:picLocks noChangeAspect="1"/>
          </p:cNvPicPr>
          <p:nvPr/>
        </p:nvPicPr>
        <p:blipFill>
          <a:blip r:embed="rId2"/>
          <a:stretch>
            <a:fillRect/>
          </a:stretch>
        </p:blipFill>
        <p:spPr>
          <a:xfrm>
            <a:off x="1231859" y="1721385"/>
            <a:ext cx="9728281" cy="4206241"/>
          </a:xfrm>
          <a:prstGeom prst="rect">
            <a:avLst/>
          </a:prstGeom>
        </p:spPr>
      </p:pic>
      <p:pic>
        <p:nvPicPr>
          <p:cNvPr id="2" name="Picture 1">
            <a:extLst>
              <a:ext uri="{FF2B5EF4-FFF2-40B4-BE49-F238E27FC236}">
                <a16:creationId xmlns:a16="http://schemas.microsoft.com/office/drawing/2014/main" id="{2243AC84-6D3E-4E9B-A5EA-5473EE4AADEB}"/>
              </a:ext>
            </a:extLst>
          </p:cNvPr>
          <p:cNvPicPr>
            <a:picLocks noChangeAspect="1"/>
          </p:cNvPicPr>
          <p:nvPr/>
        </p:nvPicPr>
        <p:blipFill>
          <a:blip r:embed="rId3"/>
          <a:stretch>
            <a:fillRect/>
          </a:stretch>
        </p:blipFill>
        <p:spPr>
          <a:xfrm>
            <a:off x="2514600" y="2362200"/>
            <a:ext cx="9159185" cy="345806"/>
          </a:xfrm>
          <a:prstGeom prst="rect">
            <a:avLst/>
          </a:prstGeom>
        </p:spPr>
      </p:pic>
    </p:spTree>
    <p:extLst>
      <p:ext uri="{BB962C8B-B14F-4D97-AF65-F5344CB8AC3E}">
        <p14:creationId xmlns:p14="http://schemas.microsoft.com/office/powerpoint/2010/main" val="63592370"/>
      </p:ext>
    </p:extLst>
  </p:cSld>
  <p:clrMapOvr>
    <a:masterClrMapping/>
  </p:clrMapOvr>
  <p:transition spd="med">
    <p:fade/>
  </p:transition>
</p:sld>
</file>

<file path=ppt/theme/theme1.xml><?xml version="1.0" encoding="utf-8"?>
<a:theme xmlns:a="http://schemas.openxmlformats.org/drawingml/2006/main" name="Cover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spcAft>
            <a:spcPts val="600"/>
          </a:spcAft>
          <a:defRPr sz="1200" dirty="0" smtClean="0">
            <a:latin typeface="Ford Antenna Regular"/>
            <a:cs typeface="Ford Antenna Regular"/>
          </a:defRPr>
        </a:defPPr>
      </a:lstStyle>
    </a:txDef>
  </a:objectDefaults>
  <a:extraClrSchemeLst/>
</a:theme>
</file>

<file path=ppt/theme/theme2.xml><?xml version="1.0" encoding="utf-8"?>
<a:theme xmlns:a="http://schemas.openxmlformats.org/drawingml/2006/main" name="1_GDIA PPT Templat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b="1" dirty="0" smtClean="0">
            <a:latin typeface="Century Gothic" panose="020B0502020202020204" pitchFamily="34" charset="0"/>
            <a:cs typeface="Ford Antenna Regular"/>
          </a:defRPr>
        </a:defPPr>
      </a:lstStyle>
    </a:txDef>
  </a:objectDefaults>
  <a:extraClrSchemeLst/>
</a:theme>
</file>

<file path=ppt/theme/theme3.xml><?xml version="1.0" encoding="utf-8"?>
<a:theme xmlns:a="http://schemas.openxmlformats.org/drawingml/2006/main" name="GDIA PPT Templat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b="1" dirty="0" smtClean="0">
            <a:latin typeface="Century Gothic" panose="020B0502020202020204" pitchFamily="34" charset="0"/>
            <a:cs typeface="Ford Antenna Regular"/>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53530</TotalTime>
  <Words>901</Words>
  <Application>Microsoft Office PowerPoint</Application>
  <PresentationFormat>Widescreen</PresentationFormat>
  <Paragraphs>90</Paragraphs>
  <Slides>17</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Antenna Regular</vt:lpstr>
      <vt:lpstr>Arial</vt:lpstr>
      <vt:lpstr>Calibri</vt:lpstr>
      <vt:lpstr>Century Gothic</vt:lpstr>
      <vt:lpstr>Ford Antenna Cond Light</vt:lpstr>
      <vt:lpstr>Ford Antenna Cond Medium</vt:lpstr>
      <vt:lpstr>Ford Antenna Medium</vt:lpstr>
      <vt:lpstr>Ford Antenna Regular</vt:lpstr>
      <vt:lpstr>Cover Theme</vt:lpstr>
      <vt:lpstr>1_GDIA PPT Template</vt:lpstr>
      <vt:lpstr>GDIA PPT Template</vt:lpstr>
      <vt:lpstr>PowerPoint Presentation</vt:lpstr>
      <vt:lpstr>Key Points From Last Meeting</vt:lpstr>
      <vt:lpstr>Objectives</vt:lpstr>
      <vt:lpstr>Explorer Analysis: VIN #############0811</vt:lpstr>
      <vt:lpstr>Understanding the Difference in Actual and Requested Temperature</vt:lpstr>
      <vt:lpstr>Analyzing Time Intervals With Negative Temperatures</vt:lpstr>
      <vt:lpstr>Analyzing Time Intervals With Negative Temperatures</vt:lpstr>
      <vt:lpstr>Analyzing Time Intervals With Negative Temperatures</vt:lpstr>
      <vt:lpstr>Analyzing Time Intervals With Negative Temperatures</vt:lpstr>
      <vt:lpstr>Findings</vt:lpstr>
      <vt:lpstr>F-150 Selection Criteria</vt:lpstr>
      <vt:lpstr>What’s Next?</vt:lpstr>
      <vt:lpstr>PowerPoint Presentation</vt:lpstr>
      <vt:lpstr>PowerPoint Presentation</vt:lpstr>
      <vt:lpstr>F-150 Selection</vt:lpstr>
      <vt:lpstr>F-150 Selection</vt:lpstr>
      <vt:lpstr>F-150 Selection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Zeng, Xiangrui (X.)</dc:creator>
  <cp:lastModifiedBy>Aman Chopra</cp:lastModifiedBy>
  <cp:revision>600</cp:revision>
  <dcterms:created xsi:type="dcterms:W3CDTF">2016-11-22T18:01:37Z</dcterms:created>
  <dcterms:modified xsi:type="dcterms:W3CDTF">2020-06-25T15:26:03Z</dcterms:modified>
</cp:coreProperties>
</file>