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72" r:id="rId3"/>
  </p:sldMasterIdLst>
  <p:notesMasterIdLst>
    <p:notesMasterId r:id="rId32"/>
  </p:notesMasterIdLst>
  <p:sldIdLst>
    <p:sldId id="257" r:id="rId4"/>
    <p:sldId id="352" r:id="rId5"/>
    <p:sldId id="381" r:id="rId6"/>
    <p:sldId id="396" r:id="rId7"/>
    <p:sldId id="398" r:id="rId8"/>
    <p:sldId id="399" r:id="rId9"/>
    <p:sldId id="400" r:id="rId10"/>
    <p:sldId id="372" r:id="rId11"/>
    <p:sldId id="386" r:id="rId12"/>
    <p:sldId id="401" r:id="rId13"/>
    <p:sldId id="402" r:id="rId14"/>
    <p:sldId id="403" r:id="rId15"/>
    <p:sldId id="385" r:id="rId16"/>
    <p:sldId id="389" r:id="rId17"/>
    <p:sldId id="388" r:id="rId18"/>
    <p:sldId id="404" r:id="rId19"/>
    <p:sldId id="405" r:id="rId20"/>
    <p:sldId id="406" r:id="rId21"/>
    <p:sldId id="392" r:id="rId22"/>
    <p:sldId id="395" r:id="rId23"/>
    <p:sldId id="394" r:id="rId24"/>
    <p:sldId id="371" r:id="rId25"/>
    <p:sldId id="383" r:id="rId26"/>
    <p:sldId id="384" r:id="rId27"/>
    <p:sldId id="407" r:id="rId28"/>
    <p:sldId id="408" r:id="rId29"/>
    <p:sldId id="410" r:id="rId30"/>
    <p:sldId id="40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pra, Aman (A.)" initials="CA(" lastIdx="1" clrIdx="0">
    <p:extLst>
      <p:ext uri="{19B8F6BF-5375-455C-9EA6-DF929625EA0E}">
        <p15:presenceInfo xmlns:p15="http://schemas.microsoft.com/office/powerpoint/2012/main" userId="S::ACHOPRA8@ford.com::ae9fde9f-c363-4330-8a88-e676c17d69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>
      <p:cViewPr varScale="1">
        <p:scale>
          <a:sx n="68" d="100"/>
          <a:sy n="68" d="100"/>
        </p:scale>
        <p:origin x="73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BB9C3A-32DC-4A5F-929E-EF24E8E560FC}" type="doc">
      <dgm:prSet loTypeId="urn:microsoft.com/office/officeart/2005/8/layout/hProcess11" loCatId="process" qsTypeId="urn:microsoft.com/office/officeart/2005/8/quickstyle/simple5" qsCatId="simple" csTypeId="urn:microsoft.com/office/officeart/2005/8/colors/colorful2" csCatId="colorful" phldr="1"/>
      <dgm:spPr/>
    </dgm:pt>
    <dgm:pt modelId="{91A2D025-C89C-4A69-8ED2-1171CB4607EC}">
      <dgm:prSet phldrT="[Text]"/>
      <dgm:spPr/>
      <dgm:t>
        <a:bodyPr/>
        <a:lstStyle/>
        <a:p>
          <a:r>
            <a:rPr lang="en-US" b="0" dirty="0"/>
            <a:t>Identify selection criteria for F-150s.</a:t>
          </a:r>
        </a:p>
      </dgm:t>
    </dgm:pt>
    <dgm:pt modelId="{EE52B92D-1B98-4743-AE1E-83198E3E13A7}" type="parTrans" cxnId="{4D9E3C99-7D5F-4EC2-AFA1-F601AB3230E9}">
      <dgm:prSet/>
      <dgm:spPr/>
      <dgm:t>
        <a:bodyPr/>
        <a:lstStyle/>
        <a:p>
          <a:endParaRPr lang="en-US"/>
        </a:p>
      </dgm:t>
    </dgm:pt>
    <dgm:pt modelId="{D89DC507-FB34-42B8-BD74-140C7323F4DA}" type="sibTrans" cxnId="{4D9E3C99-7D5F-4EC2-AFA1-F601AB3230E9}">
      <dgm:prSet/>
      <dgm:spPr/>
      <dgm:t>
        <a:bodyPr/>
        <a:lstStyle/>
        <a:p>
          <a:endParaRPr lang="en-US"/>
        </a:p>
      </dgm:t>
    </dgm:pt>
    <dgm:pt modelId="{ED0340A9-ACCA-4854-84AD-0C413903E28C}">
      <dgm:prSet phldrT="[Text]"/>
      <dgm:spPr/>
      <dgm:t>
        <a:bodyPr/>
        <a:lstStyle/>
        <a:p>
          <a:r>
            <a:rPr lang="en-US" b="0" dirty="0"/>
            <a:t>Determine CAN signals of interest.</a:t>
          </a:r>
        </a:p>
      </dgm:t>
    </dgm:pt>
    <dgm:pt modelId="{EC7ABB1F-8B45-4593-9901-E5A1513457BC}" type="parTrans" cxnId="{2C4ED6F5-3608-44A2-99EA-C5D735CD5B37}">
      <dgm:prSet/>
      <dgm:spPr/>
      <dgm:t>
        <a:bodyPr/>
        <a:lstStyle/>
        <a:p>
          <a:endParaRPr lang="en-US"/>
        </a:p>
      </dgm:t>
    </dgm:pt>
    <dgm:pt modelId="{E07FAB5F-7BE0-4FDD-88E2-5A43AEFD1CF5}" type="sibTrans" cxnId="{2C4ED6F5-3608-44A2-99EA-C5D735CD5B37}">
      <dgm:prSet/>
      <dgm:spPr/>
      <dgm:t>
        <a:bodyPr/>
        <a:lstStyle/>
        <a:p>
          <a:endParaRPr lang="en-US"/>
        </a:p>
      </dgm:t>
    </dgm:pt>
    <dgm:pt modelId="{AA2E85E8-48B9-47EB-AE94-63FA31F515CF}">
      <dgm:prSet phldrT="[Text]"/>
      <dgm:spPr/>
      <dgm:t>
        <a:bodyPr/>
        <a:lstStyle/>
        <a:p>
          <a:r>
            <a:rPr lang="en-US" b="0" dirty="0"/>
            <a:t>Collect data for F-150s.</a:t>
          </a:r>
        </a:p>
      </dgm:t>
    </dgm:pt>
    <dgm:pt modelId="{738F1882-9755-4399-BF2D-F12F9B9BC6EB}" type="parTrans" cxnId="{1465682B-4A9E-4D3E-9F3E-E31EFCD2243E}">
      <dgm:prSet/>
      <dgm:spPr/>
      <dgm:t>
        <a:bodyPr/>
        <a:lstStyle/>
        <a:p>
          <a:endParaRPr lang="en-US"/>
        </a:p>
      </dgm:t>
    </dgm:pt>
    <dgm:pt modelId="{05EAB055-281D-4056-AE9A-6B3D97180F00}" type="sibTrans" cxnId="{1465682B-4A9E-4D3E-9F3E-E31EFCD2243E}">
      <dgm:prSet/>
      <dgm:spPr/>
      <dgm:t>
        <a:bodyPr/>
        <a:lstStyle/>
        <a:p>
          <a:endParaRPr lang="en-US"/>
        </a:p>
      </dgm:t>
    </dgm:pt>
    <dgm:pt modelId="{F71EEC20-4AF7-479B-8515-52A110FFD04E}">
      <dgm:prSet phldrT="[Text]"/>
      <dgm:spPr/>
      <dgm:t>
        <a:bodyPr/>
        <a:lstStyle/>
        <a:p>
          <a:r>
            <a:rPr lang="en-US" b="1" dirty="0"/>
            <a:t>Conduct analysis.</a:t>
          </a:r>
        </a:p>
      </dgm:t>
    </dgm:pt>
    <dgm:pt modelId="{B37AB75F-5E7E-4BBC-A1AE-34071254C618}" type="parTrans" cxnId="{1C017E26-7E4D-4FDB-9AF7-C1AEE0406565}">
      <dgm:prSet/>
      <dgm:spPr/>
      <dgm:t>
        <a:bodyPr/>
        <a:lstStyle/>
        <a:p>
          <a:endParaRPr lang="en-US"/>
        </a:p>
      </dgm:t>
    </dgm:pt>
    <dgm:pt modelId="{FD5F818A-7C0F-4183-81AB-057B53479E91}" type="sibTrans" cxnId="{1C017E26-7E4D-4FDB-9AF7-C1AEE0406565}">
      <dgm:prSet/>
      <dgm:spPr/>
      <dgm:t>
        <a:bodyPr/>
        <a:lstStyle/>
        <a:p>
          <a:endParaRPr lang="en-US"/>
        </a:p>
      </dgm:t>
    </dgm:pt>
    <dgm:pt modelId="{6E45EBF7-EA54-4DC8-B1FF-3E35392FAF56}">
      <dgm:prSet phldrT="[Text]"/>
      <dgm:spPr/>
      <dgm:t>
        <a:bodyPr/>
        <a:lstStyle/>
        <a:p>
          <a:r>
            <a:rPr lang="en-US" dirty="0"/>
            <a:t>Scale study to other vehicle types.</a:t>
          </a:r>
        </a:p>
      </dgm:t>
    </dgm:pt>
    <dgm:pt modelId="{4353E731-3D1C-4F6D-BD56-B220F84C21A4}" type="parTrans" cxnId="{21E8769A-073C-4DBB-8394-7639EFC3D95F}">
      <dgm:prSet/>
      <dgm:spPr/>
      <dgm:t>
        <a:bodyPr/>
        <a:lstStyle/>
        <a:p>
          <a:endParaRPr lang="en-US"/>
        </a:p>
      </dgm:t>
    </dgm:pt>
    <dgm:pt modelId="{F6C268E0-361C-4F2E-A892-9F62FD0481D2}" type="sibTrans" cxnId="{21E8769A-073C-4DBB-8394-7639EFC3D95F}">
      <dgm:prSet/>
      <dgm:spPr/>
      <dgm:t>
        <a:bodyPr/>
        <a:lstStyle/>
        <a:p>
          <a:endParaRPr lang="en-US"/>
        </a:p>
      </dgm:t>
    </dgm:pt>
    <dgm:pt modelId="{CFD4E5D1-0ACA-47A6-8DC3-83E6DE848C7A}" type="pres">
      <dgm:prSet presAssocID="{F6BB9C3A-32DC-4A5F-929E-EF24E8E560FC}" presName="Name0" presStyleCnt="0">
        <dgm:presLayoutVars>
          <dgm:dir/>
          <dgm:resizeHandles val="exact"/>
        </dgm:presLayoutVars>
      </dgm:prSet>
      <dgm:spPr/>
    </dgm:pt>
    <dgm:pt modelId="{D97E22E8-6CD8-4AA1-ADDF-FA8BA82825BA}" type="pres">
      <dgm:prSet presAssocID="{F6BB9C3A-32DC-4A5F-929E-EF24E8E560FC}" presName="arrow" presStyleLbl="bgShp" presStyleIdx="0" presStyleCnt="1"/>
      <dgm:spPr/>
    </dgm:pt>
    <dgm:pt modelId="{173A9260-9DA9-4F95-8E93-9B8A47B083E4}" type="pres">
      <dgm:prSet presAssocID="{F6BB9C3A-32DC-4A5F-929E-EF24E8E560FC}" presName="points" presStyleCnt="0"/>
      <dgm:spPr/>
    </dgm:pt>
    <dgm:pt modelId="{918AD1B0-EBD7-4733-8F2E-040DF3E7E66C}" type="pres">
      <dgm:prSet presAssocID="{91A2D025-C89C-4A69-8ED2-1171CB4607EC}" presName="compositeA" presStyleCnt="0"/>
      <dgm:spPr/>
    </dgm:pt>
    <dgm:pt modelId="{4F29F922-AFE2-42AF-91F2-2EBDB911A989}" type="pres">
      <dgm:prSet presAssocID="{91A2D025-C89C-4A69-8ED2-1171CB4607EC}" presName="textA" presStyleLbl="revTx" presStyleIdx="0" presStyleCnt="5">
        <dgm:presLayoutVars>
          <dgm:bulletEnabled val="1"/>
        </dgm:presLayoutVars>
      </dgm:prSet>
      <dgm:spPr/>
    </dgm:pt>
    <dgm:pt modelId="{97CD2431-386C-485C-8EC4-9DD610610703}" type="pres">
      <dgm:prSet presAssocID="{91A2D025-C89C-4A69-8ED2-1171CB4607EC}" presName="circleA" presStyleLbl="node1" presStyleIdx="0" presStyleCnt="5"/>
      <dgm:spPr/>
    </dgm:pt>
    <dgm:pt modelId="{A224DC49-B471-4DD7-842F-86E315C1F4F9}" type="pres">
      <dgm:prSet presAssocID="{91A2D025-C89C-4A69-8ED2-1171CB4607EC}" presName="spaceA" presStyleCnt="0"/>
      <dgm:spPr/>
    </dgm:pt>
    <dgm:pt modelId="{07CBA5B7-B25E-4699-A530-C600BF507816}" type="pres">
      <dgm:prSet presAssocID="{D89DC507-FB34-42B8-BD74-140C7323F4DA}" presName="space" presStyleCnt="0"/>
      <dgm:spPr/>
    </dgm:pt>
    <dgm:pt modelId="{7296DA92-F683-4DA1-AA67-65F909D7288B}" type="pres">
      <dgm:prSet presAssocID="{ED0340A9-ACCA-4854-84AD-0C413903E28C}" presName="compositeB" presStyleCnt="0"/>
      <dgm:spPr/>
    </dgm:pt>
    <dgm:pt modelId="{31A37015-5467-4A31-915F-6EF24C0A4957}" type="pres">
      <dgm:prSet presAssocID="{ED0340A9-ACCA-4854-84AD-0C413903E28C}" presName="textB" presStyleLbl="revTx" presStyleIdx="1" presStyleCnt="5">
        <dgm:presLayoutVars>
          <dgm:bulletEnabled val="1"/>
        </dgm:presLayoutVars>
      </dgm:prSet>
      <dgm:spPr/>
    </dgm:pt>
    <dgm:pt modelId="{EDE542D4-C6B7-40AA-B344-22E05E5E95DD}" type="pres">
      <dgm:prSet presAssocID="{ED0340A9-ACCA-4854-84AD-0C413903E28C}" presName="circleB" presStyleLbl="node1" presStyleIdx="1" presStyleCnt="5"/>
      <dgm:spPr/>
    </dgm:pt>
    <dgm:pt modelId="{CC8EA791-0186-4E67-ABD4-1F854C566076}" type="pres">
      <dgm:prSet presAssocID="{ED0340A9-ACCA-4854-84AD-0C413903E28C}" presName="spaceB" presStyleCnt="0"/>
      <dgm:spPr/>
    </dgm:pt>
    <dgm:pt modelId="{671A6342-7D6E-40F5-8FF9-777066E0A4F5}" type="pres">
      <dgm:prSet presAssocID="{E07FAB5F-7BE0-4FDD-88E2-5A43AEFD1CF5}" presName="space" presStyleCnt="0"/>
      <dgm:spPr/>
    </dgm:pt>
    <dgm:pt modelId="{A1BBB11B-6365-4072-9BEE-43604710766E}" type="pres">
      <dgm:prSet presAssocID="{AA2E85E8-48B9-47EB-AE94-63FA31F515CF}" presName="compositeA" presStyleCnt="0"/>
      <dgm:spPr/>
    </dgm:pt>
    <dgm:pt modelId="{3D73CAFA-2404-45FD-9318-DDD935A26DF4}" type="pres">
      <dgm:prSet presAssocID="{AA2E85E8-48B9-47EB-AE94-63FA31F515CF}" presName="textA" presStyleLbl="revTx" presStyleIdx="2" presStyleCnt="5">
        <dgm:presLayoutVars>
          <dgm:bulletEnabled val="1"/>
        </dgm:presLayoutVars>
      </dgm:prSet>
      <dgm:spPr/>
    </dgm:pt>
    <dgm:pt modelId="{6FEEFD94-1B1A-48F2-AEF8-9803A7908576}" type="pres">
      <dgm:prSet presAssocID="{AA2E85E8-48B9-47EB-AE94-63FA31F515CF}" presName="circleA" presStyleLbl="node1" presStyleIdx="2" presStyleCnt="5"/>
      <dgm:spPr/>
    </dgm:pt>
    <dgm:pt modelId="{FD5879AE-735D-49F0-BFEF-3FD08E192B93}" type="pres">
      <dgm:prSet presAssocID="{AA2E85E8-48B9-47EB-AE94-63FA31F515CF}" presName="spaceA" presStyleCnt="0"/>
      <dgm:spPr/>
    </dgm:pt>
    <dgm:pt modelId="{EE2210CD-ECC5-47B7-A94E-0E8103E5EF6E}" type="pres">
      <dgm:prSet presAssocID="{05EAB055-281D-4056-AE9A-6B3D97180F00}" presName="space" presStyleCnt="0"/>
      <dgm:spPr/>
    </dgm:pt>
    <dgm:pt modelId="{CF66E621-58F9-4CD9-8863-7A10D6ECD880}" type="pres">
      <dgm:prSet presAssocID="{F71EEC20-4AF7-479B-8515-52A110FFD04E}" presName="compositeB" presStyleCnt="0"/>
      <dgm:spPr/>
    </dgm:pt>
    <dgm:pt modelId="{D88E56E5-D54D-48B8-9AAC-88AD40EA5564}" type="pres">
      <dgm:prSet presAssocID="{F71EEC20-4AF7-479B-8515-52A110FFD04E}" presName="textB" presStyleLbl="revTx" presStyleIdx="3" presStyleCnt="5">
        <dgm:presLayoutVars>
          <dgm:bulletEnabled val="1"/>
        </dgm:presLayoutVars>
      </dgm:prSet>
      <dgm:spPr/>
    </dgm:pt>
    <dgm:pt modelId="{5CC63847-A2ED-48ED-BE9A-148F3E725A66}" type="pres">
      <dgm:prSet presAssocID="{F71EEC20-4AF7-479B-8515-52A110FFD04E}" presName="circleB" presStyleLbl="node1" presStyleIdx="3" presStyleCnt="5"/>
      <dgm:spPr/>
    </dgm:pt>
    <dgm:pt modelId="{FD037E1F-01EB-4CEB-804A-CAEB0FC0FE4A}" type="pres">
      <dgm:prSet presAssocID="{F71EEC20-4AF7-479B-8515-52A110FFD04E}" presName="spaceB" presStyleCnt="0"/>
      <dgm:spPr/>
    </dgm:pt>
    <dgm:pt modelId="{EBDE05A6-A05E-4BCD-9E26-39E1A6B11115}" type="pres">
      <dgm:prSet presAssocID="{FD5F818A-7C0F-4183-81AB-057B53479E91}" presName="space" presStyleCnt="0"/>
      <dgm:spPr/>
    </dgm:pt>
    <dgm:pt modelId="{9E1B3E7C-80E5-4655-8842-B73FA9DFE259}" type="pres">
      <dgm:prSet presAssocID="{6E45EBF7-EA54-4DC8-B1FF-3E35392FAF56}" presName="compositeA" presStyleCnt="0"/>
      <dgm:spPr/>
    </dgm:pt>
    <dgm:pt modelId="{6C5253AA-E5A7-4B0C-A984-8EAA535E9836}" type="pres">
      <dgm:prSet presAssocID="{6E45EBF7-EA54-4DC8-B1FF-3E35392FAF56}" presName="textA" presStyleLbl="revTx" presStyleIdx="4" presStyleCnt="5">
        <dgm:presLayoutVars>
          <dgm:bulletEnabled val="1"/>
        </dgm:presLayoutVars>
      </dgm:prSet>
      <dgm:spPr/>
    </dgm:pt>
    <dgm:pt modelId="{61A26A32-AE66-46C1-A4CC-DC5C14A91E6F}" type="pres">
      <dgm:prSet presAssocID="{6E45EBF7-EA54-4DC8-B1FF-3E35392FAF56}" presName="circleA" presStyleLbl="node1" presStyleIdx="4" presStyleCnt="5"/>
      <dgm:spPr/>
    </dgm:pt>
    <dgm:pt modelId="{C2C9E3CD-B922-46FD-A8CF-A84F7F3FBCBA}" type="pres">
      <dgm:prSet presAssocID="{6E45EBF7-EA54-4DC8-B1FF-3E35392FAF56}" presName="spaceA" presStyleCnt="0"/>
      <dgm:spPr/>
    </dgm:pt>
  </dgm:ptLst>
  <dgm:cxnLst>
    <dgm:cxn modelId="{91F95D08-0B9D-4D7E-9DB4-77E256FCA71B}" type="presOf" srcId="{ED0340A9-ACCA-4854-84AD-0C413903E28C}" destId="{31A37015-5467-4A31-915F-6EF24C0A4957}" srcOrd="0" destOrd="0" presId="urn:microsoft.com/office/officeart/2005/8/layout/hProcess11"/>
    <dgm:cxn modelId="{1C017E26-7E4D-4FDB-9AF7-C1AEE0406565}" srcId="{F6BB9C3A-32DC-4A5F-929E-EF24E8E560FC}" destId="{F71EEC20-4AF7-479B-8515-52A110FFD04E}" srcOrd="3" destOrd="0" parTransId="{B37AB75F-5E7E-4BBC-A1AE-34071254C618}" sibTransId="{FD5F818A-7C0F-4183-81AB-057B53479E91}"/>
    <dgm:cxn modelId="{1465682B-4A9E-4D3E-9F3E-E31EFCD2243E}" srcId="{F6BB9C3A-32DC-4A5F-929E-EF24E8E560FC}" destId="{AA2E85E8-48B9-47EB-AE94-63FA31F515CF}" srcOrd="2" destOrd="0" parTransId="{738F1882-9755-4399-BF2D-F12F9B9BC6EB}" sibTransId="{05EAB055-281D-4056-AE9A-6B3D97180F00}"/>
    <dgm:cxn modelId="{4D9E3C99-7D5F-4EC2-AFA1-F601AB3230E9}" srcId="{F6BB9C3A-32DC-4A5F-929E-EF24E8E560FC}" destId="{91A2D025-C89C-4A69-8ED2-1171CB4607EC}" srcOrd="0" destOrd="0" parTransId="{EE52B92D-1B98-4743-AE1E-83198E3E13A7}" sibTransId="{D89DC507-FB34-42B8-BD74-140C7323F4DA}"/>
    <dgm:cxn modelId="{21E8769A-073C-4DBB-8394-7639EFC3D95F}" srcId="{F6BB9C3A-32DC-4A5F-929E-EF24E8E560FC}" destId="{6E45EBF7-EA54-4DC8-B1FF-3E35392FAF56}" srcOrd="4" destOrd="0" parTransId="{4353E731-3D1C-4F6D-BD56-B220F84C21A4}" sibTransId="{F6C268E0-361C-4F2E-A892-9F62FD0481D2}"/>
    <dgm:cxn modelId="{9D8F2EAA-9AC5-4DA6-B295-427884C749FF}" type="presOf" srcId="{AA2E85E8-48B9-47EB-AE94-63FA31F515CF}" destId="{3D73CAFA-2404-45FD-9318-DDD935A26DF4}" srcOrd="0" destOrd="0" presId="urn:microsoft.com/office/officeart/2005/8/layout/hProcess11"/>
    <dgm:cxn modelId="{1FACD6B4-2ECB-4041-A4E3-F1C9071197ED}" type="presOf" srcId="{91A2D025-C89C-4A69-8ED2-1171CB4607EC}" destId="{4F29F922-AFE2-42AF-91F2-2EBDB911A989}" srcOrd="0" destOrd="0" presId="urn:microsoft.com/office/officeart/2005/8/layout/hProcess11"/>
    <dgm:cxn modelId="{5499D4D8-1904-4976-A3AC-EB7B69AEE9E7}" type="presOf" srcId="{F71EEC20-4AF7-479B-8515-52A110FFD04E}" destId="{D88E56E5-D54D-48B8-9AAC-88AD40EA5564}" srcOrd="0" destOrd="0" presId="urn:microsoft.com/office/officeart/2005/8/layout/hProcess11"/>
    <dgm:cxn modelId="{B61534EB-A2ED-48EE-80A1-6F3FE57B82C1}" type="presOf" srcId="{F6BB9C3A-32DC-4A5F-929E-EF24E8E560FC}" destId="{CFD4E5D1-0ACA-47A6-8DC3-83E6DE848C7A}" srcOrd="0" destOrd="0" presId="urn:microsoft.com/office/officeart/2005/8/layout/hProcess11"/>
    <dgm:cxn modelId="{2C4ED6F5-3608-44A2-99EA-C5D735CD5B37}" srcId="{F6BB9C3A-32DC-4A5F-929E-EF24E8E560FC}" destId="{ED0340A9-ACCA-4854-84AD-0C413903E28C}" srcOrd="1" destOrd="0" parTransId="{EC7ABB1F-8B45-4593-9901-E5A1513457BC}" sibTransId="{E07FAB5F-7BE0-4FDD-88E2-5A43AEFD1CF5}"/>
    <dgm:cxn modelId="{7822CBF7-1CFE-447E-9AEC-A20DFECF3617}" type="presOf" srcId="{6E45EBF7-EA54-4DC8-B1FF-3E35392FAF56}" destId="{6C5253AA-E5A7-4B0C-A984-8EAA535E9836}" srcOrd="0" destOrd="0" presId="urn:microsoft.com/office/officeart/2005/8/layout/hProcess11"/>
    <dgm:cxn modelId="{8C06E340-B2E0-423E-B3FA-0FB3C15BFCE6}" type="presParOf" srcId="{CFD4E5D1-0ACA-47A6-8DC3-83E6DE848C7A}" destId="{D97E22E8-6CD8-4AA1-ADDF-FA8BA82825BA}" srcOrd="0" destOrd="0" presId="urn:microsoft.com/office/officeart/2005/8/layout/hProcess11"/>
    <dgm:cxn modelId="{D20DE4A8-A0E0-4590-AE07-5427A9B1684E}" type="presParOf" srcId="{CFD4E5D1-0ACA-47A6-8DC3-83E6DE848C7A}" destId="{173A9260-9DA9-4F95-8E93-9B8A47B083E4}" srcOrd="1" destOrd="0" presId="urn:microsoft.com/office/officeart/2005/8/layout/hProcess11"/>
    <dgm:cxn modelId="{7200FD53-7DE4-4B96-89DC-02507CEE083A}" type="presParOf" srcId="{173A9260-9DA9-4F95-8E93-9B8A47B083E4}" destId="{918AD1B0-EBD7-4733-8F2E-040DF3E7E66C}" srcOrd="0" destOrd="0" presId="urn:microsoft.com/office/officeart/2005/8/layout/hProcess11"/>
    <dgm:cxn modelId="{6A1FD9A8-1D62-4C2C-979C-AF09C1A20874}" type="presParOf" srcId="{918AD1B0-EBD7-4733-8F2E-040DF3E7E66C}" destId="{4F29F922-AFE2-42AF-91F2-2EBDB911A989}" srcOrd="0" destOrd="0" presId="urn:microsoft.com/office/officeart/2005/8/layout/hProcess11"/>
    <dgm:cxn modelId="{8ABAFE3A-9AEA-4441-8D53-31BEA3887D6D}" type="presParOf" srcId="{918AD1B0-EBD7-4733-8F2E-040DF3E7E66C}" destId="{97CD2431-386C-485C-8EC4-9DD610610703}" srcOrd="1" destOrd="0" presId="urn:microsoft.com/office/officeart/2005/8/layout/hProcess11"/>
    <dgm:cxn modelId="{144D6AC3-A3AB-4C1B-8E10-5BCFBA6D958F}" type="presParOf" srcId="{918AD1B0-EBD7-4733-8F2E-040DF3E7E66C}" destId="{A224DC49-B471-4DD7-842F-86E315C1F4F9}" srcOrd="2" destOrd="0" presId="urn:microsoft.com/office/officeart/2005/8/layout/hProcess11"/>
    <dgm:cxn modelId="{F24BE714-4A0C-40C4-A769-4429AB664A65}" type="presParOf" srcId="{173A9260-9DA9-4F95-8E93-9B8A47B083E4}" destId="{07CBA5B7-B25E-4699-A530-C600BF507816}" srcOrd="1" destOrd="0" presId="urn:microsoft.com/office/officeart/2005/8/layout/hProcess11"/>
    <dgm:cxn modelId="{87A5F3D7-CC20-412A-988B-CEC558E3E930}" type="presParOf" srcId="{173A9260-9DA9-4F95-8E93-9B8A47B083E4}" destId="{7296DA92-F683-4DA1-AA67-65F909D7288B}" srcOrd="2" destOrd="0" presId="urn:microsoft.com/office/officeart/2005/8/layout/hProcess11"/>
    <dgm:cxn modelId="{CC925C1C-0243-46CF-BCD1-1BDFFF23621B}" type="presParOf" srcId="{7296DA92-F683-4DA1-AA67-65F909D7288B}" destId="{31A37015-5467-4A31-915F-6EF24C0A4957}" srcOrd="0" destOrd="0" presId="urn:microsoft.com/office/officeart/2005/8/layout/hProcess11"/>
    <dgm:cxn modelId="{36FD2ED9-FE76-471D-9AE1-40553F68AB86}" type="presParOf" srcId="{7296DA92-F683-4DA1-AA67-65F909D7288B}" destId="{EDE542D4-C6B7-40AA-B344-22E05E5E95DD}" srcOrd="1" destOrd="0" presId="urn:microsoft.com/office/officeart/2005/8/layout/hProcess11"/>
    <dgm:cxn modelId="{E5072619-32F8-4BE8-A51F-E34F81E54F15}" type="presParOf" srcId="{7296DA92-F683-4DA1-AA67-65F909D7288B}" destId="{CC8EA791-0186-4E67-ABD4-1F854C566076}" srcOrd="2" destOrd="0" presId="urn:microsoft.com/office/officeart/2005/8/layout/hProcess11"/>
    <dgm:cxn modelId="{A5227283-80BF-4E88-9391-B08520955232}" type="presParOf" srcId="{173A9260-9DA9-4F95-8E93-9B8A47B083E4}" destId="{671A6342-7D6E-40F5-8FF9-777066E0A4F5}" srcOrd="3" destOrd="0" presId="urn:microsoft.com/office/officeart/2005/8/layout/hProcess11"/>
    <dgm:cxn modelId="{A7335A9E-B73C-405B-AE84-700CBD52D58A}" type="presParOf" srcId="{173A9260-9DA9-4F95-8E93-9B8A47B083E4}" destId="{A1BBB11B-6365-4072-9BEE-43604710766E}" srcOrd="4" destOrd="0" presId="urn:microsoft.com/office/officeart/2005/8/layout/hProcess11"/>
    <dgm:cxn modelId="{AF85068B-DB17-4050-978D-427FDD18E9B3}" type="presParOf" srcId="{A1BBB11B-6365-4072-9BEE-43604710766E}" destId="{3D73CAFA-2404-45FD-9318-DDD935A26DF4}" srcOrd="0" destOrd="0" presId="urn:microsoft.com/office/officeart/2005/8/layout/hProcess11"/>
    <dgm:cxn modelId="{C271A762-1D76-4AE3-BA13-D6BA77A4E93C}" type="presParOf" srcId="{A1BBB11B-6365-4072-9BEE-43604710766E}" destId="{6FEEFD94-1B1A-48F2-AEF8-9803A7908576}" srcOrd="1" destOrd="0" presId="urn:microsoft.com/office/officeart/2005/8/layout/hProcess11"/>
    <dgm:cxn modelId="{4075439B-C142-4156-AFED-A8E999EA78A4}" type="presParOf" srcId="{A1BBB11B-6365-4072-9BEE-43604710766E}" destId="{FD5879AE-735D-49F0-BFEF-3FD08E192B93}" srcOrd="2" destOrd="0" presId="urn:microsoft.com/office/officeart/2005/8/layout/hProcess11"/>
    <dgm:cxn modelId="{D413AEBD-4DE2-4240-9672-BDC23159E31D}" type="presParOf" srcId="{173A9260-9DA9-4F95-8E93-9B8A47B083E4}" destId="{EE2210CD-ECC5-47B7-A94E-0E8103E5EF6E}" srcOrd="5" destOrd="0" presId="urn:microsoft.com/office/officeart/2005/8/layout/hProcess11"/>
    <dgm:cxn modelId="{46BAEEC7-863B-420B-9DF5-EDADF130FE5A}" type="presParOf" srcId="{173A9260-9DA9-4F95-8E93-9B8A47B083E4}" destId="{CF66E621-58F9-4CD9-8863-7A10D6ECD880}" srcOrd="6" destOrd="0" presId="urn:microsoft.com/office/officeart/2005/8/layout/hProcess11"/>
    <dgm:cxn modelId="{8A2CED9A-59A0-47EA-975D-FE4609B5F4B7}" type="presParOf" srcId="{CF66E621-58F9-4CD9-8863-7A10D6ECD880}" destId="{D88E56E5-D54D-48B8-9AAC-88AD40EA5564}" srcOrd="0" destOrd="0" presId="urn:microsoft.com/office/officeart/2005/8/layout/hProcess11"/>
    <dgm:cxn modelId="{70BBF959-54CA-4C30-94F3-BD37DDE1412C}" type="presParOf" srcId="{CF66E621-58F9-4CD9-8863-7A10D6ECD880}" destId="{5CC63847-A2ED-48ED-BE9A-148F3E725A66}" srcOrd="1" destOrd="0" presId="urn:microsoft.com/office/officeart/2005/8/layout/hProcess11"/>
    <dgm:cxn modelId="{D3C82829-D079-42A0-825B-6D9AD2040DF1}" type="presParOf" srcId="{CF66E621-58F9-4CD9-8863-7A10D6ECD880}" destId="{FD037E1F-01EB-4CEB-804A-CAEB0FC0FE4A}" srcOrd="2" destOrd="0" presId="urn:microsoft.com/office/officeart/2005/8/layout/hProcess11"/>
    <dgm:cxn modelId="{07E1FE55-61A3-4FFF-A187-DC8E6AE9F7F9}" type="presParOf" srcId="{173A9260-9DA9-4F95-8E93-9B8A47B083E4}" destId="{EBDE05A6-A05E-4BCD-9E26-39E1A6B11115}" srcOrd="7" destOrd="0" presId="urn:microsoft.com/office/officeart/2005/8/layout/hProcess11"/>
    <dgm:cxn modelId="{A96A19B9-6228-4D6E-A445-4AD90E1158AF}" type="presParOf" srcId="{173A9260-9DA9-4F95-8E93-9B8A47B083E4}" destId="{9E1B3E7C-80E5-4655-8842-B73FA9DFE259}" srcOrd="8" destOrd="0" presId="urn:microsoft.com/office/officeart/2005/8/layout/hProcess11"/>
    <dgm:cxn modelId="{630516ED-80C6-4501-9F79-BE7F80E0BEB5}" type="presParOf" srcId="{9E1B3E7C-80E5-4655-8842-B73FA9DFE259}" destId="{6C5253AA-E5A7-4B0C-A984-8EAA535E9836}" srcOrd="0" destOrd="0" presId="urn:microsoft.com/office/officeart/2005/8/layout/hProcess11"/>
    <dgm:cxn modelId="{5FD54155-9D99-48C8-A0D0-3B5D1A39A168}" type="presParOf" srcId="{9E1B3E7C-80E5-4655-8842-B73FA9DFE259}" destId="{61A26A32-AE66-46C1-A4CC-DC5C14A91E6F}" srcOrd="1" destOrd="0" presId="urn:microsoft.com/office/officeart/2005/8/layout/hProcess11"/>
    <dgm:cxn modelId="{3A960217-924F-4794-9A80-194D6E8EC08E}" type="presParOf" srcId="{9E1B3E7C-80E5-4655-8842-B73FA9DFE259}" destId="{C2C9E3CD-B922-46FD-A8CF-A84F7F3FBCB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7723E9-A012-4FB4-9292-F60CE9758E9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49DE27FB-82BF-4A51-A56E-41EB8E95AFE6}">
      <dgm:prSet phldrT="[Text]"/>
      <dgm:spPr/>
      <dgm:t>
        <a:bodyPr/>
        <a:lstStyle/>
        <a:p>
          <a:r>
            <a:rPr lang="en-US" b="0" dirty="0"/>
            <a:t>Perform rudimentary analysis on Explorer.</a:t>
          </a:r>
        </a:p>
      </dgm:t>
    </dgm:pt>
    <dgm:pt modelId="{5027FCD6-55CA-424B-AFAB-73C2279FFB25}" type="parTrans" cxnId="{A7C54D2F-30DE-4C99-AAD2-D97E0C142DA3}">
      <dgm:prSet/>
      <dgm:spPr/>
      <dgm:t>
        <a:bodyPr/>
        <a:lstStyle/>
        <a:p>
          <a:endParaRPr lang="en-US"/>
        </a:p>
      </dgm:t>
    </dgm:pt>
    <dgm:pt modelId="{EB9B6D70-4641-40D5-8F96-B0E3F8401BD3}" type="sibTrans" cxnId="{A7C54D2F-30DE-4C99-AAD2-D97E0C142DA3}">
      <dgm:prSet/>
      <dgm:spPr/>
      <dgm:t>
        <a:bodyPr/>
        <a:lstStyle/>
        <a:p>
          <a:endParaRPr lang="en-US"/>
        </a:p>
      </dgm:t>
    </dgm:pt>
    <dgm:pt modelId="{92ED31F8-0519-4BDD-AD04-FCA8CBCB48C1}" type="pres">
      <dgm:prSet presAssocID="{3F7723E9-A012-4FB4-9292-F60CE9758E9E}" presName="Name0" presStyleCnt="0">
        <dgm:presLayoutVars>
          <dgm:dir/>
          <dgm:resizeHandles val="exact"/>
        </dgm:presLayoutVars>
      </dgm:prSet>
      <dgm:spPr/>
    </dgm:pt>
    <dgm:pt modelId="{37887BF9-BA06-42A6-8406-439EE57D2B82}" type="pres">
      <dgm:prSet presAssocID="{3F7723E9-A012-4FB4-9292-F60CE9758E9E}" presName="arrow" presStyleLbl="bgShp" presStyleIdx="0" presStyleCnt="1" custScaleX="82645" custScaleY="57317"/>
      <dgm:spPr>
        <a:prstGeom prst="chevron">
          <a:avLst/>
        </a:prstGeom>
      </dgm:spPr>
    </dgm:pt>
    <dgm:pt modelId="{98AD9816-A801-4675-81C0-3BEDB67C0F81}" type="pres">
      <dgm:prSet presAssocID="{3F7723E9-A012-4FB4-9292-F60CE9758E9E}" presName="points" presStyleCnt="0"/>
      <dgm:spPr/>
    </dgm:pt>
    <dgm:pt modelId="{012C554C-002C-4C30-8AEC-B7842764D58D}" type="pres">
      <dgm:prSet presAssocID="{49DE27FB-82BF-4A51-A56E-41EB8E95AFE6}" presName="compositeA" presStyleCnt="0"/>
      <dgm:spPr/>
    </dgm:pt>
    <dgm:pt modelId="{F90FC311-9B91-4D1E-A009-56B81AC9924C}" type="pres">
      <dgm:prSet presAssocID="{49DE27FB-82BF-4A51-A56E-41EB8E95AFE6}" presName="textA" presStyleLbl="revTx" presStyleIdx="0" presStyleCnt="1" custLinFactNeighborX="-6103" custLinFactNeighborY="-1999">
        <dgm:presLayoutVars>
          <dgm:bulletEnabled val="1"/>
        </dgm:presLayoutVars>
      </dgm:prSet>
      <dgm:spPr/>
    </dgm:pt>
    <dgm:pt modelId="{F9CCCD8F-31FA-47CB-B977-3B8B08B17A9F}" type="pres">
      <dgm:prSet presAssocID="{49DE27FB-82BF-4A51-A56E-41EB8E95AFE6}" presName="circleA" presStyleLbl="node1" presStyleIdx="0" presStyleCnt="1" custLinFactNeighborX="27545"/>
      <dgm:spPr/>
    </dgm:pt>
    <dgm:pt modelId="{86221A76-87B4-474D-9928-A2F0CBC68262}" type="pres">
      <dgm:prSet presAssocID="{49DE27FB-82BF-4A51-A56E-41EB8E95AFE6}" presName="spaceA" presStyleCnt="0"/>
      <dgm:spPr/>
    </dgm:pt>
  </dgm:ptLst>
  <dgm:cxnLst>
    <dgm:cxn modelId="{1718331F-73A0-49AC-BB2B-1E256C487B83}" type="presOf" srcId="{3F7723E9-A012-4FB4-9292-F60CE9758E9E}" destId="{92ED31F8-0519-4BDD-AD04-FCA8CBCB48C1}" srcOrd="0" destOrd="0" presId="urn:microsoft.com/office/officeart/2005/8/layout/hProcess11"/>
    <dgm:cxn modelId="{A7C54D2F-30DE-4C99-AAD2-D97E0C142DA3}" srcId="{3F7723E9-A012-4FB4-9292-F60CE9758E9E}" destId="{49DE27FB-82BF-4A51-A56E-41EB8E95AFE6}" srcOrd="0" destOrd="0" parTransId="{5027FCD6-55CA-424B-AFAB-73C2279FFB25}" sibTransId="{EB9B6D70-4641-40D5-8F96-B0E3F8401BD3}"/>
    <dgm:cxn modelId="{89AD9F6E-B3A9-4F44-A3CB-E39A85AFBD10}" type="presOf" srcId="{49DE27FB-82BF-4A51-A56E-41EB8E95AFE6}" destId="{F90FC311-9B91-4D1E-A009-56B81AC9924C}" srcOrd="0" destOrd="0" presId="urn:microsoft.com/office/officeart/2005/8/layout/hProcess11"/>
    <dgm:cxn modelId="{4D9687B2-539B-4E4F-8985-F43BAD751B04}" type="presParOf" srcId="{92ED31F8-0519-4BDD-AD04-FCA8CBCB48C1}" destId="{37887BF9-BA06-42A6-8406-439EE57D2B82}" srcOrd="0" destOrd="0" presId="urn:microsoft.com/office/officeart/2005/8/layout/hProcess11"/>
    <dgm:cxn modelId="{4EB2B19C-056E-4FF6-8D7C-A019F112E330}" type="presParOf" srcId="{92ED31F8-0519-4BDD-AD04-FCA8CBCB48C1}" destId="{98AD9816-A801-4675-81C0-3BEDB67C0F81}" srcOrd="1" destOrd="0" presId="urn:microsoft.com/office/officeart/2005/8/layout/hProcess11"/>
    <dgm:cxn modelId="{CAF7C717-7167-4094-808C-A89EAD364B73}" type="presParOf" srcId="{98AD9816-A801-4675-81C0-3BEDB67C0F81}" destId="{012C554C-002C-4C30-8AEC-B7842764D58D}" srcOrd="0" destOrd="0" presId="urn:microsoft.com/office/officeart/2005/8/layout/hProcess11"/>
    <dgm:cxn modelId="{C2112DEA-BEF0-4078-87D1-1C53FB0244B3}" type="presParOf" srcId="{012C554C-002C-4C30-8AEC-B7842764D58D}" destId="{F90FC311-9B91-4D1E-A009-56B81AC9924C}" srcOrd="0" destOrd="0" presId="urn:microsoft.com/office/officeart/2005/8/layout/hProcess11"/>
    <dgm:cxn modelId="{AA574400-8F47-4083-894E-532638F08237}" type="presParOf" srcId="{012C554C-002C-4C30-8AEC-B7842764D58D}" destId="{F9CCCD8F-31FA-47CB-B977-3B8B08B17A9F}" srcOrd="1" destOrd="0" presId="urn:microsoft.com/office/officeart/2005/8/layout/hProcess11"/>
    <dgm:cxn modelId="{9207CA38-7FC8-437E-80B4-4A642FD76569}" type="presParOf" srcId="{012C554C-002C-4C30-8AEC-B7842764D58D}" destId="{86221A76-87B4-474D-9928-A2F0CBC6826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3EA1E0-A378-4C18-8E64-2E4C540F7FCA}" type="doc">
      <dgm:prSet loTypeId="urn:microsoft.com/office/officeart/2005/8/layout/lProcess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BFB8751-696A-4FED-9C67-F996DAE11BD4}">
      <dgm:prSet phldrT="[Text]"/>
      <dgm:spPr/>
      <dgm:t>
        <a:bodyPr/>
        <a:lstStyle/>
        <a:p>
          <a:pPr>
            <a:buFont typeface="+mj-lt"/>
            <a:buAutoNum type="arabicPeriod"/>
          </a:pPr>
          <a:endParaRPr lang="en-US" dirty="0">
            <a:solidFill>
              <a:schemeClr val="bg1"/>
            </a:solidFill>
          </a:endParaRPr>
        </a:p>
      </dgm:t>
    </dgm:pt>
    <dgm:pt modelId="{DAF10728-BFBE-48C9-B026-39DC5319AB6A}" type="parTrans" cxnId="{786D8C52-C8C1-4981-8461-7E3FC7137622}">
      <dgm:prSet/>
      <dgm:spPr/>
      <dgm:t>
        <a:bodyPr/>
        <a:lstStyle/>
        <a:p>
          <a:endParaRPr lang="en-US"/>
        </a:p>
      </dgm:t>
    </dgm:pt>
    <dgm:pt modelId="{C9DE6005-4061-4C05-9A4E-56CE9C975D8A}" type="sibTrans" cxnId="{786D8C52-C8C1-4981-8461-7E3FC7137622}">
      <dgm:prSet/>
      <dgm:spPr/>
      <dgm:t>
        <a:bodyPr/>
        <a:lstStyle/>
        <a:p>
          <a:endParaRPr lang="en-US"/>
        </a:p>
      </dgm:t>
    </dgm:pt>
    <dgm:pt modelId="{E80EA301-5E00-437E-BA16-22A756D216A9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Analyzing the time intervals during which the actual temp. is below 0°C.</a:t>
          </a:r>
        </a:p>
      </dgm:t>
    </dgm:pt>
    <dgm:pt modelId="{3F1BD500-0488-41BB-81A1-703C4BD5C1E1}" type="parTrans" cxnId="{C4EE2B0E-DAA7-4E10-98D8-4C1E57318D1B}">
      <dgm:prSet/>
      <dgm:spPr/>
      <dgm:t>
        <a:bodyPr/>
        <a:lstStyle/>
        <a:p>
          <a:endParaRPr lang="en-US"/>
        </a:p>
      </dgm:t>
    </dgm:pt>
    <dgm:pt modelId="{95C3B9A0-2205-481B-9742-C15DF6DC8298}" type="sibTrans" cxnId="{C4EE2B0E-DAA7-4E10-98D8-4C1E57318D1B}">
      <dgm:prSet/>
      <dgm:spPr/>
      <dgm:t>
        <a:bodyPr/>
        <a:lstStyle/>
        <a:p>
          <a:endParaRPr lang="en-US"/>
        </a:p>
      </dgm:t>
    </dgm:pt>
    <dgm:pt modelId="{F6A96B9A-BCE9-4F8F-9568-11E8DEE7549C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What is the duration that the internal temp. of the compressor is below 0°C?</a:t>
          </a:r>
        </a:p>
      </dgm:t>
    </dgm:pt>
    <dgm:pt modelId="{921A1716-B413-4C6C-BD67-CABEF05B06DB}" type="parTrans" cxnId="{BE9C3E09-9AD3-4177-ADAD-FF44E1A17ECD}">
      <dgm:prSet/>
      <dgm:spPr/>
      <dgm:t>
        <a:bodyPr/>
        <a:lstStyle/>
        <a:p>
          <a:endParaRPr lang="en-US"/>
        </a:p>
      </dgm:t>
    </dgm:pt>
    <dgm:pt modelId="{F79EB813-6469-4560-9617-56257218C2AD}" type="sibTrans" cxnId="{BE9C3E09-9AD3-4177-ADAD-FF44E1A17ECD}">
      <dgm:prSet/>
      <dgm:spPr/>
      <dgm:t>
        <a:bodyPr/>
        <a:lstStyle/>
        <a:p>
          <a:endParaRPr lang="en-US"/>
        </a:p>
      </dgm:t>
    </dgm:pt>
    <dgm:pt modelId="{713C6BD9-80CE-42F0-9464-2568446A31B0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How often is the internal temp. below 0°C?</a:t>
          </a:r>
        </a:p>
      </dgm:t>
    </dgm:pt>
    <dgm:pt modelId="{ECBC2165-67C1-4A44-8A43-12FA32825FAE}" type="parTrans" cxnId="{1DE17C68-4C1B-45AE-B212-7D8F52C7B750}">
      <dgm:prSet/>
      <dgm:spPr/>
      <dgm:t>
        <a:bodyPr/>
        <a:lstStyle/>
        <a:p>
          <a:endParaRPr lang="en-US"/>
        </a:p>
      </dgm:t>
    </dgm:pt>
    <dgm:pt modelId="{1CC8EEB7-6FA8-483E-BB10-C7C652B44065}" type="sibTrans" cxnId="{1DE17C68-4C1B-45AE-B212-7D8F52C7B750}">
      <dgm:prSet/>
      <dgm:spPr/>
      <dgm:t>
        <a:bodyPr/>
        <a:lstStyle/>
        <a:p>
          <a:endParaRPr lang="en-US"/>
        </a:p>
      </dgm:t>
    </dgm:pt>
    <dgm:pt modelId="{BC86ECA9-4FC8-4350-BC30-55EE3E6646BF}" type="pres">
      <dgm:prSet presAssocID="{193EA1E0-A378-4C18-8E64-2E4C540F7FCA}" presName="theList" presStyleCnt="0">
        <dgm:presLayoutVars>
          <dgm:dir/>
          <dgm:animLvl val="lvl"/>
          <dgm:resizeHandles val="exact"/>
        </dgm:presLayoutVars>
      </dgm:prSet>
      <dgm:spPr/>
    </dgm:pt>
    <dgm:pt modelId="{4302BB4A-E138-4B04-A98D-C0E51D1D66EA}" type="pres">
      <dgm:prSet presAssocID="{9BFB8751-696A-4FED-9C67-F996DAE11BD4}" presName="compNode" presStyleCnt="0"/>
      <dgm:spPr/>
    </dgm:pt>
    <dgm:pt modelId="{05918B11-998C-4F08-A03F-0C39140C92AA}" type="pres">
      <dgm:prSet presAssocID="{9BFB8751-696A-4FED-9C67-F996DAE11BD4}" presName="aNode" presStyleLbl="bgShp" presStyleIdx="0" presStyleCnt="2" custLinFactNeighborY="1724"/>
      <dgm:spPr/>
    </dgm:pt>
    <dgm:pt modelId="{60071183-1191-45AD-B0F2-48133AEB6F1A}" type="pres">
      <dgm:prSet presAssocID="{9BFB8751-696A-4FED-9C67-F996DAE11BD4}" presName="textNode" presStyleLbl="bgShp" presStyleIdx="0" presStyleCnt="2"/>
      <dgm:spPr/>
    </dgm:pt>
    <dgm:pt modelId="{3BBF5C5F-8465-4632-96B4-D1824ACBEAF2}" type="pres">
      <dgm:prSet presAssocID="{9BFB8751-696A-4FED-9C67-F996DAE11BD4}" presName="compChildNode" presStyleCnt="0"/>
      <dgm:spPr/>
    </dgm:pt>
    <dgm:pt modelId="{D04E1294-5F87-482E-868B-37973AEBFBBF}" type="pres">
      <dgm:prSet presAssocID="{9BFB8751-696A-4FED-9C67-F996DAE11BD4}" presName="theInnerList" presStyleCnt="0"/>
      <dgm:spPr/>
    </dgm:pt>
    <dgm:pt modelId="{F29F3FAE-9130-469F-948F-CE01687734C8}" type="pres">
      <dgm:prSet presAssocID="{9BFB8751-696A-4FED-9C67-F996DAE11BD4}" presName="aSpace" presStyleCnt="0"/>
      <dgm:spPr/>
    </dgm:pt>
    <dgm:pt modelId="{EF35C2E6-F722-419C-A3D7-D7A141ED2BA9}" type="pres">
      <dgm:prSet presAssocID="{E80EA301-5E00-437E-BA16-22A756D216A9}" presName="compNode" presStyleCnt="0"/>
      <dgm:spPr/>
    </dgm:pt>
    <dgm:pt modelId="{1C6F265C-5A2A-437C-A1F9-FFCE282F2CAB}" type="pres">
      <dgm:prSet presAssocID="{E80EA301-5E00-437E-BA16-22A756D216A9}" presName="aNode" presStyleLbl="bgShp" presStyleIdx="1" presStyleCnt="2"/>
      <dgm:spPr/>
    </dgm:pt>
    <dgm:pt modelId="{9099EA27-4E0E-4BF7-A11F-0D45406C7EB1}" type="pres">
      <dgm:prSet presAssocID="{E80EA301-5E00-437E-BA16-22A756D216A9}" presName="textNode" presStyleLbl="bgShp" presStyleIdx="1" presStyleCnt="2"/>
      <dgm:spPr/>
    </dgm:pt>
    <dgm:pt modelId="{2C244EFE-0980-49B7-9294-9CA39328B807}" type="pres">
      <dgm:prSet presAssocID="{E80EA301-5E00-437E-BA16-22A756D216A9}" presName="compChildNode" presStyleCnt="0"/>
      <dgm:spPr/>
    </dgm:pt>
    <dgm:pt modelId="{00F63F69-100C-41D7-9714-95A7E130499F}" type="pres">
      <dgm:prSet presAssocID="{E80EA301-5E00-437E-BA16-22A756D216A9}" presName="theInnerList" presStyleCnt="0"/>
      <dgm:spPr/>
    </dgm:pt>
    <dgm:pt modelId="{E58EE3C4-7F1D-4882-B233-258F6C0612C0}" type="pres">
      <dgm:prSet presAssocID="{F6A96B9A-BCE9-4F8F-9568-11E8DEE7549C}" presName="childNode" presStyleLbl="node1" presStyleIdx="0" presStyleCnt="2">
        <dgm:presLayoutVars>
          <dgm:bulletEnabled val="1"/>
        </dgm:presLayoutVars>
      </dgm:prSet>
      <dgm:spPr/>
    </dgm:pt>
    <dgm:pt modelId="{DBB80704-0FBF-4785-9065-A9AD8486E472}" type="pres">
      <dgm:prSet presAssocID="{F6A96B9A-BCE9-4F8F-9568-11E8DEE7549C}" presName="aSpace2" presStyleCnt="0"/>
      <dgm:spPr/>
    </dgm:pt>
    <dgm:pt modelId="{25B0DF0D-213E-4ACC-9D9F-9CE043659A61}" type="pres">
      <dgm:prSet presAssocID="{713C6BD9-80CE-42F0-9464-2568446A31B0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BE9C3E09-9AD3-4177-ADAD-FF44E1A17ECD}" srcId="{E80EA301-5E00-437E-BA16-22A756D216A9}" destId="{F6A96B9A-BCE9-4F8F-9568-11E8DEE7549C}" srcOrd="0" destOrd="0" parTransId="{921A1716-B413-4C6C-BD67-CABEF05B06DB}" sibTransId="{F79EB813-6469-4560-9617-56257218C2AD}"/>
    <dgm:cxn modelId="{C4EE2B0E-DAA7-4E10-98D8-4C1E57318D1B}" srcId="{193EA1E0-A378-4C18-8E64-2E4C540F7FCA}" destId="{E80EA301-5E00-437E-BA16-22A756D216A9}" srcOrd="1" destOrd="0" parTransId="{3F1BD500-0488-41BB-81A1-703C4BD5C1E1}" sibTransId="{95C3B9A0-2205-481B-9742-C15DF6DC8298}"/>
    <dgm:cxn modelId="{4E5BBB29-BA70-42CD-888E-082D6081524F}" type="presOf" srcId="{9BFB8751-696A-4FED-9C67-F996DAE11BD4}" destId="{05918B11-998C-4F08-A03F-0C39140C92AA}" srcOrd="0" destOrd="0" presId="urn:microsoft.com/office/officeart/2005/8/layout/lProcess2"/>
    <dgm:cxn modelId="{9BCF0933-3001-4C86-89E8-912D8BD26084}" type="presOf" srcId="{193EA1E0-A378-4C18-8E64-2E4C540F7FCA}" destId="{BC86ECA9-4FC8-4350-BC30-55EE3E6646BF}" srcOrd="0" destOrd="0" presId="urn:microsoft.com/office/officeart/2005/8/layout/lProcess2"/>
    <dgm:cxn modelId="{0040BD35-D0A8-4455-871A-9F41BE0F6683}" type="presOf" srcId="{F6A96B9A-BCE9-4F8F-9568-11E8DEE7549C}" destId="{E58EE3C4-7F1D-4882-B233-258F6C0612C0}" srcOrd="0" destOrd="0" presId="urn:microsoft.com/office/officeart/2005/8/layout/lProcess2"/>
    <dgm:cxn modelId="{0DD6E55D-027B-44AE-9D3B-6448D7EBECD5}" type="presOf" srcId="{E80EA301-5E00-437E-BA16-22A756D216A9}" destId="{9099EA27-4E0E-4BF7-A11F-0D45406C7EB1}" srcOrd="1" destOrd="0" presId="urn:microsoft.com/office/officeart/2005/8/layout/lProcess2"/>
    <dgm:cxn modelId="{1DE17C68-4C1B-45AE-B212-7D8F52C7B750}" srcId="{E80EA301-5E00-437E-BA16-22A756D216A9}" destId="{713C6BD9-80CE-42F0-9464-2568446A31B0}" srcOrd="1" destOrd="0" parTransId="{ECBC2165-67C1-4A44-8A43-12FA32825FAE}" sibTransId="{1CC8EEB7-6FA8-483E-BB10-C7C652B44065}"/>
    <dgm:cxn modelId="{2D6D1069-1B9C-4615-B690-52FBA9C028B5}" type="presOf" srcId="{E80EA301-5E00-437E-BA16-22A756D216A9}" destId="{1C6F265C-5A2A-437C-A1F9-FFCE282F2CAB}" srcOrd="0" destOrd="0" presId="urn:microsoft.com/office/officeart/2005/8/layout/lProcess2"/>
    <dgm:cxn modelId="{C3BF946C-86C4-4DEF-AEB2-BE44AF10441A}" type="presOf" srcId="{9BFB8751-696A-4FED-9C67-F996DAE11BD4}" destId="{60071183-1191-45AD-B0F2-48133AEB6F1A}" srcOrd="1" destOrd="0" presId="urn:microsoft.com/office/officeart/2005/8/layout/lProcess2"/>
    <dgm:cxn modelId="{786D8C52-C8C1-4981-8461-7E3FC7137622}" srcId="{193EA1E0-A378-4C18-8E64-2E4C540F7FCA}" destId="{9BFB8751-696A-4FED-9C67-F996DAE11BD4}" srcOrd="0" destOrd="0" parTransId="{DAF10728-BFBE-48C9-B026-39DC5319AB6A}" sibTransId="{C9DE6005-4061-4C05-9A4E-56CE9C975D8A}"/>
    <dgm:cxn modelId="{F61BB7AA-0158-4C4A-805E-5BC5F64B0BCC}" type="presOf" srcId="{713C6BD9-80CE-42F0-9464-2568446A31B0}" destId="{25B0DF0D-213E-4ACC-9D9F-9CE043659A61}" srcOrd="0" destOrd="0" presId="urn:microsoft.com/office/officeart/2005/8/layout/lProcess2"/>
    <dgm:cxn modelId="{4A67D6E5-3802-4E68-935B-85895B696B27}" type="presParOf" srcId="{BC86ECA9-4FC8-4350-BC30-55EE3E6646BF}" destId="{4302BB4A-E138-4B04-A98D-C0E51D1D66EA}" srcOrd="0" destOrd="0" presId="urn:microsoft.com/office/officeart/2005/8/layout/lProcess2"/>
    <dgm:cxn modelId="{7CDD8530-DCE7-4666-8EE4-8BFF2F0AEA05}" type="presParOf" srcId="{4302BB4A-E138-4B04-A98D-C0E51D1D66EA}" destId="{05918B11-998C-4F08-A03F-0C39140C92AA}" srcOrd="0" destOrd="0" presId="urn:microsoft.com/office/officeart/2005/8/layout/lProcess2"/>
    <dgm:cxn modelId="{819FD421-BCEF-4F3B-94C8-CECF55A5AFFD}" type="presParOf" srcId="{4302BB4A-E138-4B04-A98D-C0E51D1D66EA}" destId="{60071183-1191-45AD-B0F2-48133AEB6F1A}" srcOrd="1" destOrd="0" presId="urn:microsoft.com/office/officeart/2005/8/layout/lProcess2"/>
    <dgm:cxn modelId="{7C3F179C-4B72-438D-B16A-6E68F5254BCA}" type="presParOf" srcId="{4302BB4A-E138-4B04-A98D-C0E51D1D66EA}" destId="{3BBF5C5F-8465-4632-96B4-D1824ACBEAF2}" srcOrd="2" destOrd="0" presId="urn:microsoft.com/office/officeart/2005/8/layout/lProcess2"/>
    <dgm:cxn modelId="{C3984185-C928-494B-A3EF-2B169358AD25}" type="presParOf" srcId="{3BBF5C5F-8465-4632-96B4-D1824ACBEAF2}" destId="{D04E1294-5F87-482E-868B-37973AEBFBBF}" srcOrd="0" destOrd="0" presId="urn:microsoft.com/office/officeart/2005/8/layout/lProcess2"/>
    <dgm:cxn modelId="{070E0698-1BB5-4954-A158-3C615C2778BD}" type="presParOf" srcId="{BC86ECA9-4FC8-4350-BC30-55EE3E6646BF}" destId="{F29F3FAE-9130-469F-948F-CE01687734C8}" srcOrd="1" destOrd="0" presId="urn:microsoft.com/office/officeart/2005/8/layout/lProcess2"/>
    <dgm:cxn modelId="{0BD88007-9801-4A04-ABE4-160CCA0503B8}" type="presParOf" srcId="{BC86ECA9-4FC8-4350-BC30-55EE3E6646BF}" destId="{EF35C2E6-F722-419C-A3D7-D7A141ED2BA9}" srcOrd="2" destOrd="0" presId="urn:microsoft.com/office/officeart/2005/8/layout/lProcess2"/>
    <dgm:cxn modelId="{5FBAD313-8BC0-4092-A208-248F1C038D25}" type="presParOf" srcId="{EF35C2E6-F722-419C-A3D7-D7A141ED2BA9}" destId="{1C6F265C-5A2A-437C-A1F9-FFCE282F2CAB}" srcOrd="0" destOrd="0" presId="urn:microsoft.com/office/officeart/2005/8/layout/lProcess2"/>
    <dgm:cxn modelId="{B4528E2A-94A3-46C7-9E42-15591797E2FE}" type="presParOf" srcId="{EF35C2E6-F722-419C-A3D7-D7A141ED2BA9}" destId="{9099EA27-4E0E-4BF7-A11F-0D45406C7EB1}" srcOrd="1" destOrd="0" presId="urn:microsoft.com/office/officeart/2005/8/layout/lProcess2"/>
    <dgm:cxn modelId="{A05D0746-2457-43B1-844A-094ADD6BD7D2}" type="presParOf" srcId="{EF35C2E6-F722-419C-A3D7-D7A141ED2BA9}" destId="{2C244EFE-0980-49B7-9294-9CA39328B807}" srcOrd="2" destOrd="0" presId="urn:microsoft.com/office/officeart/2005/8/layout/lProcess2"/>
    <dgm:cxn modelId="{1B9A1B08-9EAA-45E5-A244-925DF3881DCE}" type="presParOf" srcId="{2C244EFE-0980-49B7-9294-9CA39328B807}" destId="{00F63F69-100C-41D7-9714-95A7E130499F}" srcOrd="0" destOrd="0" presId="urn:microsoft.com/office/officeart/2005/8/layout/lProcess2"/>
    <dgm:cxn modelId="{4BEDA24B-4AC1-4809-A392-FCA079827C3B}" type="presParOf" srcId="{00F63F69-100C-41D7-9714-95A7E130499F}" destId="{E58EE3C4-7F1D-4882-B233-258F6C0612C0}" srcOrd="0" destOrd="0" presId="urn:microsoft.com/office/officeart/2005/8/layout/lProcess2"/>
    <dgm:cxn modelId="{B60AE9CC-CCB3-4084-9CA7-BEA21EFCDA3F}" type="presParOf" srcId="{00F63F69-100C-41D7-9714-95A7E130499F}" destId="{DBB80704-0FBF-4785-9065-A9AD8486E472}" srcOrd="1" destOrd="0" presId="urn:microsoft.com/office/officeart/2005/8/layout/lProcess2"/>
    <dgm:cxn modelId="{26E646E9-F146-4E9D-8922-58CDDBD7BFA4}" type="presParOf" srcId="{00F63F69-100C-41D7-9714-95A7E130499F}" destId="{25B0DF0D-213E-4ACC-9D9F-9CE043659A6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BB9C3A-32DC-4A5F-929E-EF24E8E560FC}" type="doc">
      <dgm:prSet loTypeId="urn:microsoft.com/office/officeart/2005/8/layout/hProcess11" loCatId="process" qsTypeId="urn:microsoft.com/office/officeart/2005/8/quickstyle/simple5" qsCatId="simple" csTypeId="urn:microsoft.com/office/officeart/2005/8/colors/colorful2" csCatId="colorful" phldr="1"/>
      <dgm:spPr/>
    </dgm:pt>
    <dgm:pt modelId="{91A2D025-C89C-4A69-8ED2-1171CB4607EC}">
      <dgm:prSet phldrT="[Text]"/>
      <dgm:spPr/>
      <dgm:t>
        <a:bodyPr/>
        <a:lstStyle/>
        <a:p>
          <a:r>
            <a:rPr lang="en-US" b="0" dirty="0"/>
            <a:t>Identify selection criteria for F-150s.</a:t>
          </a:r>
        </a:p>
      </dgm:t>
    </dgm:pt>
    <dgm:pt modelId="{EE52B92D-1B98-4743-AE1E-83198E3E13A7}" type="parTrans" cxnId="{4D9E3C99-7D5F-4EC2-AFA1-F601AB3230E9}">
      <dgm:prSet/>
      <dgm:spPr/>
      <dgm:t>
        <a:bodyPr/>
        <a:lstStyle/>
        <a:p>
          <a:endParaRPr lang="en-US"/>
        </a:p>
      </dgm:t>
    </dgm:pt>
    <dgm:pt modelId="{D89DC507-FB34-42B8-BD74-140C7323F4DA}" type="sibTrans" cxnId="{4D9E3C99-7D5F-4EC2-AFA1-F601AB3230E9}">
      <dgm:prSet/>
      <dgm:spPr/>
      <dgm:t>
        <a:bodyPr/>
        <a:lstStyle/>
        <a:p>
          <a:endParaRPr lang="en-US"/>
        </a:p>
      </dgm:t>
    </dgm:pt>
    <dgm:pt modelId="{ED0340A9-ACCA-4854-84AD-0C413903E28C}">
      <dgm:prSet phldrT="[Text]"/>
      <dgm:spPr/>
      <dgm:t>
        <a:bodyPr/>
        <a:lstStyle/>
        <a:p>
          <a:r>
            <a:rPr lang="en-US" dirty="0"/>
            <a:t>Determine CAN signals of interest.</a:t>
          </a:r>
        </a:p>
      </dgm:t>
    </dgm:pt>
    <dgm:pt modelId="{EC7ABB1F-8B45-4593-9901-E5A1513457BC}" type="parTrans" cxnId="{2C4ED6F5-3608-44A2-99EA-C5D735CD5B37}">
      <dgm:prSet/>
      <dgm:spPr/>
      <dgm:t>
        <a:bodyPr/>
        <a:lstStyle/>
        <a:p>
          <a:endParaRPr lang="en-US"/>
        </a:p>
      </dgm:t>
    </dgm:pt>
    <dgm:pt modelId="{E07FAB5F-7BE0-4FDD-88E2-5A43AEFD1CF5}" type="sibTrans" cxnId="{2C4ED6F5-3608-44A2-99EA-C5D735CD5B37}">
      <dgm:prSet/>
      <dgm:spPr/>
      <dgm:t>
        <a:bodyPr/>
        <a:lstStyle/>
        <a:p>
          <a:endParaRPr lang="en-US"/>
        </a:p>
      </dgm:t>
    </dgm:pt>
    <dgm:pt modelId="{AA2E85E8-48B9-47EB-AE94-63FA31F515CF}">
      <dgm:prSet phldrT="[Text]"/>
      <dgm:spPr/>
      <dgm:t>
        <a:bodyPr/>
        <a:lstStyle/>
        <a:p>
          <a:r>
            <a:rPr lang="en-US" dirty="0"/>
            <a:t>Collect data for F-150s.</a:t>
          </a:r>
        </a:p>
      </dgm:t>
    </dgm:pt>
    <dgm:pt modelId="{738F1882-9755-4399-BF2D-F12F9B9BC6EB}" type="parTrans" cxnId="{1465682B-4A9E-4D3E-9F3E-E31EFCD2243E}">
      <dgm:prSet/>
      <dgm:spPr/>
      <dgm:t>
        <a:bodyPr/>
        <a:lstStyle/>
        <a:p>
          <a:endParaRPr lang="en-US"/>
        </a:p>
      </dgm:t>
    </dgm:pt>
    <dgm:pt modelId="{05EAB055-281D-4056-AE9A-6B3D97180F00}" type="sibTrans" cxnId="{1465682B-4A9E-4D3E-9F3E-E31EFCD2243E}">
      <dgm:prSet/>
      <dgm:spPr/>
      <dgm:t>
        <a:bodyPr/>
        <a:lstStyle/>
        <a:p>
          <a:endParaRPr lang="en-US"/>
        </a:p>
      </dgm:t>
    </dgm:pt>
    <dgm:pt modelId="{F71EEC20-4AF7-479B-8515-52A110FFD04E}">
      <dgm:prSet phldrT="[Text]"/>
      <dgm:spPr/>
      <dgm:t>
        <a:bodyPr/>
        <a:lstStyle/>
        <a:p>
          <a:r>
            <a:rPr lang="en-US" dirty="0"/>
            <a:t>Conduct analysis.</a:t>
          </a:r>
        </a:p>
      </dgm:t>
    </dgm:pt>
    <dgm:pt modelId="{B37AB75F-5E7E-4BBC-A1AE-34071254C618}" type="parTrans" cxnId="{1C017E26-7E4D-4FDB-9AF7-C1AEE0406565}">
      <dgm:prSet/>
      <dgm:spPr/>
      <dgm:t>
        <a:bodyPr/>
        <a:lstStyle/>
        <a:p>
          <a:endParaRPr lang="en-US"/>
        </a:p>
      </dgm:t>
    </dgm:pt>
    <dgm:pt modelId="{FD5F818A-7C0F-4183-81AB-057B53479E91}" type="sibTrans" cxnId="{1C017E26-7E4D-4FDB-9AF7-C1AEE0406565}">
      <dgm:prSet/>
      <dgm:spPr/>
      <dgm:t>
        <a:bodyPr/>
        <a:lstStyle/>
        <a:p>
          <a:endParaRPr lang="en-US"/>
        </a:p>
      </dgm:t>
    </dgm:pt>
    <dgm:pt modelId="{6E45EBF7-EA54-4DC8-B1FF-3E35392FAF56}">
      <dgm:prSet phldrT="[Text]"/>
      <dgm:spPr/>
      <dgm:t>
        <a:bodyPr/>
        <a:lstStyle/>
        <a:p>
          <a:r>
            <a:rPr lang="en-US" b="1" dirty="0"/>
            <a:t>Scale study to other vehicle types.</a:t>
          </a:r>
        </a:p>
      </dgm:t>
    </dgm:pt>
    <dgm:pt modelId="{4353E731-3D1C-4F6D-BD56-B220F84C21A4}" type="parTrans" cxnId="{21E8769A-073C-4DBB-8394-7639EFC3D95F}">
      <dgm:prSet/>
      <dgm:spPr/>
      <dgm:t>
        <a:bodyPr/>
        <a:lstStyle/>
        <a:p>
          <a:endParaRPr lang="en-US"/>
        </a:p>
      </dgm:t>
    </dgm:pt>
    <dgm:pt modelId="{F6C268E0-361C-4F2E-A892-9F62FD0481D2}" type="sibTrans" cxnId="{21E8769A-073C-4DBB-8394-7639EFC3D95F}">
      <dgm:prSet/>
      <dgm:spPr/>
      <dgm:t>
        <a:bodyPr/>
        <a:lstStyle/>
        <a:p>
          <a:endParaRPr lang="en-US"/>
        </a:p>
      </dgm:t>
    </dgm:pt>
    <dgm:pt modelId="{CFD4E5D1-0ACA-47A6-8DC3-83E6DE848C7A}" type="pres">
      <dgm:prSet presAssocID="{F6BB9C3A-32DC-4A5F-929E-EF24E8E560FC}" presName="Name0" presStyleCnt="0">
        <dgm:presLayoutVars>
          <dgm:dir/>
          <dgm:resizeHandles val="exact"/>
        </dgm:presLayoutVars>
      </dgm:prSet>
      <dgm:spPr/>
    </dgm:pt>
    <dgm:pt modelId="{D97E22E8-6CD8-4AA1-ADDF-FA8BA82825BA}" type="pres">
      <dgm:prSet presAssocID="{F6BB9C3A-32DC-4A5F-929E-EF24E8E560FC}" presName="arrow" presStyleLbl="bgShp" presStyleIdx="0" presStyleCnt="1"/>
      <dgm:spPr/>
    </dgm:pt>
    <dgm:pt modelId="{173A9260-9DA9-4F95-8E93-9B8A47B083E4}" type="pres">
      <dgm:prSet presAssocID="{F6BB9C3A-32DC-4A5F-929E-EF24E8E560FC}" presName="points" presStyleCnt="0"/>
      <dgm:spPr/>
    </dgm:pt>
    <dgm:pt modelId="{918AD1B0-EBD7-4733-8F2E-040DF3E7E66C}" type="pres">
      <dgm:prSet presAssocID="{91A2D025-C89C-4A69-8ED2-1171CB4607EC}" presName="compositeA" presStyleCnt="0"/>
      <dgm:spPr/>
    </dgm:pt>
    <dgm:pt modelId="{4F29F922-AFE2-42AF-91F2-2EBDB911A989}" type="pres">
      <dgm:prSet presAssocID="{91A2D025-C89C-4A69-8ED2-1171CB4607EC}" presName="textA" presStyleLbl="revTx" presStyleIdx="0" presStyleCnt="5">
        <dgm:presLayoutVars>
          <dgm:bulletEnabled val="1"/>
        </dgm:presLayoutVars>
      </dgm:prSet>
      <dgm:spPr/>
    </dgm:pt>
    <dgm:pt modelId="{97CD2431-386C-485C-8EC4-9DD610610703}" type="pres">
      <dgm:prSet presAssocID="{91A2D025-C89C-4A69-8ED2-1171CB4607EC}" presName="circleA" presStyleLbl="node1" presStyleIdx="0" presStyleCnt="5"/>
      <dgm:spPr/>
    </dgm:pt>
    <dgm:pt modelId="{A224DC49-B471-4DD7-842F-86E315C1F4F9}" type="pres">
      <dgm:prSet presAssocID="{91A2D025-C89C-4A69-8ED2-1171CB4607EC}" presName="spaceA" presStyleCnt="0"/>
      <dgm:spPr/>
    </dgm:pt>
    <dgm:pt modelId="{07CBA5B7-B25E-4699-A530-C600BF507816}" type="pres">
      <dgm:prSet presAssocID="{D89DC507-FB34-42B8-BD74-140C7323F4DA}" presName="space" presStyleCnt="0"/>
      <dgm:spPr/>
    </dgm:pt>
    <dgm:pt modelId="{7296DA92-F683-4DA1-AA67-65F909D7288B}" type="pres">
      <dgm:prSet presAssocID="{ED0340A9-ACCA-4854-84AD-0C413903E28C}" presName="compositeB" presStyleCnt="0"/>
      <dgm:spPr/>
    </dgm:pt>
    <dgm:pt modelId="{31A37015-5467-4A31-915F-6EF24C0A4957}" type="pres">
      <dgm:prSet presAssocID="{ED0340A9-ACCA-4854-84AD-0C413903E28C}" presName="textB" presStyleLbl="revTx" presStyleIdx="1" presStyleCnt="5">
        <dgm:presLayoutVars>
          <dgm:bulletEnabled val="1"/>
        </dgm:presLayoutVars>
      </dgm:prSet>
      <dgm:spPr/>
    </dgm:pt>
    <dgm:pt modelId="{EDE542D4-C6B7-40AA-B344-22E05E5E95DD}" type="pres">
      <dgm:prSet presAssocID="{ED0340A9-ACCA-4854-84AD-0C413903E28C}" presName="circleB" presStyleLbl="node1" presStyleIdx="1" presStyleCnt="5"/>
      <dgm:spPr/>
    </dgm:pt>
    <dgm:pt modelId="{CC8EA791-0186-4E67-ABD4-1F854C566076}" type="pres">
      <dgm:prSet presAssocID="{ED0340A9-ACCA-4854-84AD-0C413903E28C}" presName="spaceB" presStyleCnt="0"/>
      <dgm:spPr/>
    </dgm:pt>
    <dgm:pt modelId="{671A6342-7D6E-40F5-8FF9-777066E0A4F5}" type="pres">
      <dgm:prSet presAssocID="{E07FAB5F-7BE0-4FDD-88E2-5A43AEFD1CF5}" presName="space" presStyleCnt="0"/>
      <dgm:spPr/>
    </dgm:pt>
    <dgm:pt modelId="{A1BBB11B-6365-4072-9BEE-43604710766E}" type="pres">
      <dgm:prSet presAssocID="{AA2E85E8-48B9-47EB-AE94-63FA31F515CF}" presName="compositeA" presStyleCnt="0"/>
      <dgm:spPr/>
    </dgm:pt>
    <dgm:pt modelId="{3D73CAFA-2404-45FD-9318-DDD935A26DF4}" type="pres">
      <dgm:prSet presAssocID="{AA2E85E8-48B9-47EB-AE94-63FA31F515CF}" presName="textA" presStyleLbl="revTx" presStyleIdx="2" presStyleCnt="5">
        <dgm:presLayoutVars>
          <dgm:bulletEnabled val="1"/>
        </dgm:presLayoutVars>
      </dgm:prSet>
      <dgm:spPr/>
    </dgm:pt>
    <dgm:pt modelId="{6FEEFD94-1B1A-48F2-AEF8-9803A7908576}" type="pres">
      <dgm:prSet presAssocID="{AA2E85E8-48B9-47EB-AE94-63FA31F515CF}" presName="circleA" presStyleLbl="node1" presStyleIdx="2" presStyleCnt="5"/>
      <dgm:spPr/>
    </dgm:pt>
    <dgm:pt modelId="{FD5879AE-735D-49F0-BFEF-3FD08E192B93}" type="pres">
      <dgm:prSet presAssocID="{AA2E85E8-48B9-47EB-AE94-63FA31F515CF}" presName="spaceA" presStyleCnt="0"/>
      <dgm:spPr/>
    </dgm:pt>
    <dgm:pt modelId="{EE2210CD-ECC5-47B7-A94E-0E8103E5EF6E}" type="pres">
      <dgm:prSet presAssocID="{05EAB055-281D-4056-AE9A-6B3D97180F00}" presName="space" presStyleCnt="0"/>
      <dgm:spPr/>
    </dgm:pt>
    <dgm:pt modelId="{CF66E621-58F9-4CD9-8863-7A10D6ECD880}" type="pres">
      <dgm:prSet presAssocID="{F71EEC20-4AF7-479B-8515-52A110FFD04E}" presName="compositeB" presStyleCnt="0"/>
      <dgm:spPr/>
    </dgm:pt>
    <dgm:pt modelId="{D88E56E5-D54D-48B8-9AAC-88AD40EA5564}" type="pres">
      <dgm:prSet presAssocID="{F71EEC20-4AF7-479B-8515-52A110FFD04E}" presName="textB" presStyleLbl="revTx" presStyleIdx="3" presStyleCnt="5">
        <dgm:presLayoutVars>
          <dgm:bulletEnabled val="1"/>
        </dgm:presLayoutVars>
      </dgm:prSet>
      <dgm:spPr/>
    </dgm:pt>
    <dgm:pt modelId="{5CC63847-A2ED-48ED-BE9A-148F3E725A66}" type="pres">
      <dgm:prSet presAssocID="{F71EEC20-4AF7-479B-8515-52A110FFD04E}" presName="circleB" presStyleLbl="node1" presStyleIdx="3" presStyleCnt="5"/>
      <dgm:spPr/>
    </dgm:pt>
    <dgm:pt modelId="{FD037E1F-01EB-4CEB-804A-CAEB0FC0FE4A}" type="pres">
      <dgm:prSet presAssocID="{F71EEC20-4AF7-479B-8515-52A110FFD04E}" presName="spaceB" presStyleCnt="0"/>
      <dgm:spPr/>
    </dgm:pt>
    <dgm:pt modelId="{EBDE05A6-A05E-4BCD-9E26-39E1A6B11115}" type="pres">
      <dgm:prSet presAssocID="{FD5F818A-7C0F-4183-81AB-057B53479E91}" presName="space" presStyleCnt="0"/>
      <dgm:spPr/>
    </dgm:pt>
    <dgm:pt modelId="{9E1B3E7C-80E5-4655-8842-B73FA9DFE259}" type="pres">
      <dgm:prSet presAssocID="{6E45EBF7-EA54-4DC8-B1FF-3E35392FAF56}" presName="compositeA" presStyleCnt="0"/>
      <dgm:spPr/>
    </dgm:pt>
    <dgm:pt modelId="{6C5253AA-E5A7-4B0C-A984-8EAA535E9836}" type="pres">
      <dgm:prSet presAssocID="{6E45EBF7-EA54-4DC8-B1FF-3E35392FAF56}" presName="textA" presStyleLbl="revTx" presStyleIdx="4" presStyleCnt="5">
        <dgm:presLayoutVars>
          <dgm:bulletEnabled val="1"/>
        </dgm:presLayoutVars>
      </dgm:prSet>
      <dgm:spPr/>
    </dgm:pt>
    <dgm:pt modelId="{61A26A32-AE66-46C1-A4CC-DC5C14A91E6F}" type="pres">
      <dgm:prSet presAssocID="{6E45EBF7-EA54-4DC8-B1FF-3E35392FAF56}" presName="circleA" presStyleLbl="node1" presStyleIdx="4" presStyleCnt="5"/>
      <dgm:spPr/>
    </dgm:pt>
    <dgm:pt modelId="{C2C9E3CD-B922-46FD-A8CF-A84F7F3FBCBA}" type="pres">
      <dgm:prSet presAssocID="{6E45EBF7-EA54-4DC8-B1FF-3E35392FAF56}" presName="spaceA" presStyleCnt="0"/>
      <dgm:spPr/>
    </dgm:pt>
  </dgm:ptLst>
  <dgm:cxnLst>
    <dgm:cxn modelId="{91F95D08-0B9D-4D7E-9DB4-77E256FCA71B}" type="presOf" srcId="{ED0340A9-ACCA-4854-84AD-0C413903E28C}" destId="{31A37015-5467-4A31-915F-6EF24C0A4957}" srcOrd="0" destOrd="0" presId="urn:microsoft.com/office/officeart/2005/8/layout/hProcess11"/>
    <dgm:cxn modelId="{1C017E26-7E4D-4FDB-9AF7-C1AEE0406565}" srcId="{F6BB9C3A-32DC-4A5F-929E-EF24E8E560FC}" destId="{F71EEC20-4AF7-479B-8515-52A110FFD04E}" srcOrd="3" destOrd="0" parTransId="{B37AB75F-5E7E-4BBC-A1AE-34071254C618}" sibTransId="{FD5F818A-7C0F-4183-81AB-057B53479E91}"/>
    <dgm:cxn modelId="{1465682B-4A9E-4D3E-9F3E-E31EFCD2243E}" srcId="{F6BB9C3A-32DC-4A5F-929E-EF24E8E560FC}" destId="{AA2E85E8-48B9-47EB-AE94-63FA31F515CF}" srcOrd="2" destOrd="0" parTransId="{738F1882-9755-4399-BF2D-F12F9B9BC6EB}" sibTransId="{05EAB055-281D-4056-AE9A-6B3D97180F00}"/>
    <dgm:cxn modelId="{4D9E3C99-7D5F-4EC2-AFA1-F601AB3230E9}" srcId="{F6BB9C3A-32DC-4A5F-929E-EF24E8E560FC}" destId="{91A2D025-C89C-4A69-8ED2-1171CB4607EC}" srcOrd="0" destOrd="0" parTransId="{EE52B92D-1B98-4743-AE1E-83198E3E13A7}" sibTransId="{D89DC507-FB34-42B8-BD74-140C7323F4DA}"/>
    <dgm:cxn modelId="{21E8769A-073C-4DBB-8394-7639EFC3D95F}" srcId="{F6BB9C3A-32DC-4A5F-929E-EF24E8E560FC}" destId="{6E45EBF7-EA54-4DC8-B1FF-3E35392FAF56}" srcOrd="4" destOrd="0" parTransId="{4353E731-3D1C-4F6D-BD56-B220F84C21A4}" sibTransId="{F6C268E0-361C-4F2E-A892-9F62FD0481D2}"/>
    <dgm:cxn modelId="{9D8F2EAA-9AC5-4DA6-B295-427884C749FF}" type="presOf" srcId="{AA2E85E8-48B9-47EB-AE94-63FA31F515CF}" destId="{3D73CAFA-2404-45FD-9318-DDD935A26DF4}" srcOrd="0" destOrd="0" presId="urn:microsoft.com/office/officeart/2005/8/layout/hProcess11"/>
    <dgm:cxn modelId="{1FACD6B4-2ECB-4041-A4E3-F1C9071197ED}" type="presOf" srcId="{91A2D025-C89C-4A69-8ED2-1171CB4607EC}" destId="{4F29F922-AFE2-42AF-91F2-2EBDB911A989}" srcOrd="0" destOrd="0" presId="urn:microsoft.com/office/officeart/2005/8/layout/hProcess11"/>
    <dgm:cxn modelId="{5499D4D8-1904-4976-A3AC-EB7B69AEE9E7}" type="presOf" srcId="{F71EEC20-4AF7-479B-8515-52A110FFD04E}" destId="{D88E56E5-D54D-48B8-9AAC-88AD40EA5564}" srcOrd="0" destOrd="0" presId="urn:microsoft.com/office/officeart/2005/8/layout/hProcess11"/>
    <dgm:cxn modelId="{B61534EB-A2ED-48EE-80A1-6F3FE57B82C1}" type="presOf" srcId="{F6BB9C3A-32DC-4A5F-929E-EF24E8E560FC}" destId="{CFD4E5D1-0ACA-47A6-8DC3-83E6DE848C7A}" srcOrd="0" destOrd="0" presId="urn:microsoft.com/office/officeart/2005/8/layout/hProcess11"/>
    <dgm:cxn modelId="{2C4ED6F5-3608-44A2-99EA-C5D735CD5B37}" srcId="{F6BB9C3A-32DC-4A5F-929E-EF24E8E560FC}" destId="{ED0340A9-ACCA-4854-84AD-0C413903E28C}" srcOrd="1" destOrd="0" parTransId="{EC7ABB1F-8B45-4593-9901-E5A1513457BC}" sibTransId="{E07FAB5F-7BE0-4FDD-88E2-5A43AEFD1CF5}"/>
    <dgm:cxn modelId="{7822CBF7-1CFE-447E-9AEC-A20DFECF3617}" type="presOf" srcId="{6E45EBF7-EA54-4DC8-B1FF-3E35392FAF56}" destId="{6C5253AA-E5A7-4B0C-A984-8EAA535E9836}" srcOrd="0" destOrd="0" presId="urn:microsoft.com/office/officeart/2005/8/layout/hProcess11"/>
    <dgm:cxn modelId="{8C06E340-B2E0-423E-B3FA-0FB3C15BFCE6}" type="presParOf" srcId="{CFD4E5D1-0ACA-47A6-8DC3-83E6DE848C7A}" destId="{D97E22E8-6CD8-4AA1-ADDF-FA8BA82825BA}" srcOrd="0" destOrd="0" presId="urn:microsoft.com/office/officeart/2005/8/layout/hProcess11"/>
    <dgm:cxn modelId="{D20DE4A8-A0E0-4590-AE07-5427A9B1684E}" type="presParOf" srcId="{CFD4E5D1-0ACA-47A6-8DC3-83E6DE848C7A}" destId="{173A9260-9DA9-4F95-8E93-9B8A47B083E4}" srcOrd="1" destOrd="0" presId="urn:microsoft.com/office/officeart/2005/8/layout/hProcess11"/>
    <dgm:cxn modelId="{7200FD53-7DE4-4B96-89DC-02507CEE083A}" type="presParOf" srcId="{173A9260-9DA9-4F95-8E93-9B8A47B083E4}" destId="{918AD1B0-EBD7-4733-8F2E-040DF3E7E66C}" srcOrd="0" destOrd="0" presId="urn:microsoft.com/office/officeart/2005/8/layout/hProcess11"/>
    <dgm:cxn modelId="{6A1FD9A8-1D62-4C2C-979C-AF09C1A20874}" type="presParOf" srcId="{918AD1B0-EBD7-4733-8F2E-040DF3E7E66C}" destId="{4F29F922-AFE2-42AF-91F2-2EBDB911A989}" srcOrd="0" destOrd="0" presId="urn:microsoft.com/office/officeart/2005/8/layout/hProcess11"/>
    <dgm:cxn modelId="{8ABAFE3A-9AEA-4441-8D53-31BEA3887D6D}" type="presParOf" srcId="{918AD1B0-EBD7-4733-8F2E-040DF3E7E66C}" destId="{97CD2431-386C-485C-8EC4-9DD610610703}" srcOrd="1" destOrd="0" presId="urn:microsoft.com/office/officeart/2005/8/layout/hProcess11"/>
    <dgm:cxn modelId="{144D6AC3-A3AB-4C1B-8E10-5BCFBA6D958F}" type="presParOf" srcId="{918AD1B0-EBD7-4733-8F2E-040DF3E7E66C}" destId="{A224DC49-B471-4DD7-842F-86E315C1F4F9}" srcOrd="2" destOrd="0" presId="urn:microsoft.com/office/officeart/2005/8/layout/hProcess11"/>
    <dgm:cxn modelId="{F24BE714-4A0C-40C4-A769-4429AB664A65}" type="presParOf" srcId="{173A9260-9DA9-4F95-8E93-9B8A47B083E4}" destId="{07CBA5B7-B25E-4699-A530-C600BF507816}" srcOrd="1" destOrd="0" presId="urn:microsoft.com/office/officeart/2005/8/layout/hProcess11"/>
    <dgm:cxn modelId="{87A5F3D7-CC20-412A-988B-CEC558E3E930}" type="presParOf" srcId="{173A9260-9DA9-4F95-8E93-9B8A47B083E4}" destId="{7296DA92-F683-4DA1-AA67-65F909D7288B}" srcOrd="2" destOrd="0" presId="urn:microsoft.com/office/officeart/2005/8/layout/hProcess11"/>
    <dgm:cxn modelId="{CC925C1C-0243-46CF-BCD1-1BDFFF23621B}" type="presParOf" srcId="{7296DA92-F683-4DA1-AA67-65F909D7288B}" destId="{31A37015-5467-4A31-915F-6EF24C0A4957}" srcOrd="0" destOrd="0" presId="urn:microsoft.com/office/officeart/2005/8/layout/hProcess11"/>
    <dgm:cxn modelId="{36FD2ED9-FE76-471D-9AE1-40553F68AB86}" type="presParOf" srcId="{7296DA92-F683-4DA1-AA67-65F909D7288B}" destId="{EDE542D4-C6B7-40AA-B344-22E05E5E95DD}" srcOrd="1" destOrd="0" presId="urn:microsoft.com/office/officeart/2005/8/layout/hProcess11"/>
    <dgm:cxn modelId="{E5072619-32F8-4BE8-A51F-E34F81E54F15}" type="presParOf" srcId="{7296DA92-F683-4DA1-AA67-65F909D7288B}" destId="{CC8EA791-0186-4E67-ABD4-1F854C566076}" srcOrd="2" destOrd="0" presId="urn:microsoft.com/office/officeart/2005/8/layout/hProcess11"/>
    <dgm:cxn modelId="{A5227283-80BF-4E88-9391-B08520955232}" type="presParOf" srcId="{173A9260-9DA9-4F95-8E93-9B8A47B083E4}" destId="{671A6342-7D6E-40F5-8FF9-777066E0A4F5}" srcOrd="3" destOrd="0" presId="urn:microsoft.com/office/officeart/2005/8/layout/hProcess11"/>
    <dgm:cxn modelId="{A7335A9E-B73C-405B-AE84-700CBD52D58A}" type="presParOf" srcId="{173A9260-9DA9-4F95-8E93-9B8A47B083E4}" destId="{A1BBB11B-6365-4072-9BEE-43604710766E}" srcOrd="4" destOrd="0" presId="urn:microsoft.com/office/officeart/2005/8/layout/hProcess11"/>
    <dgm:cxn modelId="{AF85068B-DB17-4050-978D-427FDD18E9B3}" type="presParOf" srcId="{A1BBB11B-6365-4072-9BEE-43604710766E}" destId="{3D73CAFA-2404-45FD-9318-DDD935A26DF4}" srcOrd="0" destOrd="0" presId="urn:microsoft.com/office/officeart/2005/8/layout/hProcess11"/>
    <dgm:cxn modelId="{C271A762-1D76-4AE3-BA13-D6BA77A4E93C}" type="presParOf" srcId="{A1BBB11B-6365-4072-9BEE-43604710766E}" destId="{6FEEFD94-1B1A-48F2-AEF8-9803A7908576}" srcOrd="1" destOrd="0" presId="urn:microsoft.com/office/officeart/2005/8/layout/hProcess11"/>
    <dgm:cxn modelId="{4075439B-C142-4156-AFED-A8E999EA78A4}" type="presParOf" srcId="{A1BBB11B-6365-4072-9BEE-43604710766E}" destId="{FD5879AE-735D-49F0-BFEF-3FD08E192B93}" srcOrd="2" destOrd="0" presId="urn:microsoft.com/office/officeart/2005/8/layout/hProcess11"/>
    <dgm:cxn modelId="{D413AEBD-4DE2-4240-9672-BDC23159E31D}" type="presParOf" srcId="{173A9260-9DA9-4F95-8E93-9B8A47B083E4}" destId="{EE2210CD-ECC5-47B7-A94E-0E8103E5EF6E}" srcOrd="5" destOrd="0" presId="urn:microsoft.com/office/officeart/2005/8/layout/hProcess11"/>
    <dgm:cxn modelId="{46BAEEC7-863B-420B-9DF5-EDADF130FE5A}" type="presParOf" srcId="{173A9260-9DA9-4F95-8E93-9B8A47B083E4}" destId="{CF66E621-58F9-4CD9-8863-7A10D6ECD880}" srcOrd="6" destOrd="0" presId="urn:microsoft.com/office/officeart/2005/8/layout/hProcess11"/>
    <dgm:cxn modelId="{8A2CED9A-59A0-47EA-975D-FE4609B5F4B7}" type="presParOf" srcId="{CF66E621-58F9-4CD9-8863-7A10D6ECD880}" destId="{D88E56E5-D54D-48B8-9AAC-88AD40EA5564}" srcOrd="0" destOrd="0" presId="urn:microsoft.com/office/officeart/2005/8/layout/hProcess11"/>
    <dgm:cxn modelId="{70BBF959-54CA-4C30-94F3-BD37DDE1412C}" type="presParOf" srcId="{CF66E621-58F9-4CD9-8863-7A10D6ECD880}" destId="{5CC63847-A2ED-48ED-BE9A-148F3E725A66}" srcOrd="1" destOrd="0" presId="urn:microsoft.com/office/officeart/2005/8/layout/hProcess11"/>
    <dgm:cxn modelId="{D3C82829-D079-42A0-825B-6D9AD2040DF1}" type="presParOf" srcId="{CF66E621-58F9-4CD9-8863-7A10D6ECD880}" destId="{FD037E1F-01EB-4CEB-804A-CAEB0FC0FE4A}" srcOrd="2" destOrd="0" presId="urn:microsoft.com/office/officeart/2005/8/layout/hProcess11"/>
    <dgm:cxn modelId="{07E1FE55-61A3-4FFF-A187-DC8E6AE9F7F9}" type="presParOf" srcId="{173A9260-9DA9-4F95-8E93-9B8A47B083E4}" destId="{EBDE05A6-A05E-4BCD-9E26-39E1A6B11115}" srcOrd="7" destOrd="0" presId="urn:microsoft.com/office/officeart/2005/8/layout/hProcess11"/>
    <dgm:cxn modelId="{A96A19B9-6228-4D6E-A445-4AD90E1158AF}" type="presParOf" srcId="{173A9260-9DA9-4F95-8E93-9B8A47B083E4}" destId="{9E1B3E7C-80E5-4655-8842-B73FA9DFE259}" srcOrd="8" destOrd="0" presId="urn:microsoft.com/office/officeart/2005/8/layout/hProcess11"/>
    <dgm:cxn modelId="{630516ED-80C6-4501-9F79-BE7F80E0BEB5}" type="presParOf" srcId="{9E1B3E7C-80E5-4655-8842-B73FA9DFE259}" destId="{6C5253AA-E5A7-4B0C-A984-8EAA535E9836}" srcOrd="0" destOrd="0" presId="urn:microsoft.com/office/officeart/2005/8/layout/hProcess11"/>
    <dgm:cxn modelId="{5FD54155-9D99-48C8-A0D0-3B5D1A39A168}" type="presParOf" srcId="{9E1B3E7C-80E5-4655-8842-B73FA9DFE259}" destId="{61A26A32-AE66-46C1-A4CC-DC5C14A91E6F}" srcOrd="1" destOrd="0" presId="urn:microsoft.com/office/officeart/2005/8/layout/hProcess11"/>
    <dgm:cxn modelId="{3A960217-924F-4794-9A80-194D6E8EC08E}" type="presParOf" srcId="{9E1B3E7C-80E5-4655-8842-B73FA9DFE259}" destId="{C2C9E3CD-B922-46FD-A8CF-A84F7F3FBCB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7723E9-A012-4FB4-9292-F60CE9758E9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49DE27FB-82BF-4A51-A56E-41EB8E95AFE6}">
      <dgm:prSet phldrT="[Text]"/>
      <dgm:spPr/>
      <dgm:t>
        <a:bodyPr/>
        <a:lstStyle/>
        <a:p>
          <a:r>
            <a:rPr lang="en-US" b="0" dirty="0"/>
            <a:t>Perform rudimentary analysis on Explorer.</a:t>
          </a:r>
        </a:p>
      </dgm:t>
    </dgm:pt>
    <dgm:pt modelId="{5027FCD6-55CA-424B-AFAB-73C2279FFB25}" type="parTrans" cxnId="{A7C54D2F-30DE-4C99-AAD2-D97E0C142DA3}">
      <dgm:prSet/>
      <dgm:spPr/>
      <dgm:t>
        <a:bodyPr/>
        <a:lstStyle/>
        <a:p>
          <a:endParaRPr lang="en-US"/>
        </a:p>
      </dgm:t>
    </dgm:pt>
    <dgm:pt modelId="{EB9B6D70-4641-40D5-8F96-B0E3F8401BD3}" type="sibTrans" cxnId="{A7C54D2F-30DE-4C99-AAD2-D97E0C142DA3}">
      <dgm:prSet/>
      <dgm:spPr/>
      <dgm:t>
        <a:bodyPr/>
        <a:lstStyle/>
        <a:p>
          <a:endParaRPr lang="en-US"/>
        </a:p>
      </dgm:t>
    </dgm:pt>
    <dgm:pt modelId="{92ED31F8-0519-4BDD-AD04-FCA8CBCB48C1}" type="pres">
      <dgm:prSet presAssocID="{3F7723E9-A012-4FB4-9292-F60CE9758E9E}" presName="Name0" presStyleCnt="0">
        <dgm:presLayoutVars>
          <dgm:dir/>
          <dgm:resizeHandles val="exact"/>
        </dgm:presLayoutVars>
      </dgm:prSet>
      <dgm:spPr/>
    </dgm:pt>
    <dgm:pt modelId="{37887BF9-BA06-42A6-8406-439EE57D2B82}" type="pres">
      <dgm:prSet presAssocID="{3F7723E9-A012-4FB4-9292-F60CE9758E9E}" presName="arrow" presStyleLbl="bgShp" presStyleIdx="0" presStyleCnt="1" custScaleX="82645" custScaleY="57317"/>
      <dgm:spPr>
        <a:prstGeom prst="chevron">
          <a:avLst/>
        </a:prstGeom>
      </dgm:spPr>
    </dgm:pt>
    <dgm:pt modelId="{98AD9816-A801-4675-81C0-3BEDB67C0F81}" type="pres">
      <dgm:prSet presAssocID="{3F7723E9-A012-4FB4-9292-F60CE9758E9E}" presName="points" presStyleCnt="0"/>
      <dgm:spPr/>
    </dgm:pt>
    <dgm:pt modelId="{012C554C-002C-4C30-8AEC-B7842764D58D}" type="pres">
      <dgm:prSet presAssocID="{49DE27FB-82BF-4A51-A56E-41EB8E95AFE6}" presName="compositeA" presStyleCnt="0"/>
      <dgm:spPr/>
    </dgm:pt>
    <dgm:pt modelId="{F90FC311-9B91-4D1E-A009-56B81AC9924C}" type="pres">
      <dgm:prSet presAssocID="{49DE27FB-82BF-4A51-A56E-41EB8E95AFE6}" presName="textA" presStyleLbl="revTx" presStyleIdx="0" presStyleCnt="1" custLinFactNeighborX="-6103" custLinFactNeighborY="-1999">
        <dgm:presLayoutVars>
          <dgm:bulletEnabled val="1"/>
        </dgm:presLayoutVars>
      </dgm:prSet>
      <dgm:spPr/>
    </dgm:pt>
    <dgm:pt modelId="{F9CCCD8F-31FA-47CB-B977-3B8B08B17A9F}" type="pres">
      <dgm:prSet presAssocID="{49DE27FB-82BF-4A51-A56E-41EB8E95AFE6}" presName="circleA" presStyleLbl="node1" presStyleIdx="0" presStyleCnt="1" custLinFactNeighborX="27545"/>
      <dgm:spPr/>
    </dgm:pt>
    <dgm:pt modelId="{86221A76-87B4-474D-9928-A2F0CBC68262}" type="pres">
      <dgm:prSet presAssocID="{49DE27FB-82BF-4A51-A56E-41EB8E95AFE6}" presName="spaceA" presStyleCnt="0"/>
      <dgm:spPr/>
    </dgm:pt>
  </dgm:ptLst>
  <dgm:cxnLst>
    <dgm:cxn modelId="{1718331F-73A0-49AC-BB2B-1E256C487B83}" type="presOf" srcId="{3F7723E9-A012-4FB4-9292-F60CE9758E9E}" destId="{92ED31F8-0519-4BDD-AD04-FCA8CBCB48C1}" srcOrd="0" destOrd="0" presId="urn:microsoft.com/office/officeart/2005/8/layout/hProcess11"/>
    <dgm:cxn modelId="{A7C54D2F-30DE-4C99-AAD2-D97E0C142DA3}" srcId="{3F7723E9-A012-4FB4-9292-F60CE9758E9E}" destId="{49DE27FB-82BF-4A51-A56E-41EB8E95AFE6}" srcOrd="0" destOrd="0" parTransId="{5027FCD6-55CA-424B-AFAB-73C2279FFB25}" sibTransId="{EB9B6D70-4641-40D5-8F96-B0E3F8401BD3}"/>
    <dgm:cxn modelId="{89AD9F6E-B3A9-4F44-A3CB-E39A85AFBD10}" type="presOf" srcId="{49DE27FB-82BF-4A51-A56E-41EB8E95AFE6}" destId="{F90FC311-9B91-4D1E-A009-56B81AC9924C}" srcOrd="0" destOrd="0" presId="urn:microsoft.com/office/officeart/2005/8/layout/hProcess11"/>
    <dgm:cxn modelId="{4D9687B2-539B-4E4F-8985-F43BAD751B04}" type="presParOf" srcId="{92ED31F8-0519-4BDD-AD04-FCA8CBCB48C1}" destId="{37887BF9-BA06-42A6-8406-439EE57D2B82}" srcOrd="0" destOrd="0" presId="urn:microsoft.com/office/officeart/2005/8/layout/hProcess11"/>
    <dgm:cxn modelId="{4EB2B19C-056E-4FF6-8D7C-A019F112E330}" type="presParOf" srcId="{92ED31F8-0519-4BDD-AD04-FCA8CBCB48C1}" destId="{98AD9816-A801-4675-81C0-3BEDB67C0F81}" srcOrd="1" destOrd="0" presId="urn:microsoft.com/office/officeart/2005/8/layout/hProcess11"/>
    <dgm:cxn modelId="{CAF7C717-7167-4094-808C-A89EAD364B73}" type="presParOf" srcId="{98AD9816-A801-4675-81C0-3BEDB67C0F81}" destId="{012C554C-002C-4C30-8AEC-B7842764D58D}" srcOrd="0" destOrd="0" presId="urn:microsoft.com/office/officeart/2005/8/layout/hProcess11"/>
    <dgm:cxn modelId="{C2112DEA-BEF0-4078-87D1-1C53FB0244B3}" type="presParOf" srcId="{012C554C-002C-4C30-8AEC-B7842764D58D}" destId="{F90FC311-9B91-4D1E-A009-56B81AC9924C}" srcOrd="0" destOrd="0" presId="urn:microsoft.com/office/officeart/2005/8/layout/hProcess11"/>
    <dgm:cxn modelId="{AA574400-8F47-4083-894E-532638F08237}" type="presParOf" srcId="{012C554C-002C-4C30-8AEC-B7842764D58D}" destId="{F9CCCD8F-31FA-47CB-B977-3B8B08B17A9F}" srcOrd="1" destOrd="0" presId="urn:microsoft.com/office/officeart/2005/8/layout/hProcess11"/>
    <dgm:cxn modelId="{9207CA38-7FC8-437E-80B4-4A642FD76569}" type="presParOf" srcId="{012C554C-002C-4C30-8AEC-B7842764D58D}" destId="{86221A76-87B4-474D-9928-A2F0CBC6826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E22E8-6CD8-4AA1-ADDF-FA8BA82825BA}">
      <dsp:nvSpPr>
        <dsp:cNvPr id="0" name=""/>
        <dsp:cNvSpPr/>
      </dsp:nvSpPr>
      <dsp:spPr>
        <a:xfrm>
          <a:off x="0" y="1204186"/>
          <a:ext cx="8610600" cy="1605582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29F922-AFE2-42AF-91F2-2EBDB911A989}">
      <dsp:nvSpPr>
        <dsp:cNvPr id="0" name=""/>
        <dsp:cNvSpPr/>
      </dsp:nvSpPr>
      <dsp:spPr>
        <a:xfrm>
          <a:off x="3405" y="0"/>
          <a:ext cx="1488986" cy="160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Identify selection criteria for F-150s.</a:t>
          </a:r>
        </a:p>
      </dsp:txBody>
      <dsp:txXfrm>
        <a:off x="3405" y="0"/>
        <a:ext cx="1488986" cy="1605582"/>
      </dsp:txXfrm>
    </dsp:sp>
    <dsp:sp modelId="{97CD2431-386C-485C-8EC4-9DD610610703}">
      <dsp:nvSpPr>
        <dsp:cNvPr id="0" name=""/>
        <dsp:cNvSpPr/>
      </dsp:nvSpPr>
      <dsp:spPr>
        <a:xfrm>
          <a:off x="547200" y="1806279"/>
          <a:ext cx="401395" cy="40139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A37015-5467-4A31-915F-6EF24C0A4957}">
      <dsp:nvSpPr>
        <dsp:cNvPr id="0" name=""/>
        <dsp:cNvSpPr/>
      </dsp:nvSpPr>
      <dsp:spPr>
        <a:xfrm>
          <a:off x="1566841" y="2408373"/>
          <a:ext cx="1488986" cy="160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Determine CAN signals of interest.</a:t>
          </a:r>
        </a:p>
      </dsp:txBody>
      <dsp:txXfrm>
        <a:off x="1566841" y="2408373"/>
        <a:ext cx="1488986" cy="1605582"/>
      </dsp:txXfrm>
    </dsp:sp>
    <dsp:sp modelId="{EDE542D4-C6B7-40AA-B344-22E05E5E95DD}">
      <dsp:nvSpPr>
        <dsp:cNvPr id="0" name=""/>
        <dsp:cNvSpPr/>
      </dsp:nvSpPr>
      <dsp:spPr>
        <a:xfrm>
          <a:off x="2110636" y="1806279"/>
          <a:ext cx="401395" cy="401395"/>
        </a:xfrm>
        <a:prstGeom prst="ellipse">
          <a:avLst/>
        </a:prstGeom>
        <a:gradFill rotWithShape="0">
          <a:gsLst>
            <a:gs pos="0">
              <a:schemeClr val="accent2">
                <a:hueOff val="-2010008"/>
                <a:satOff val="-9999"/>
                <a:lumOff val="661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2010008"/>
                <a:satOff val="-9999"/>
                <a:lumOff val="661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73CAFA-2404-45FD-9318-DDD935A26DF4}">
      <dsp:nvSpPr>
        <dsp:cNvPr id="0" name=""/>
        <dsp:cNvSpPr/>
      </dsp:nvSpPr>
      <dsp:spPr>
        <a:xfrm>
          <a:off x="3130276" y="0"/>
          <a:ext cx="1488986" cy="160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Collect data for F-150s.</a:t>
          </a:r>
        </a:p>
      </dsp:txBody>
      <dsp:txXfrm>
        <a:off x="3130276" y="0"/>
        <a:ext cx="1488986" cy="1605582"/>
      </dsp:txXfrm>
    </dsp:sp>
    <dsp:sp modelId="{6FEEFD94-1B1A-48F2-AEF8-9803A7908576}">
      <dsp:nvSpPr>
        <dsp:cNvPr id="0" name=""/>
        <dsp:cNvSpPr/>
      </dsp:nvSpPr>
      <dsp:spPr>
        <a:xfrm>
          <a:off x="3674072" y="1806279"/>
          <a:ext cx="401395" cy="401395"/>
        </a:xfrm>
        <a:prstGeom prst="ellipse">
          <a:avLst/>
        </a:prstGeom>
        <a:gradFill rotWithShape="0">
          <a:gsLst>
            <a:gs pos="0">
              <a:schemeClr val="accent2">
                <a:hueOff val="-4020017"/>
                <a:satOff val="-19998"/>
                <a:lumOff val="1323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4020017"/>
                <a:satOff val="-19998"/>
                <a:lumOff val="1323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88E56E5-D54D-48B8-9AAC-88AD40EA5564}">
      <dsp:nvSpPr>
        <dsp:cNvPr id="0" name=""/>
        <dsp:cNvSpPr/>
      </dsp:nvSpPr>
      <dsp:spPr>
        <a:xfrm>
          <a:off x="4693712" y="2408373"/>
          <a:ext cx="1488986" cy="160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Conduct analysis.</a:t>
          </a:r>
        </a:p>
      </dsp:txBody>
      <dsp:txXfrm>
        <a:off x="4693712" y="2408373"/>
        <a:ext cx="1488986" cy="1605582"/>
      </dsp:txXfrm>
    </dsp:sp>
    <dsp:sp modelId="{5CC63847-A2ED-48ED-BE9A-148F3E725A66}">
      <dsp:nvSpPr>
        <dsp:cNvPr id="0" name=""/>
        <dsp:cNvSpPr/>
      </dsp:nvSpPr>
      <dsp:spPr>
        <a:xfrm>
          <a:off x="5237507" y="1806279"/>
          <a:ext cx="401395" cy="401395"/>
        </a:xfrm>
        <a:prstGeom prst="ellipse">
          <a:avLst/>
        </a:prstGeom>
        <a:gradFill rotWithShape="0">
          <a:gsLst>
            <a:gs pos="0">
              <a:schemeClr val="accent2">
                <a:hueOff val="-6030026"/>
                <a:satOff val="-29998"/>
                <a:lumOff val="198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6030026"/>
                <a:satOff val="-29998"/>
                <a:lumOff val="198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5253AA-E5A7-4B0C-A984-8EAA535E9836}">
      <dsp:nvSpPr>
        <dsp:cNvPr id="0" name=""/>
        <dsp:cNvSpPr/>
      </dsp:nvSpPr>
      <dsp:spPr>
        <a:xfrm>
          <a:off x="6257148" y="0"/>
          <a:ext cx="1488986" cy="160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Scale study to other vehicle types.</a:t>
          </a:r>
        </a:p>
      </dsp:txBody>
      <dsp:txXfrm>
        <a:off x="6257148" y="0"/>
        <a:ext cx="1488986" cy="1605582"/>
      </dsp:txXfrm>
    </dsp:sp>
    <dsp:sp modelId="{61A26A32-AE66-46C1-A4CC-DC5C14A91E6F}">
      <dsp:nvSpPr>
        <dsp:cNvPr id="0" name=""/>
        <dsp:cNvSpPr/>
      </dsp:nvSpPr>
      <dsp:spPr>
        <a:xfrm>
          <a:off x="6800943" y="1806279"/>
          <a:ext cx="401395" cy="401395"/>
        </a:xfrm>
        <a:prstGeom prst="ellipse">
          <a:avLst/>
        </a:prstGeom>
        <a:gradFill rotWithShape="0">
          <a:gsLst>
            <a:gs pos="0">
              <a:schemeClr val="accent2">
                <a:hueOff val="-8040034"/>
                <a:satOff val="-39997"/>
                <a:lumOff val="2647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8040034"/>
                <a:satOff val="-39997"/>
                <a:lumOff val="2647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87BF9-BA06-42A6-8406-439EE57D2B82}">
      <dsp:nvSpPr>
        <dsp:cNvPr id="0" name=""/>
        <dsp:cNvSpPr/>
      </dsp:nvSpPr>
      <dsp:spPr>
        <a:xfrm>
          <a:off x="241596" y="1525156"/>
          <a:ext cx="1533987" cy="907370"/>
        </a:xfrm>
        <a:prstGeom prst="chevron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FC311-9B91-4D1E-A009-56B81AC9924C}">
      <dsp:nvSpPr>
        <dsp:cNvPr id="0" name=""/>
        <dsp:cNvSpPr/>
      </dsp:nvSpPr>
      <dsp:spPr>
        <a:xfrm>
          <a:off x="0" y="0"/>
          <a:ext cx="1670504" cy="1583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Perform rudimentary analysis on Explorer.</a:t>
          </a:r>
        </a:p>
      </dsp:txBody>
      <dsp:txXfrm>
        <a:off x="0" y="0"/>
        <a:ext cx="1670504" cy="1583073"/>
      </dsp:txXfrm>
    </dsp:sp>
    <dsp:sp modelId="{F9CCCD8F-31FA-47CB-B977-3B8B08B17A9F}">
      <dsp:nvSpPr>
        <dsp:cNvPr id="0" name=""/>
        <dsp:cNvSpPr/>
      </dsp:nvSpPr>
      <dsp:spPr>
        <a:xfrm>
          <a:off x="826914" y="1780957"/>
          <a:ext cx="395768" cy="3957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18B11-998C-4F08-A03F-0C39140C92AA}">
      <dsp:nvSpPr>
        <dsp:cNvPr id="0" name=""/>
        <dsp:cNvSpPr/>
      </dsp:nvSpPr>
      <dsp:spPr>
        <a:xfrm>
          <a:off x="5262" y="0"/>
          <a:ext cx="5062686" cy="44196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2800" kern="1200" dirty="0">
            <a:solidFill>
              <a:schemeClr val="bg1"/>
            </a:solidFill>
          </a:endParaRPr>
        </a:p>
      </dsp:txBody>
      <dsp:txXfrm>
        <a:off x="5262" y="0"/>
        <a:ext cx="5062686" cy="1325880"/>
      </dsp:txXfrm>
    </dsp:sp>
    <dsp:sp modelId="{1C6F265C-5A2A-437C-A1F9-FFCE282F2CAB}">
      <dsp:nvSpPr>
        <dsp:cNvPr id="0" name=""/>
        <dsp:cNvSpPr/>
      </dsp:nvSpPr>
      <dsp:spPr>
        <a:xfrm>
          <a:off x="5447650" y="0"/>
          <a:ext cx="5062686" cy="44196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800" kern="1200" dirty="0"/>
            <a:t>Analyzing the time intervals during which the actual temp. is below 0°C.</a:t>
          </a:r>
        </a:p>
      </dsp:txBody>
      <dsp:txXfrm>
        <a:off x="5447650" y="0"/>
        <a:ext cx="5062686" cy="1325880"/>
      </dsp:txXfrm>
    </dsp:sp>
    <dsp:sp modelId="{E58EE3C4-7F1D-4882-B233-258F6C0612C0}">
      <dsp:nvSpPr>
        <dsp:cNvPr id="0" name=""/>
        <dsp:cNvSpPr/>
      </dsp:nvSpPr>
      <dsp:spPr>
        <a:xfrm>
          <a:off x="5953919" y="1327174"/>
          <a:ext cx="4050149" cy="13325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 dirty="0"/>
            <a:t>What is the duration that the internal temp. of the compressor is below 0°C?</a:t>
          </a:r>
        </a:p>
      </dsp:txBody>
      <dsp:txXfrm>
        <a:off x="5992949" y="1366204"/>
        <a:ext cx="3972089" cy="1254509"/>
      </dsp:txXfrm>
    </dsp:sp>
    <dsp:sp modelId="{25B0DF0D-213E-4ACC-9D9F-9CE043659A61}">
      <dsp:nvSpPr>
        <dsp:cNvPr id="0" name=""/>
        <dsp:cNvSpPr/>
      </dsp:nvSpPr>
      <dsp:spPr>
        <a:xfrm>
          <a:off x="5953919" y="2864755"/>
          <a:ext cx="4050149" cy="13325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 dirty="0"/>
            <a:t>How often is the internal temp. below 0°C?</a:t>
          </a:r>
        </a:p>
      </dsp:txBody>
      <dsp:txXfrm>
        <a:off x="5992949" y="2903785"/>
        <a:ext cx="3972089" cy="12545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E22E8-6CD8-4AA1-ADDF-FA8BA82825BA}">
      <dsp:nvSpPr>
        <dsp:cNvPr id="0" name=""/>
        <dsp:cNvSpPr/>
      </dsp:nvSpPr>
      <dsp:spPr>
        <a:xfrm>
          <a:off x="0" y="1068231"/>
          <a:ext cx="7829547" cy="1424308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29F922-AFE2-42AF-91F2-2EBDB911A989}">
      <dsp:nvSpPr>
        <dsp:cNvPr id="0" name=""/>
        <dsp:cNvSpPr/>
      </dsp:nvSpPr>
      <dsp:spPr>
        <a:xfrm>
          <a:off x="3096" y="0"/>
          <a:ext cx="1353922" cy="142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Identify selection criteria for F-150s.</a:t>
          </a:r>
        </a:p>
      </dsp:txBody>
      <dsp:txXfrm>
        <a:off x="3096" y="0"/>
        <a:ext cx="1353922" cy="1424308"/>
      </dsp:txXfrm>
    </dsp:sp>
    <dsp:sp modelId="{97CD2431-386C-485C-8EC4-9DD610610703}">
      <dsp:nvSpPr>
        <dsp:cNvPr id="0" name=""/>
        <dsp:cNvSpPr/>
      </dsp:nvSpPr>
      <dsp:spPr>
        <a:xfrm>
          <a:off x="502019" y="1602347"/>
          <a:ext cx="356077" cy="35607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A37015-5467-4A31-915F-6EF24C0A4957}">
      <dsp:nvSpPr>
        <dsp:cNvPr id="0" name=""/>
        <dsp:cNvSpPr/>
      </dsp:nvSpPr>
      <dsp:spPr>
        <a:xfrm>
          <a:off x="1424715" y="2136463"/>
          <a:ext cx="1353922" cy="142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Determine CAN signals of interest.</a:t>
          </a:r>
        </a:p>
      </dsp:txBody>
      <dsp:txXfrm>
        <a:off x="1424715" y="2136463"/>
        <a:ext cx="1353922" cy="1424308"/>
      </dsp:txXfrm>
    </dsp:sp>
    <dsp:sp modelId="{EDE542D4-C6B7-40AA-B344-22E05E5E95DD}">
      <dsp:nvSpPr>
        <dsp:cNvPr id="0" name=""/>
        <dsp:cNvSpPr/>
      </dsp:nvSpPr>
      <dsp:spPr>
        <a:xfrm>
          <a:off x="1923638" y="1602347"/>
          <a:ext cx="356077" cy="356077"/>
        </a:xfrm>
        <a:prstGeom prst="ellipse">
          <a:avLst/>
        </a:prstGeom>
        <a:gradFill rotWithShape="0">
          <a:gsLst>
            <a:gs pos="0">
              <a:schemeClr val="accent2">
                <a:hueOff val="-2010008"/>
                <a:satOff val="-9999"/>
                <a:lumOff val="661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2010008"/>
                <a:satOff val="-9999"/>
                <a:lumOff val="661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73CAFA-2404-45FD-9318-DDD935A26DF4}">
      <dsp:nvSpPr>
        <dsp:cNvPr id="0" name=""/>
        <dsp:cNvSpPr/>
      </dsp:nvSpPr>
      <dsp:spPr>
        <a:xfrm>
          <a:off x="2846334" y="0"/>
          <a:ext cx="1353922" cy="142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Collect data for F-150s.</a:t>
          </a:r>
        </a:p>
      </dsp:txBody>
      <dsp:txXfrm>
        <a:off x="2846334" y="0"/>
        <a:ext cx="1353922" cy="1424308"/>
      </dsp:txXfrm>
    </dsp:sp>
    <dsp:sp modelId="{6FEEFD94-1B1A-48F2-AEF8-9803A7908576}">
      <dsp:nvSpPr>
        <dsp:cNvPr id="0" name=""/>
        <dsp:cNvSpPr/>
      </dsp:nvSpPr>
      <dsp:spPr>
        <a:xfrm>
          <a:off x="3345257" y="1602347"/>
          <a:ext cx="356077" cy="356077"/>
        </a:xfrm>
        <a:prstGeom prst="ellipse">
          <a:avLst/>
        </a:prstGeom>
        <a:gradFill rotWithShape="0">
          <a:gsLst>
            <a:gs pos="0">
              <a:schemeClr val="accent2">
                <a:hueOff val="-4020017"/>
                <a:satOff val="-19998"/>
                <a:lumOff val="1323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4020017"/>
                <a:satOff val="-19998"/>
                <a:lumOff val="1323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88E56E5-D54D-48B8-9AAC-88AD40EA5564}">
      <dsp:nvSpPr>
        <dsp:cNvPr id="0" name=""/>
        <dsp:cNvSpPr/>
      </dsp:nvSpPr>
      <dsp:spPr>
        <a:xfrm>
          <a:off x="4267953" y="2136463"/>
          <a:ext cx="1353922" cy="142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Conduct analysis.</a:t>
          </a:r>
        </a:p>
      </dsp:txBody>
      <dsp:txXfrm>
        <a:off x="4267953" y="2136463"/>
        <a:ext cx="1353922" cy="1424308"/>
      </dsp:txXfrm>
    </dsp:sp>
    <dsp:sp modelId="{5CC63847-A2ED-48ED-BE9A-148F3E725A66}">
      <dsp:nvSpPr>
        <dsp:cNvPr id="0" name=""/>
        <dsp:cNvSpPr/>
      </dsp:nvSpPr>
      <dsp:spPr>
        <a:xfrm>
          <a:off x="4766876" y="1602347"/>
          <a:ext cx="356077" cy="356077"/>
        </a:xfrm>
        <a:prstGeom prst="ellipse">
          <a:avLst/>
        </a:prstGeom>
        <a:gradFill rotWithShape="0">
          <a:gsLst>
            <a:gs pos="0">
              <a:schemeClr val="accent2">
                <a:hueOff val="-6030026"/>
                <a:satOff val="-29998"/>
                <a:lumOff val="198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6030026"/>
                <a:satOff val="-29998"/>
                <a:lumOff val="198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5253AA-E5A7-4B0C-A984-8EAA535E9836}">
      <dsp:nvSpPr>
        <dsp:cNvPr id="0" name=""/>
        <dsp:cNvSpPr/>
      </dsp:nvSpPr>
      <dsp:spPr>
        <a:xfrm>
          <a:off x="5689572" y="0"/>
          <a:ext cx="1353922" cy="142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Scale study to other vehicle types.</a:t>
          </a:r>
        </a:p>
      </dsp:txBody>
      <dsp:txXfrm>
        <a:off x="5689572" y="0"/>
        <a:ext cx="1353922" cy="1424308"/>
      </dsp:txXfrm>
    </dsp:sp>
    <dsp:sp modelId="{61A26A32-AE66-46C1-A4CC-DC5C14A91E6F}">
      <dsp:nvSpPr>
        <dsp:cNvPr id="0" name=""/>
        <dsp:cNvSpPr/>
      </dsp:nvSpPr>
      <dsp:spPr>
        <a:xfrm>
          <a:off x="6188495" y="1602347"/>
          <a:ext cx="356077" cy="356077"/>
        </a:xfrm>
        <a:prstGeom prst="ellipse">
          <a:avLst/>
        </a:prstGeom>
        <a:gradFill rotWithShape="0">
          <a:gsLst>
            <a:gs pos="0">
              <a:schemeClr val="accent2">
                <a:hueOff val="-8040034"/>
                <a:satOff val="-39997"/>
                <a:lumOff val="2647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8040034"/>
                <a:satOff val="-39997"/>
                <a:lumOff val="2647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87BF9-BA06-42A6-8406-439EE57D2B82}">
      <dsp:nvSpPr>
        <dsp:cNvPr id="0" name=""/>
        <dsp:cNvSpPr/>
      </dsp:nvSpPr>
      <dsp:spPr>
        <a:xfrm>
          <a:off x="219681" y="1352963"/>
          <a:ext cx="1394841" cy="804926"/>
        </a:xfrm>
        <a:prstGeom prst="chevron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FC311-9B91-4D1E-A009-56B81AC9924C}">
      <dsp:nvSpPr>
        <dsp:cNvPr id="0" name=""/>
        <dsp:cNvSpPr/>
      </dsp:nvSpPr>
      <dsp:spPr>
        <a:xfrm>
          <a:off x="0" y="0"/>
          <a:ext cx="1518975" cy="1404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Perform rudimentary analysis on Explorer.</a:t>
          </a:r>
        </a:p>
      </dsp:txBody>
      <dsp:txXfrm>
        <a:off x="0" y="0"/>
        <a:ext cx="1518975" cy="1404341"/>
      </dsp:txXfrm>
    </dsp:sp>
    <dsp:sp modelId="{F9CCCD8F-31FA-47CB-B977-3B8B08B17A9F}">
      <dsp:nvSpPr>
        <dsp:cNvPr id="0" name=""/>
        <dsp:cNvSpPr/>
      </dsp:nvSpPr>
      <dsp:spPr>
        <a:xfrm>
          <a:off x="753879" y="1579884"/>
          <a:ext cx="351085" cy="351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1BC1E-A33C-4A9D-891F-53248C782ABF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410EC-7504-4334-885B-0017F9B9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6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DE3433-2DA2-A74D-BE65-7C84C97EE0C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54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410EC-7504-4334-885B-0017F9B9F7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82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410EC-7504-4334-885B-0017F9B9F7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24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410EC-7504-4334-885B-0017F9B9F7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04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410EC-7504-4334-885B-0017F9B9F7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09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410EC-7504-4334-885B-0017F9B9F7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9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29715" y="3090672"/>
            <a:ext cx="3742751" cy="547706"/>
          </a:xfrm>
          <a:prstGeom prst="rect">
            <a:avLst/>
          </a:prstGeom>
        </p:spPr>
        <p:txBody>
          <a:bodyPr/>
          <a:lstStyle>
            <a:lvl1pPr>
              <a:defRPr sz="1800" b="1" i="0" cap="all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340641" y="3672858"/>
            <a:ext cx="3200127" cy="23571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12619" y="6442362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Ford Antenna Regular"/>
                <a:cs typeface="Ford Antenna Regular"/>
              </a:defRPr>
            </a:lvl1pPr>
          </a:lstStyle>
          <a:p>
            <a:pPr defTabSz="457200" fontAlgn="base">
              <a:spcBef>
                <a:spcPct val="0"/>
              </a:spcBef>
            </a:pP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0267894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1A33A19-E7D3-CE47-A771-737A500C8343}" type="slidenum">
              <a:rPr lang="en-US" smtClean="0">
                <a:solidFill>
                  <a:srgbClr val="99999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74847"/>
                </a:solidFill>
              </a:rPr>
              <a:t>Ford Confidential</a:t>
            </a:r>
            <a:endParaRPr lang="en-US" dirty="0">
              <a:solidFill>
                <a:srgbClr val="4748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15574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8416" y="989014"/>
            <a:ext cx="6038851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hart Placeholder 14"/>
          <p:cNvSpPr>
            <a:spLocks noGrp="1"/>
          </p:cNvSpPr>
          <p:nvPr>
            <p:ph type="chart" sz="quarter" idx="11"/>
          </p:nvPr>
        </p:nvSpPr>
        <p:spPr>
          <a:xfrm>
            <a:off x="7005561" y="989014"/>
            <a:ext cx="4528156" cy="3584954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2DE53-6F63-3F4D-9DD8-362C369A6F01}" type="slidenum">
              <a:rPr lang="en-US">
                <a:solidFill>
                  <a:srgbClr val="999999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246451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8416" y="989014"/>
            <a:ext cx="10972800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060C5-270B-F64B-8DF9-1DF9F9D366D8}" type="slidenum">
              <a:rPr lang="en-US">
                <a:solidFill>
                  <a:srgbClr val="999999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71227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82096" y="2231578"/>
            <a:ext cx="9627811" cy="2521857"/>
          </a:xfrm>
        </p:spPr>
        <p:txBody>
          <a:bodyPr/>
          <a:lstStyle>
            <a:lvl1pPr marL="0" indent="0" algn="l">
              <a:lnSpc>
                <a:spcPts val="3180"/>
              </a:lnSpc>
              <a:buNone/>
              <a:defRPr sz="2400"/>
            </a:lvl1pPr>
            <a:lvl2pPr marL="0" indent="0" algn="ctr">
              <a:buNone/>
              <a:defRPr sz="2000"/>
            </a:lvl2pPr>
            <a:lvl3pPr marL="0" indent="0" algn="ctr">
              <a:buNone/>
              <a:defRPr sz="2000"/>
            </a:lvl3pPr>
            <a:lvl4pPr marL="0" indent="0" algn="ctr">
              <a:buNone/>
              <a:defRPr sz="2000"/>
            </a:lvl4pPr>
            <a:lvl5pPr marL="0" indent="0" algn="ctr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4DA2C-D596-DE41-A663-CFA846304E69}" type="slidenum">
              <a:rPr lang="en-US">
                <a:solidFill>
                  <a:srgbClr val="999999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90920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C72E2-E852-F34F-BCFD-11CF99A8E3F0}" type="slidenum">
              <a:rPr lang="en-US">
                <a:solidFill>
                  <a:srgbClr val="999999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11601451" y="6486429"/>
            <a:ext cx="590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b="0" i="0" kern="1200">
                <a:solidFill>
                  <a:schemeClr val="accent5"/>
                </a:solidFill>
                <a:latin typeface="Ford Antenna Regular"/>
                <a:ea typeface="ヒラギノ角ゴ Pro W3" charset="0"/>
                <a:cs typeface="Ford Antenna Regular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fld id="{41A33A19-E7D3-CE47-A771-737A500C8343}" type="slidenum">
              <a:rPr lang="en-US" sz="800" smtClean="0">
                <a:solidFill>
                  <a:srgbClr val="4BACC6"/>
                </a:solidFill>
              </a:rPr>
              <a:pPr>
                <a:defRPr/>
              </a:pPr>
              <a:t>‹#›</a:t>
            </a:fld>
            <a:endParaRPr lang="en-US" sz="800" dirty="0">
              <a:solidFill>
                <a:srgbClr val="4BACC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63575"/>
            <a:ext cx="12192000" cy="555625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kern="0" dirty="0">
              <a:solidFill>
                <a:srgbClr val="4BAC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519564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366933" y="1573390"/>
            <a:ext cx="5234819" cy="3717749"/>
          </a:xfrm>
        </p:spPr>
        <p:txBody>
          <a:bodyPr/>
          <a:lstStyle>
            <a:lvl1pPr>
              <a:defRPr>
                <a:latin typeface="Ford Antenna Cond Medium" pitchFamily="50" charset="0"/>
              </a:defRPr>
            </a:lvl1pPr>
            <a:lvl2pPr>
              <a:defRPr>
                <a:latin typeface="Ford Antenna Cond Medium" pitchFamily="50" charset="0"/>
              </a:defRPr>
            </a:lvl2pPr>
            <a:lvl3pPr>
              <a:defRPr>
                <a:latin typeface="Ford Antenna Cond Medium" pitchFamily="50" charset="0"/>
              </a:defRPr>
            </a:lvl3pPr>
            <a:lvl4pPr>
              <a:defRPr>
                <a:latin typeface="Ford Antenna Cond Medium" pitchFamily="50" charset="0"/>
              </a:defRPr>
            </a:lvl4pPr>
            <a:lvl5pPr>
              <a:defRPr>
                <a:latin typeface="Ford Antenna Cond Medium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ord Antenna Medium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8DB3CC73-2B84-A54D-A2D4-D860F0862AC4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62733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D86E2-D5B9-FC4F-ABBB-C43FD0418917}" type="slidenum">
              <a:rPr lang="en-US">
                <a:solidFill>
                  <a:srgbClr val="999999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07867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>
                <a:solidFill>
                  <a:srgbClr val="474847"/>
                </a:solidFill>
              </a:rPr>
              <a:t>Ford Confidential</a:t>
            </a:r>
            <a:endParaRPr lang="en-US" dirty="0">
              <a:solidFill>
                <a:srgbClr val="4748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030469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1" y="5043489"/>
            <a:ext cx="3272972" cy="1062037"/>
          </a:xfrm>
        </p:spPr>
        <p:txBody>
          <a:bodyPr/>
          <a:lstStyle>
            <a:lvl1pPr marL="117475" indent="-117475">
              <a:lnSpc>
                <a:spcPts val="1200"/>
              </a:lnSpc>
              <a:spcAft>
                <a:spcPts val="0"/>
              </a:spcAft>
              <a:defRPr sz="900"/>
            </a:lvl1pPr>
            <a:lvl2pPr marL="344488" indent="-171450">
              <a:lnSpc>
                <a:spcPts val="1200"/>
              </a:lnSpc>
              <a:spcAft>
                <a:spcPts val="0"/>
              </a:spcAft>
              <a:defRPr sz="900"/>
            </a:lvl2pPr>
            <a:lvl3pPr marL="454025" indent="-109538">
              <a:lnSpc>
                <a:spcPts val="1200"/>
              </a:lnSpc>
              <a:spcAft>
                <a:spcPts val="0"/>
              </a:spcAft>
              <a:defRPr sz="900"/>
            </a:lvl3pPr>
            <a:lvl4pPr marL="688975" indent="-171450">
              <a:lnSpc>
                <a:spcPts val="1200"/>
              </a:lnSpc>
              <a:spcAft>
                <a:spcPts val="0"/>
              </a:spcAft>
              <a:defRPr sz="900"/>
            </a:lvl4pPr>
            <a:lvl5pPr marL="862013" indent="-117475">
              <a:lnSpc>
                <a:spcPts val="1200"/>
              </a:lnSpc>
              <a:spcAft>
                <a:spcPts val="0"/>
              </a:spcAft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235753" y="5043489"/>
            <a:ext cx="3202820" cy="1062037"/>
          </a:xfrm>
        </p:spPr>
        <p:txBody>
          <a:bodyPr/>
          <a:lstStyle>
            <a:lvl1pPr marL="117475" indent="-117475">
              <a:lnSpc>
                <a:spcPts val="1200"/>
              </a:lnSpc>
              <a:spcAft>
                <a:spcPts val="0"/>
              </a:spcAft>
              <a:defRPr sz="900"/>
            </a:lvl1pPr>
            <a:lvl2pPr marL="344488" indent="-171450">
              <a:lnSpc>
                <a:spcPts val="1200"/>
              </a:lnSpc>
              <a:spcAft>
                <a:spcPts val="0"/>
              </a:spcAft>
              <a:defRPr sz="900"/>
            </a:lvl2pPr>
            <a:lvl3pPr marL="454025" indent="-109538">
              <a:lnSpc>
                <a:spcPts val="1200"/>
              </a:lnSpc>
              <a:spcAft>
                <a:spcPts val="0"/>
              </a:spcAft>
              <a:defRPr sz="900"/>
            </a:lvl3pPr>
            <a:lvl4pPr marL="688975" indent="-171450">
              <a:lnSpc>
                <a:spcPts val="1200"/>
              </a:lnSpc>
              <a:spcAft>
                <a:spcPts val="0"/>
              </a:spcAft>
              <a:defRPr sz="900"/>
            </a:lvl4pPr>
            <a:lvl5pPr marL="862013" indent="-117475">
              <a:lnSpc>
                <a:spcPts val="1200"/>
              </a:lnSpc>
              <a:spcAft>
                <a:spcPts val="0"/>
              </a:spcAft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21601" y="5043489"/>
            <a:ext cx="3202820" cy="1062037"/>
          </a:xfrm>
        </p:spPr>
        <p:txBody>
          <a:bodyPr/>
          <a:lstStyle>
            <a:lvl1pPr marL="117475" indent="-117475">
              <a:lnSpc>
                <a:spcPts val="1200"/>
              </a:lnSpc>
              <a:spcAft>
                <a:spcPts val="0"/>
              </a:spcAft>
              <a:defRPr sz="900"/>
            </a:lvl1pPr>
            <a:lvl2pPr marL="344488" indent="-171450">
              <a:lnSpc>
                <a:spcPts val="1200"/>
              </a:lnSpc>
              <a:spcAft>
                <a:spcPts val="0"/>
              </a:spcAft>
              <a:defRPr sz="900"/>
            </a:lvl2pPr>
            <a:lvl3pPr marL="454025" indent="-109538">
              <a:lnSpc>
                <a:spcPts val="1200"/>
              </a:lnSpc>
              <a:spcAft>
                <a:spcPts val="0"/>
              </a:spcAft>
              <a:defRPr sz="900"/>
            </a:lvl3pPr>
            <a:lvl4pPr marL="688975" indent="-171450">
              <a:lnSpc>
                <a:spcPts val="1200"/>
              </a:lnSpc>
              <a:spcAft>
                <a:spcPts val="0"/>
              </a:spcAft>
              <a:defRPr sz="900"/>
            </a:lvl4pPr>
            <a:lvl5pPr marL="862013" indent="-117475">
              <a:lnSpc>
                <a:spcPts val="1200"/>
              </a:lnSpc>
              <a:spcAft>
                <a:spcPts val="0"/>
              </a:spcAft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98689-CE1A-0541-9FFB-B2A5F401D692}" type="slidenum">
              <a:rPr lang="en-US">
                <a:solidFill>
                  <a:srgbClr val="999999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0206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9" descr="world_map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842964"/>
            <a:ext cx="108712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565400" y="1652589"/>
            <a:ext cx="1151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Ford Antenna Regular" charset="0"/>
                <a:cs typeface="Ford Antenna Regular" charset="0"/>
              </a:rPr>
              <a:t>FNA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71633" y="1443039"/>
            <a:ext cx="1151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Ford Antenna Regular" charset="0"/>
                <a:cs typeface="Ford Antenna Regular" charset="0"/>
              </a:rPr>
              <a:t>FoE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7857067" y="1430339"/>
            <a:ext cx="1151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Ford Antenna Regular" charset="0"/>
                <a:cs typeface="Ford Antenna Regular" charset="0"/>
              </a:rPr>
              <a:t>FAPA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617384" y="2881314"/>
            <a:ext cx="1151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Ford Antenna Regular" charset="0"/>
                <a:cs typeface="Ford Antenna Regular" charset="0"/>
              </a:rPr>
              <a:t>FSAO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4147" y="4971019"/>
            <a:ext cx="2562227" cy="282337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99CC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7693" y="5222875"/>
            <a:ext cx="2548680" cy="235188"/>
          </a:xfrm>
        </p:spPr>
        <p:txBody>
          <a:bodyPr anchor="b"/>
          <a:lstStyle>
            <a:lvl1pPr marL="0" indent="0">
              <a:buNone/>
              <a:defRPr sz="1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07693" y="5394961"/>
            <a:ext cx="2548681" cy="1748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7693" y="5704840"/>
            <a:ext cx="2548680" cy="235188"/>
          </a:xfrm>
        </p:spPr>
        <p:txBody>
          <a:bodyPr anchor="b"/>
          <a:lstStyle>
            <a:lvl1pPr marL="0" indent="0">
              <a:buNone/>
              <a:defRPr sz="1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07693" y="5876926"/>
            <a:ext cx="2548681" cy="1748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3115733" y="4971019"/>
            <a:ext cx="2562227" cy="282337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99CC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3129280" y="5222875"/>
            <a:ext cx="2548680" cy="235188"/>
          </a:xfrm>
        </p:spPr>
        <p:txBody>
          <a:bodyPr anchor="b"/>
          <a:lstStyle>
            <a:lvl1pPr marL="0" indent="0">
              <a:buNone/>
              <a:defRPr sz="1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129280" y="5394961"/>
            <a:ext cx="2548681" cy="1748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3129280" y="5704840"/>
            <a:ext cx="2548680" cy="235188"/>
          </a:xfrm>
        </p:spPr>
        <p:txBody>
          <a:bodyPr anchor="b"/>
          <a:lstStyle>
            <a:lvl1pPr marL="0" indent="0">
              <a:buNone/>
              <a:defRPr sz="1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129280" y="5876926"/>
            <a:ext cx="2548681" cy="1748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628640" y="4971019"/>
            <a:ext cx="2562227" cy="282337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99CC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642187" y="5222875"/>
            <a:ext cx="2548680" cy="235188"/>
          </a:xfrm>
        </p:spPr>
        <p:txBody>
          <a:bodyPr anchor="b"/>
          <a:lstStyle>
            <a:lvl1pPr marL="0" indent="0">
              <a:buNone/>
              <a:defRPr sz="1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5642186" y="5394961"/>
            <a:ext cx="2548681" cy="1748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5642187" y="5704840"/>
            <a:ext cx="2548680" cy="235188"/>
          </a:xfrm>
        </p:spPr>
        <p:txBody>
          <a:bodyPr anchor="b"/>
          <a:lstStyle>
            <a:lvl1pPr marL="0" indent="0">
              <a:buNone/>
              <a:defRPr sz="1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642186" y="5876926"/>
            <a:ext cx="2548681" cy="1748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6"/>
          </p:nvPr>
        </p:nvSpPr>
        <p:spPr>
          <a:xfrm>
            <a:off x="8128000" y="4971019"/>
            <a:ext cx="2562227" cy="282337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99CC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7"/>
          </p:nvPr>
        </p:nvSpPr>
        <p:spPr>
          <a:xfrm>
            <a:off x="8141547" y="5222875"/>
            <a:ext cx="2548680" cy="235188"/>
          </a:xfrm>
        </p:spPr>
        <p:txBody>
          <a:bodyPr anchor="b"/>
          <a:lstStyle>
            <a:lvl1pPr marL="0" indent="0">
              <a:buNone/>
              <a:defRPr sz="1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8141546" y="5394961"/>
            <a:ext cx="2548681" cy="1748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9"/>
          </p:nvPr>
        </p:nvSpPr>
        <p:spPr>
          <a:xfrm>
            <a:off x="8141547" y="5704840"/>
            <a:ext cx="2548680" cy="235188"/>
          </a:xfrm>
        </p:spPr>
        <p:txBody>
          <a:bodyPr anchor="b"/>
          <a:lstStyle>
            <a:lvl1pPr marL="0" indent="0">
              <a:buNone/>
              <a:defRPr sz="1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8141546" y="5876926"/>
            <a:ext cx="2548681" cy="1748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Slide Number Placeholder 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BAA69-6BC4-B141-9E9D-F26AB2095ABC}" type="slidenum">
              <a:rPr lang="en-US">
                <a:solidFill>
                  <a:srgbClr val="999999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623273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47484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7484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3C14-C500-4A3D-A2DB-A2277C058724}" type="slidenum">
              <a:rPr lang="en-US" smtClean="0">
                <a:solidFill>
                  <a:srgbClr val="999999"/>
                </a:solidFill>
              </a:rPr>
              <a:pPr/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0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8416" y="989014"/>
            <a:ext cx="6038851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hart Placeholder 14"/>
          <p:cNvSpPr>
            <a:spLocks noGrp="1"/>
          </p:cNvSpPr>
          <p:nvPr>
            <p:ph type="chart" sz="quarter" idx="11"/>
          </p:nvPr>
        </p:nvSpPr>
        <p:spPr>
          <a:xfrm>
            <a:off x="7005561" y="989014"/>
            <a:ext cx="4528156" cy="3584954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2DE53-6F63-3F4D-9DD8-362C369A6F01}" type="slidenum">
              <a:rPr lang="en-US">
                <a:solidFill>
                  <a:srgbClr val="999999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815239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8416" y="989014"/>
            <a:ext cx="10972800" cy="48609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060C5-270B-F64B-8DF9-1DF9F9D366D8}" type="slidenum">
              <a:rPr lang="en-US">
                <a:solidFill>
                  <a:srgbClr val="999999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1793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82096" y="2231578"/>
            <a:ext cx="9627811" cy="2521857"/>
          </a:xfrm>
        </p:spPr>
        <p:txBody>
          <a:bodyPr/>
          <a:lstStyle>
            <a:lvl1pPr marL="0" indent="0" algn="l">
              <a:lnSpc>
                <a:spcPts val="3180"/>
              </a:lnSpc>
              <a:buNone/>
              <a:defRPr sz="2400"/>
            </a:lvl1pPr>
            <a:lvl2pPr marL="0" indent="0" algn="ctr">
              <a:buNone/>
              <a:defRPr sz="2000"/>
            </a:lvl2pPr>
            <a:lvl3pPr marL="0" indent="0" algn="ctr">
              <a:buNone/>
              <a:defRPr sz="2000"/>
            </a:lvl3pPr>
            <a:lvl4pPr marL="0" indent="0" algn="ctr">
              <a:buNone/>
              <a:defRPr sz="2000"/>
            </a:lvl4pPr>
            <a:lvl5pPr marL="0" indent="0" algn="ctr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4DA2C-D596-DE41-A663-CFA846304E69}" type="slidenum">
              <a:rPr lang="en-US">
                <a:solidFill>
                  <a:srgbClr val="999999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58180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C72E2-E852-F34F-BCFD-11CF99A8E3F0}" type="slidenum">
              <a:rPr lang="en-US">
                <a:solidFill>
                  <a:srgbClr val="999999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11601451" y="6486429"/>
            <a:ext cx="590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b="0" i="0" kern="1200">
                <a:solidFill>
                  <a:schemeClr val="accent5"/>
                </a:solidFill>
                <a:latin typeface="Ford Antenna Regular"/>
                <a:ea typeface="ヒラギノ角ゴ Pro W3" charset="0"/>
                <a:cs typeface="Ford Antenna Regular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fld id="{41A33A19-E7D3-CE47-A771-737A500C8343}" type="slidenum">
              <a:rPr lang="en-US" sz="800" smtClean="0">
                <a:solidFill>
                  <a:srgbClr val="4BACC6"/>
                </a:solidFill>
              </a:rPr>
              <a:pPr>
                <a:defRPr/>
              </a:pPr>
              <a:t>‹#›</a:t>
            </a:fld>
            <a:endParaRPr lang="en-US" sz="800" dirty="0">
              <a:solidFill>
                <a:srgbClr val="4BACC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63575"/>
            <a:ext cx="12192000" cy="555625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kern="0" dirty="0">
              <a:solidFill>
                <a:srgbClr val="4BACC6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7571" y="6286733"/>
            <a:ext cx="4905248" cy="50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534590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366933" y="1573390"/>
            <a:ext cx="5234819" cy="3717749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8DB3CC73-2B84-A54D-A2D4-D860F0862AC4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91627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D86E2-D5B9-FC4F-ABBB-C43FD0418917}" type="slidenum">
              <a:rPr lang="en-US">
                <a:solidFill>
                  <a:srgbClr val="999999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07867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>
                <a:solidFill>
                  <a:srgbClr val="474847"/>
                </a:solidFill>
              </a:rPr>
              <a:t>Ford Confidential</a:t>
            </a:r>
            <a:endParaRPr lang="en-US" dirty="0">
              <a:solidFill>
                <a:srgbClr val="4748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04992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1" y="5043489"/>
            <a:ext cx="3272972" cy="1062037"/>
          </a:xfrm>
        </p:spPr>
        <p:txBody>
          <a:bodyPr/>
          <a:lstStyle>
            <a:lvl1pPr marL="117475" indent="-117475">
              <a:lnSpc>
                <a:spcPts val="1200"/>
              </a:lnSpc>
              <a:spcAft>
                <a:spcPts val="0"/>
              </a:spcAft>
              <a:defRPr sz="900"/>
            </a:lvl1pPr>
            <a:lvl2pPr marL="344488" indent="-171450">
              <a:lnSpc>
                <a:spcPts val="1200"/>
              </a:lnSpc>
              <a:spcAft>
                <a:spcPts val="0"/>
              </a:spcAft>
              <a:defRPr sz="900"/>
            </a:lvl2pPr>
            <a:lvl3pPr marL="454025" indent="-109538">
              <a:lnSpc>
                <a:spcPts val="1200"/>
              </a:lnSpc>
              <a:spcAft>
                <a:spcPts val="0"/>
              </a:spcAft>
              <a:defRPr sz="900"/>
            </a:lvl3pPr>
            <a:lvl4pPr marL="688975" indent="-171450">
              <a:lnSpc>
                <a:spcPts val="1200"/>
              </a:lnSpc>
              <a:spcAft>
                <a:spcPts val="0"/>
              </a:spcAft>
              <a:defRPr sz="900"/>
            </a:lvl4pPr>
            <a:lvl5pPr marL="862013" indent="-117475">
              <a:lnSpc>
                <a:spcPts val="1200"/>
              </a:lnSpc>
              <a:spcAft>
                <a:spcPts val="0"/>
              </a:spcAft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235753" y="5043489"/>
            <a:ext cx="3202820" cy="1062037"/>
          </a:xfrm>
        </p:spPr>
        <p:txBody>
          <a:bodyPr/>
          <a:lstStyle>
            <a:lvl1pPr marL="117475" indent="-117475">
              <a:lnSpc>
                <a:spcPts val="1200"/>
              </a:lnSpc>
              <a:spcAft>
                <a:spcPts val="0"/>
              </a:spcAft>
              <a:defRPr sz="900"/>
            </a:lvl1pPr>
            <a:lvl2pPr marL="344488" indent="-171450">
              <a:lnSpc>
                <a:spcPts val="1200"/>
              </a:lnSpc>
              <a:spcAft>
                <a:spcPts val="0"/>
              </a:spcAft>
              <a:defRPr sz="900"/>
            </a:lvl2pPr>
            <a:lvl3pPr marL="454025" indent="-109538">
              <a:lnSpc>
                <a:spcPts val="1200"/>
              </a:lnSpc>
              <a:spcAft>
                <a:spcPts val="0"/>
              </a:spcAft>
              <a:defRPr sz="900"/>
            </a:lvl3pPr>
            <a:lvl4pPr marL="688975" indent="-171450">
              <a:lnSpc>
                <a:spcPts val="1200"/>
              </a:lnSpc>
              <a:spcAft>
                <a:spcPts val="0"/>
              </a:spcAft>
              <a:defRPr sz="900"/>
            </a:lvl4pPr>
            <a:lvl5pPr marL="862013" indent="-117475">
              <a:lnSpc>
                <a:spcPts val="1200"/>
              </a:lnSpc>
              <a:spcAft>
                <a:spcPts val="0"/>
              </a:spcAft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21601" y="5043489"/>
            <a:ext cx="3202820" cy="1062037"/>
          </a:xfrm>
        </p:spPr>
        <p:txBody>
          <a:bodyPr/>
          <a:lstStyle>
            <a:lvl1pPr marL="117475" indent="-117475">
              <a:lnSpc>
                <a:spcPts val="1200"/>
              </a:lnSpc>
              <a:spcAft>
                <a:spcPts val="0"/>
              </a:spcAft>
              <a:defRPr sz="900"/>
            </a:lvl1pPr>
            <a:lvl2pPr marL="344488" indent="-171450">
              <a:lnSpc>
                <a:spcPts val="1200"/>
              </a:lnSpc>
              <a:spcAft>
                <a:spcPts val="0"/>
              </a:spcAft>
              <a:defRPr sz="900"/>
            </a:lvl2pPr>
            <a:lvl3pPr marL="454025" indent="-109538">
              <a:lnSpc>
                <a:spcPts val="1200"/>
              </a:lnSpc>
              <a:spcAft>
                <a:spcPts val="0"/>
              </a:spcAft>
              <a:defRPr sz="900"/>
            </a:lvl3pPr>
            <a:lvl4pPr marL="688975" indent="-171450">
              <a:lnSpc>
                <a:spcPts val="1200"/>
              </a:lnSpc>
              <a:spcAft>
                <a:spcPts val="0"/>
              </a:spcAft>
              <a:defRPr sz="900"/>
            </a:lvl4pPr>
            <a:lvl5pPr marL="862013" indent="-117475">
              <a:lnSpc>
                <a:spcPts val="1200"/>
              </a:lnSpc>
              <a:spcAft>
                <a:spcPts val="0"/>
              </a:spcAft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98689-CE1A-0541-9FFB-B2A5F401D692}" type="slidenum">
              <a:rPr lang="en-US">
                <a:solidFill>
                  <a:srgbClr val="999999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560520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9" descr="world_map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842964"/>
            <a:ext cx="108712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565400" y="1652589"/>
            <a:ext cx="1151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Ford Antenna Regular" charset="0"/>
                <a:cs typeface="Ford Antenna Regular" charset="0"/>
              </a:rPr>
              <a:t>FNA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71633" y="1443039"/>
            <a:ext cx="1151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Ford Antenna Regular" charset="0"/>
                <a:cs typeface="Ford Antenna Regular" charset="0"/>
              </a:rPr>
              <a:t>FoE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7857067" y="1430339"/>
            <a:ext cx="1151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Ford Antenna Regular" charset="0"/>
                <a:cs typeface="Ford Antenna Regular" charset="0"/>
              </a:rPr>
              <a:t>FAPA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617384" y="2881314"/>
            <a:ext cx="1151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Ford Antenna Regular" charset="0"/>
                <a:cs typeface="Ford Antenna Regular" charset="0"/>
              </a:rPr>
              <a:t>FSAO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4147" y="4971019"/>
            <a:ext cx="2562227" cy="282337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99CC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7693" y="5222875"/>
            <a:ext cx="2548680" cy="235188"/>
          </a:xfrm>
        </p:spPr>
        <p:txBody>
          <a:bodyPr anchor="b"/>
          <a:lstStyle>
            <a:lvl1pPr marL="0" indent="0">
              <a:buNone/>
              <a:defRPr sz="1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07693" y="5394961"/>
            <a:ext cx="2548681" cy="1748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7693" y="5704840"/>
            <a:ext cx="2548680" cy="235188"/>
          </a:xfrm>
        </p:spPr>
        <p:txBody>
          <a:bodyPr anchor="b"/>
          <a:lstStyle>
            <a:lvl1pPr marL="0" indent="0">
              <a:buNone/>
              <a:defRPr sz="1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07693" y="5876926"/>
            <a:ext cx="2548681" cy="1748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3115733" y="4971019"/>
            <a:ext cx="2562227" cy="282337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99CC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3129280" y="5222875"/>
            <a:ext cx="2548680" cy="235188"/>
          </a:xfrm>
        </p:spPr>
        <p:txBody>
          <a:bodyPr anchor="b"/>
          <a:lstStyle>
            <a:lvl1pPr marL="0" indent="0">
              <a:buNone/>
              <a:defRPr sz="1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129280" y="5394961"/>
            <a:ext cx="2548681" cy="1748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3129280" y="5704840"/>
            <a:ext cx="2548680" cy="235188"/>
          </a:xfrm>
        </p:spPr>
        <p:txBody>
          <a:bodyPr anchor="b"/>
          <a:lstStyle>
            <a:lvl1pPr marL="0" indent="0">
              <a:buNone/>
              <a:defRPr sz="1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129280" y="5876926"/>
            <a:ext cx="2548681" cy="1748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628640" y="4971019"/>
            <a:ext cx="2562227" cy="282337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99CC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642187" y="5222875"/>
            <a:ext cx="2548680" cy="235188"/>
          </a:xfrm>
        </p:spPr>
        <p:txBody>
          <a:bodyPr anchor="b"/>
          <a:lstStyle>
            <a:lvl1pPr marL="0" indent="0">
              <a:buNone/>
              <a:defRPr sz="1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5642186" y="5394961"/>
            <a:ext cx="2548681" cy="1748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5642187" y="5704840"/>
            <a:ext cx="2548680" cy="235188"/>
          </a:xfrm>
        </p:spPr>
        <p:txBody>
          <a:bodyPr anchor="b"/>
          <a:lstStyle>
            <a:lvl1pPr marL="0" indent="0">
              <a:buNone/>
              <a:defRPr sz="1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642186" y="5876926"/>
            <a:ext cx="2548681" cy="1748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6"/>
          </p:nvPr>
        </p:nvSpPr>
        <p:spPr>
          <a:xfrm>
            <a:off x="8128000" y="4971019"/>
            <a:ext cx="2562227" cy="282337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99CC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7"/>
          </p:nvPr>
        </p:nvSpPr>
        <p:spPr>
          <a:xfrm>
            <a:off x="8141547" y="5222875"/>
            <a:ext cx="2548680" cy="235188"/>
          </a:xfrm>
        </p:spPr>
        <p:txBody>
          <a:bodyPr anchor="b"/>
          <a:lstStyle>
            <a:lvl1pPr marL="0" indent="0">
              <a:buNone/>
              <a:defRPr sz="1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8141546" y="5394961"/>
            <a:ext cx="2548681" cy="1748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9"/>
          </p:nvPr>
        </p:nvSpPr>
        <p:spPr>
          <a:xfrm>
            <a:off x="8141547" y="5704840"/>
            <a:ext cx="2548680" cy="235188"/>
          </a:xfrm>
        </p:spPr>
        <p:txBody>
          <a:bodyPr anchor="b"/>
          <a:lstStyle>
            <a:lvl1pPr marL="0" indent="0">
              <a:buNone/>
              <a:defRPr sz="1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8141546" y="5876926"/>
            <a:ext cx="2548681" cy="1748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Slide Number Placeholder 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BAA69-6BC4-B141-9E9D-F26AB2095ABC}" type="slidenum">
              <a:rPr lang="en-US">
                <a:solidFill>
                  <a:srgbClr val="999999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95858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63575"/>
            <a:ext cx="12192000" cy="555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4BACC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7571" y="6286733"/>
            <a:ext cx="4905248" cy="50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65600" y="6407867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Ford Antenna Cond Light" pitchFamily="50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Ford Confidential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56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 spd="med">
    <p:fade/>
  </p:transition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400" b="1" kern="1200">
          <a:solidFill>
            <a:schemeClr val="tx1"/>
          </a:solidFill>
          <a:latin typeface="Ford Antenna Medium"/>
          <a:ea typeface="ヒラギノ角ゴ Pro W3" pitchFamily="-108" charset="-128"/>
          <a:cs typeface="Ford Antenna Medium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Ford Antenna Medium" charset="0"/>
          <a:ea typeface="ヒラギノ角ゴ Pro W3" pitchFamily="-108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Ford Antenna Medium" charset="0"/>
          <a:ea typeface="ヒラギノ角ゴ Pro W3" pitchFamily="-108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Ford Antenna Medium" charset="0"/>
          <a:ea typeface="ヒラギノ角ゴ Pro W3" pitchFamily="-108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Ford Antenna Medium" charset="0"/>
          <a:ea typeface="ヒラギノ角ゴ Pro W3" pitchFamily="-108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9pPr>
    </p:titleStyle>
    <p:bodyStyle>
      <a:lvl1pPr marL="174625" indent="-1746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200" kern="1200">
          <a:solidFill>
            <a:schemeClr val="tx1"/>
          </a:solidFill>
          <a:latin typeface="Ford Antenna Regular"/>
          <a:ea typeface="ヒラギノ角ゴ Pro W3" pitchFamily="-108" charset="-128"/>
          <a:cs typeface="Ford Antenna Regular"/>
        </a:defRPr>
      </a:lvl1pPr>
      <a:lvl2pPr marL="631825" indent="-1746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–"/>
        <a:defRPr sz="1200" kern="1200">
          <a:solidFill>
            <a:schemeClr val="tx1"/>
          </a:solidFill>
          <a:latin typeface="Ford Antenna Regular"/>
          <a:ea typeface="ヒラギノ角ゴ Pro W3" pitchFamily="-108" charset="-128"/>
          <a:cs typeface="Ford Antenna Regular"/>
        </a:defRPr>
      </a:lvl2pPr>
      <a:lvl3pPr marL="1089025" indent="-1746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200" kern="1200">
          <a:solidFill>
            <a:schemeClr val="tx1"/>
          </a:solidFill>
          <a:latin typeface="Ford Antenna Regular"/>
          <a:ea typeface="ヒラギノ角ゴ Pro W3" pitchFamily="-108" charset="-128"/>
          <a:cs typeface="Ford Antenna Regular"/>
        </a:defRPr>
      </a:lvl3pPr>
      <a:lvl4pPr marL="1546225" indent="-1746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–"/>
        <a:defRPr sz="1200" kern="1200">
          <a:solidFill>
            <a:schemeClr val="tx1"/>
          </a:solidFill>
          <a:latin typeface="Ford Antenna Regular"/>
          <a:ea typeface="ヒラギノ角ゴ Pro W3" pitchFamily="-108" charset="-128"/>
          <a:cs typeface="Ford Antenna Regular"/>
        </a:defRPr>
      </a:lvl4pPr>
      <a:lvl5pPr marL="2003425" indent="-1746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200" kern="1200">
          <a:solidFill>
            <a:schemeClr val="tx1"/>
          </a:solidFill>
          <a:latin typeface="Ford Antenna Regular"/>
          <a:ea typeface="ヒラギノ角ゴ Pro W3" pitchFamily="-108" charset="-128"/>
          <a:cs typeface="Ford Antenn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01451" y="6486429"/>
            <a:ext cx="590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0" i="0">
                <a:solidFill>
                  <a:schemeClr val="accent5"/>
                </a:solidFill>
                <a:latin typeface="Ford Antenna Regular"/>
                <a:cs typeface="Ford Antenna Regular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1A33A19-E7D3-CE47-A771-737A500C8343}" type="slidenum">
              <a:rPr lang="en-US" smtClean="0">
                <a:solidFill>
                  <a:srgbClr val="99999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  <p:sp>
        <p:nvSpPr>
          <p:cNvPr id="1028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628651" y="995364"/>
            <a:ext cx="10972800" cy="485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Title Placeholder 13"/>
          <p:cNvSpPr>
            <a:spLocks noGrp="1"/>
          </p:cNvSpPr>
          <p:nvPr>
            <p:ph type="title"/>
          </p:nvPr>
        </p:nvSpPr>
        <p:spPr bwMode="auto">
          <a:xfrm>
            <a:off x="609600" y="147638"/>
            <a:ext cx="109728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09600" y="663575"/>
            <a:ext cx="10972800" cy="0"/>
          </a:xfrm>
          <a:prstGeom prst="line">
            <a:avLst/>
          </a:prstGeom>
          <a:ln w="12700" cmpd="sng">
            <a:solidFill>
              <a:srgbClr val="A6A6A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9600" y="6433282"/>
            <a:ext cx="7017835" cy="0"/>
          </a:xfrm>
          <a:prstGeom prst="line">
            <a:avLst/>
          </a:prstGeom>
          <a:ln w="28575" cmpd="sng">
            <a:solidFill>
              <a:srgbClr val="17375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5900" y="6240334"/>
            <a:ext cx="3774019" cy="38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65600" y="6407867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Ford Antenna Cond Light" pitchFamily="50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74847"/>
                </a:solidFill>
              </a:rPr>
              <a:t>Ford Confidential</a:t>
            </a:r>
            <a:endParaRPr lang="en-US" dirty="0">
              <a:solidFill>
                <a:srgbClr val="4748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57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transition spd="med">
    <p:fade/>
  </p:transition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Calibri" panose="020F0502020204030204" pitchFamily="34" charset="0"/>
          <a:ea typeface="ヒラギノ角ゴ Pro W3" pitchFamily="-108" charset="-128"/>
          <a:cs typeface="Calibri" panose="020F050202020403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Ford Antenna Medium" charset="0"/>
          <a:ea typeface="ヒラギノ角ゴ Pro W3" pitchFamily="-108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Ford Antenna Medium" charset="0"/>
          <a:ea typeface="ヒラギノ角ゴ Pro W3" pitchFamily="-108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Ford Antenna Medium" charset="0"/>
          <a:ea typeface="ヒラギノ角ゴ Pro W3" pitchFamily="-108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Ford Antenna Medium" charset="0"/>
          <a:ea typeface="ヒラギノ角ゴ Pro W3" pitchFamily="-108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9pPr>
    </p:titleStyle>
    <p:bodyStyle>
      <a:lvl1pPr marL="174625" indent="-1746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ヒラギノ角ゴ Pro W3" pitchFamily="-108" charset="-128"/>
          <a:cs typeface="Century Gothic" panose="020B0502020202020204" pitchFamily="34" charset="0"/>
        </a:defRPr>
      </a:lvl1pPr>
      <a:lvl2pPr marL="631825" indent="-1746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–"/>
        <a:defRPr sz="1600" kern="1200" baseline="0">
          <a:solidFill>
            <a:schemeClr val="tx1"/>
          </a:solidFill>
          <a:latin typeface="Calibri" panose="020F0502020204030204" pitchFamily="34" charset="0"/>
          <a:ea typeface="ヒラギノ角ゴ Pro W3" pitchFamily="-108" charset="-128"/>
          <a:cs typeface="Century Gothic" panose="020B0502020202020204" pitchFamily="34" charset="0"/>
        </a:defRPr>
      </a:lvl2pPr>
      <a:lvl3pPr marL="1089025" indent="-1746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ヒラギノ角ゴ Pro W3" pitchFamily="-108" charset="-128"/>
          <a:cs typeface="Century Gothic" panose="020B0502020202020204" pitchFamily="34" charset="0"/>
        </a:defRPr>
      </a:lvl3pPr>
      <a:lvl4pPr marL="1546225" indent="-1746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–"/>
        <a:defRPr sz="1600" kern="1200" baseline="0">
          <a:solidFill>
            <a:schemeClr val="tx1"/>
          </a:solidFill>
          <a:latin typeface="Calibri" panose="020F0502020204030204" pitchFamily="34" charset="0"/>
          <a:ea typeface="ヒラギノ角ゴ Pro W3" pitchFamily="-108" charset="-128"/>
          <a:cs typeface="Century Gothic" panose="020B0502020202020204" pitchFamily="34" charset="0"/>
        </a:defRPr>
      </a:lvl4pPr>
      <a:lvl5pPr marL="2003425" indent="-1746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ヒラギノ角ゴ Pro W3" pitchFamily="-108" charset="-128"/>
          <a:cs typeface="Century Gothic" panose="020B0502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01451" y="6486429"/>
            <a:ext cx="590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0" i="0">
                <a:solidFill>
                  <a:schemeClr val="accent5"/>
                </a:solidFill>
                <a:latin typeface="Ford Antenna Regular"/>
                <a:cs typeface="Ford Antenna Regular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57BADF3-BCD2-4C59-9DA9-0E8D0DAB9795}" type="slidenum">
              <a:rPr lang="en-US" smtClean="0">
                <a:solidFill>
                  <a:srgbClr val="99999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  <p:sp>
        <p:nvSpPr>
          <p:cNvPr id="1028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628651" y="995364"/>
            <a:ext cx="10972800" cy="485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fld id="{34DC9BCC-BB04-4268-B9B7-25DCF8B34D37}" type="slidenum">
              <a:rPr lang="en-US" smtClean="0"/>
              <a:t>‹#›</a:t>
            </a:fld>
            <a:endParaRPr lang="en-US" dirty="0"/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Title Placeholder 13"/>
          <p:cNvSpPr>
            <a:spLocks noGrp="1"/>
          </p:cNvSpPr>
          <p:nvPr>
            <p:ph type="title"/>
          </p:nvPr>
        </p:nvSpPr>
        <p:spPr bwMode="auto">
          <a:xfrm>
            <a:off x="609600" y="147638"/>
            <a:ext cx="109728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09600" y="663575"/>
            <a:ext cx="10972800" cy="0"/>
          </a:xfrm>
          <a:prstGeom prst="line">
            <a:avLst/>
          </a:prstGeom>
          <a:ln w="12700" cmpd="sng">
            <a:solidFill>
              <a:srgbClr val="A6A6A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9600" y="6433282"/>
            <a:ext cx="7017835" cy="0"/>
          </a:xfrm>
          <a:prstGeom prst="line">
            <a:avLst/>
          </a:prstGeom>
          <a:ln w="28575" cmpd="sng">
            <a:solidFill>
              <a:srgbClr val="17375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5900" y="6240334"/>
            <a:ext cx="3774019" cy="38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65600" y="6407867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74847"/>
                </a:solidFill>
              </a:rPr>
              <a:t>Ford Confidential</a:t>
            </a:r>
            <a:endParaRPr lang="en-US" dirty="0">
              <a:solidFill>
                <a:srgbClr val="4748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63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2" r:id="rId9"/>
  </p:sldLayoutIdLst>
  <p:transition spd="med">
    <p:fade/>
  </p:transition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Century Gothic" panose="020B0502020202020204" pitchFamily="34" charset="0"/>
          <a:ea typeface="ヒラギノ角ゴ Pro W3" pitchFamily="-108" charset="-128"/>
          <a:cs typeface="Century Gothic" panose="020B0502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Ford Antenna Medium" charset="0"/>
          <a:ea typeface="ヒラギノ角ゴ Pro W3" pitchFamily="-108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Ford Antenna Medium" charset="0"/>
          <a:ea typeface="ヒラギノ角ゴ Pro W3" pitchFamily="-108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Ford Antenna Medium" charset="0"/>
          <a:ea typeface="ヒラギノ角ゴ Pro W3" pitchFamily="-108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Ford Antenna Medium" charset="0"/>
          <a:ea typeface="ヒラギノ角ゴ Pro W3" pitchFamily="-108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9pPr>
    </p:titleStyle>
    <p:bodyStyle>
      <a:lvl1pPr marL="174625" indent="-1746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ヒラギノ角ゴ Pro W3" pitchFamily="-108" charset="-128"/>
          <a:cs typeface="Century Gothic" panose="020B0502020202020204" pitchFamily="34" charset="0"/>
        </a:defRPr>
      </a:lvl1pPr>
      <a:lvl2pPr marL="631825" indent="-1746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–"/>
        <a:defRPr sz="1600" kern="1200">
          <a:solidFill>
            <a:schemeClr val="tx1"/>
          </a:solidFill>
          <a:latin typeface="Century Gothic" panose="020B0502020202020204" pitchFamily="34" charset="0"/>
          <a:ea typeface="ヒラギノ角ゴ Pro W3" pitchFamily="-108" charset="-128"/>
          <a:cs typeface="Century Gothic" panose="020B0502020202020204" pitchFamily="34" charset="0"/>
        </a:defRPr>
      </a:lvl2pPr>
      <a:lvl3pPr marL="1089025" indent="-1746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ヒラギノ角ゴ Pro W3" pitchFamily="-108" charset="-128"/>
          <a:cs typeface="Century Gothic" panose="020B0502020202020204" pitchFamily="34" charset="0"/>
        </a:defRPr>
      </a:lvl3pPr>
      <a:lvl4pPr marL="1546225" indent="-1746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–"/>
        <a:defRPr sz="1600" kern="1200">
          <a:solidFill>
            <a:schemeClr val="tx1"/>
          </a:solidFill>
          <a:latin typeface="Century Gothic" panose="020B0502020202020204" pitchFamily="34" charset="0"/>
          <a:ea typeface="ヒラギノ角ゴ Pro W3" pitchFamily="-108" charset="-128"/>
          <a:cs typeface="Century Gothic" panose="020B0502020202020204" pitchFamily="34" charset="0"/>
        </a:defRPr>
      </a:lvl4pPr>
      <a:lvl5pPr marL="2003425" indent="-1746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ヒラギノ角ゴ Pro W3" pitchFamily="-108" charset="-128"/>
          <a:cs typeface="Century Gothic" panose="020B0502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ford.com/MFARD/BDD-Climate-Control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05000" y="2057400"/>
            <a:ext cx="8298873" cy="547706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800" b="1" i="0" kern="1200" cap="all">
                <a:solidFill>
                  <a:schemeClr val="bg1"/>
                </a:solidFill>
                <a:latin typeface="Century Gothic" panose="020B050202020202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algn="ctr">
              <a:defRPr/>
            </a:pPr>
            <a:r>
              <a:rPr lang="en-US" sz="2800" dirty="0" err="1">
                <a:solidFill>
                  <a:sysClr val="window" lastClr="FFFFFF"/>
                </a:solidFill>
                <a:latin typeface="Calibri" panose="020F0502020204030204" pitchFamily="34" charset="0"/>
              </a:rPr>
              <a:t>Bdd</a:t>
            </a:r>
            <a:r>
              <a:rPr lang="en-US" sz="280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 climate control project update</a:t>
            </a:r>
            <a:endParaRPr lang="en-US" sz="360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1DCF2-F8D0-4B23-B11B-7CA1B86BD3FD}"/>
              </a:ext>
            </a:extLst>
          </p:cNvPr>
          <p:cNvSpPr txBox="1"/>
          <p:nvPr/>
        </p:nvSpPr>
        <p:spPr>
          <a:xfrm>
            <a:off x="4038600" y="4115752"/>
            <a:ext cx="4648200" cy="64633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Calibri" panose="020F0502020204030204" pitchFamily="34" charset="0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BA41B-7A42-4698-9C48-84F3BD6CDFAA}"/>
              </a:ext>
            </a:extLst>
          </p:cNvPr>
          <p:cNvSpPr txBox="1"/>
          <p:nvPr/>
        </p:nvSpPr>
        <p:spPr>
          <a:xfrm>
            <a:off x="5334000" y="4762083"/>
            <a:ext cx="1524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prstClr val="white"/>
                </a:solidFill>
                <a:latin typeface="Calibri" panose="020F0502020204030204" pitchFamily="34" charset="0"/>
              </a:rPr>
              <a:t>Aman Chopra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prstClr val="white"/>
                </a:solidFill>
                <a:latin typeface="Calibri" panose="020F0502020204030204" pitchFamily="34" charset="0"/>
              </a:rPr>
              <a:t>Mahtab Fard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prstClr val="white"/>
                </a:solidFill>
                <a:latin typeface="Calibri" panose="020F0502020204030204" pitchFamily="34" charset="0"/>
              </a:rPr>
              <a:t>07/15/2020</a:t>
            </a:r>
          </a:p>
          <a:p>
            <a:pPr>
              <a:spcAft>
                <a:spcPts val="600"/>
              </a:spcAft>
            </a:pPr>
            <a:endParaRPr lang="en-US" sz="1200" dirty="0">
              <a:latin typeface="Ford Antenna Regular"/>
              <a:cs typeface="Ford Antenna Regula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7D420E-A50B-43AE-B3B1-C8A32B056D37}"/>
              </a:ext>
            </a:extLst>
          </p:cNvPr>
          <p:cNvSpPr txBox="1"/>
          <p:nvPr/>
        </p:nvSpPr>
        <p:spPr>
          <a:xfrm>
            <a:off x="4263736" y="4131141"/>
            <a:ext cx="358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 pitchFamily="34" charset="0"/>
              </a:rPr>
              <a:t>Connected Vehicle Analytics – GDIA </a:t>
            </a:r>
          </a:p>
          <a:p>
            <a:pPr>
              <a:spcAft>
                <a:spcPts val="600"/>
              </a:spcAft>
            </a:pPr>
            <a:endParaRPr lang="en-US" sz="1200" dirty="0">
              <a:latin typeface="Ford Antenna Regular"/>
              <a:cs typeface="Ford Antenn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213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3AD353-4A82-4CF9-8AED-87EA6256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9502"/>
            <a:ext cx="10972800" cy="469900"/>
          </a:xfrm>
        </p:spPr>
        <p:txBody>
          <a:bodyPr/>
          <a:lstStyle/>
          <a:p>
            <a:r>
              <a:rPr lang="en-US" dirty="0"/>
              <a:t>Understanding the Difference in Actual and Requested Temperature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F82B2-4465-46C9-862B-F112B2F542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99999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38C26-3302-4559-B042-B6DB595514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2192000" cy="481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79431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3AD353-4A82-4CF9-8AED-87EA6256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9502"/>
            <a:ext cx="10972800" cy="469900"/>
          </a:xfrm>
        </p:spPr>
        <p:txBody>
          <a:bodyPr/>
          <a:lstStyle/>
          <a:p>
            <a:r>
              <a:rPr lang="en-US" dirty="0"/>
              <a:t>Understanding the Difference in Actual and Requested Temperature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F82B2-4465-46C9-862B-F112B2F542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99999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109B8-7CEA-44EF-99F0-4A286F5755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1" b="5700"/>
          <a:stretch/>
        </p:blipFill>
        <p:spPr>
          <a:xfrm>
            <a:off x="2085109" y="751901"/>
            <a:ext cx="8021782" cy="535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7608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CEA4D-7E15-4A18-9C7A-F65ECD1BA6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F9134E-A3F3-4A09-8946-EBED2078658B}" type="slidenum">
              <a:rPr lang="en-US" smtClean="0">
                <a:solidFill>
                  <a:srgbClr val="999999"/>
                </a:solidFill>
              </a:rPr>
              <a:pPr/>
              <a:t>12</a:t>
            </a:fld>
            <a:endParaRPr lang="en-US" dirty="0">
              <a:solidFill>
                <a:srgbClr val="999999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6591EC7-B283-4F77-B0F4-27E8328F8E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89154394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3AD353-4A82-4CF9-8AED-87EA6256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Time Intervals With Negative Temperatures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F82B2-4465-46C9-862B-F112B2F542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99999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2DB34E-6C5F-4EB2-A9DB-4EA6EA5BD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65" y="1107138"/>
            <a:ext cx="10871270" cy="4643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32E10F-6EF9-4EA1-9E62-0E6D6F584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65" y="734143"/>
            <a:ext cx="9373908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74023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3AD353-4A82-4CF9-8AED-87EA6256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Time Intervals With Negative Temperatures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F82B2-4465-46C9-862B-F112B2F542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999999"/>
              </a:solidFill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A0CB7F8-F219-4A57-89BA-D4B50A22DF59}"/>
              </a:ext>
            </a:extLst>
          </p:cNvPr>
          <p:cNvSpPr txBox="1">
            <a:spLocks/>
          </p:cNvSpPr>
          <p:nvPr/>
        </p:nvSpPr>
        <p:spPr bwMode="auto">
          <a:xfrm>
            <a:off x="628416" y="989014"/>
            <a:ext cx="10972800" cy="486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174625" indent="-1746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1600" kern="1200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1pPr>
            <a:lvl2pPr marL="631825" indent="-1746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–"/>
              <a:defRPr sz="1600" kern="1200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2pPr>
            <a:lvl3pPr marL="1089025" indent="-1746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1600" kern="1200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3pPr>
            <a:lvl4pPr marL="1546225" indent="-1746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–"/>
              <a:defRPr sz="1600" kern="1200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4pPr>
            <a:lvl5pPr marL="2003425" indent="-1746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1600" kern="1200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ea typeface="+mn-ea"/>
                <a:cs typeface="Calibri" panose="020F0502020204030204" pitchFamily="34" charset="0"/>
              </a:rPr>
              <a:t>Over the span of summer 2019 (May - July), the actual temperature is below 0°C every 161296 seconds (1.8 days) on average.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B9FB1E-615E-49B3-865B-150BCFD52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67" y="2057400"/>
            <a:ext cx="9612066" cy="4029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5FD233-577F-4A7B-9921-20E2D1536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819400"/>
            <a:ext cx="9184319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45500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3AD353-4A82-4CF9-8AED-87EA6256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Time Intervals With Negative Temperatures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F82B2-4465-46C9-862B-F112B2F542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99999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14BD3-B531-402E-953D-B0C49B1B4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98" y="911623"/>
            <a:ext cx="11929403" cy="503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89026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3AD353-4A82-4CF9-8AED-87EA6256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Time Intervals With Negative Temperatures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F82B2-4465-46C9-862B-F112B2F542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99999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389AAA-10A1-4732-872C-F0601A87E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" y="762000"/>
            <a:ext cx="9921240" cy="553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5447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3AD353-4A82-4CF9-8AED-87EA6256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Time Intervals With Negative Temperatures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F82B2-4465-46C9-862B-F112B2F542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999999"/>
              </a:solidFill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A0CB7F8-F219-4A57-89BA-D4B50A22DF59}"/>
              </a:ext>
            </a:extLst>
          </p:cNvPr>
          <p:cNvSpPr txBox="1">
            <a:spLocks/>
          </p:cNvSpPr>
          <p:nvPr/>
        </p:nvSpPr>
        <p:spPr bwMode="auto">
          <a:xfrm>
            <a:off x="628416" y="989014"/>
            <a:ext cx="10972800" cy="486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174625" indent="-1746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1600" kern="1200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1pPr>
            <a:lvl2pPr marL="631825" indent="-1746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–"/>
              <a:defRPr sz="1600" kern="1200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2pPr>
            <a:lvl3pPr marL="1089025" indent="-1746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1600" kern="1200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3pPr>
            <a:lvl4pPr marL="1546225" indent="-1746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–"/>
              <a:defRPr sz="1600" kern="1200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4pPr>
            <a:lvl5pPr marL="2003425" indent="-1746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1600" kern="1200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ea typeface="+mn-ea"/>
                <a:cs typeface="Calibri" panose="020F0502020204030204" pitchFamily="34" charset="0"/>
              </a:rPr>
              <a:t>Interval 57 looks particularly concerning, as it lasts the longest (31 seconds) and reaches a minimum temperature of -0.6.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251BF2-23C0-42EA-96F9-D1146D9AD4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5" r="11905"/>
          <a:stretch/>
        </p:blipFill>
        <p:spPr>
          <a:xfrm>
            <a:off x="3429000" y="1445672"/>
            <a:ext cx="5334000" cy="472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7089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CEA4D-7E15-4A18-9C7A-F65ECD1BA6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F9134E-A3F3-4A09-8946-EBED2078658B}" type="slidenum">
              <a:rPr lang="en-US" smtClean="0">
                <a:solidFill>
                  <a:srgbClr val="999999"/>
                </a:solidFill>
              </a:rPr>
              <a:pPr/>
              <a:t>18</a:t>
            </a:fld>
            <a:endParaRPr lang="en-US" dirty="0">
              <a:solidFill>
                <a:srgbClr val="999999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6591EC7-B283-4F77-B0F4-27E8328F8E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53004142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3AD353-4A82-4CF9-8AED-87EA6256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F82B2-4465-46C9-862B-F112B2F542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999999"/>
              </a:solidFill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A0CB7F8-F219-4A57-89BA-D4B50A22DF59}"/>
              </a:ext>
            </a:extLst>
          </p:cNvPr>
          <p:cNvSpPr txBox="1">
            <a:spLocks/>
          </p:cNvSpPr>
          <p:nvPr/>
        </p:nvSpPr>
        <p:spPr bwMode="auto">
          <a:xfrm>
            <a:off x="628416" y="989014"/>
            <a:ext cx="10972800" cy="486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174625" indent="-1746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1600" kern="1200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1pPr>
            <a:lvl2pPr marL="631825" indent="-1746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–"/>
              <a:defRPr sz="1600" kern="1200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2pPr>
            <a:lvl3pPr marL="1089025" indent="-1746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1600" kern="1200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3pPr>
            <a:lvl4pPr marL="1546225" indent="-1746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–"/>
              <a:defRPr sz="1600" kern="1200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4pPr>
            <a:lvl5pPr marL="2003425" indent="-1746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1600" kern="1200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a typeface="+mn-ea"/>
                <a:cs typeface="Calibri" panose="020F0502020204030204" pitchFamily="34" charset="0"/>
              </a:rPr>
              <a:t>We wanted to seek your advice to determine moving forward and whether any of these correlations provide insight to your team.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9F0EA3-A24E-4D41-B548-BCE942328692}"/>
              </a:ext>
            </a:extLst>
          </p:cNvPr>
          <p:cNvGrpSpPr/>
          <p:nvPr/>
        </p:nvGrpSpPr>
        <p:grpSpPr>
          <a:xfrm>
            <a:off x="1182947" y="2438400"/>
            <a:ext cx="9863738" cy="3560772"/>
            <a:chOff x="658484" y="1650622"/>
            <a:chExt cx="10847716" cy="4013955"/>
          </a:xfrm>
        </p:grpSpPr>
        <p:graphicFrame>
          <p:nvGraphicFramePr>
            <p:cNvPr id="10" name="Diagram 9">
              <a:extLst>
                <a:ext uri="{FF2B5EF4-FFF2-40B4-BE49-F238E27FC236}">
                  <a16:creationId xmlns:a16="http://schemas.microsoft.com/office/drawing/2014/main" id="{DEC263C9-EFFA-4840-9E4F-06931640872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06533291"/>
                </p:ext>
              </p:extLst>
            </p:nvPr>
          </p:nvGraphicFramePr>
          <p:xfrm>
            <a:off x="2895600" y="1650622"/>
            <a:ext cx="8610600" cy="401395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1" name="Diagram 10">
              <a:extLst>
                <a:ext uri="{FF2B5EF4-FFF2-40B4-BE49-F238E27FC236}">
                  <a16:creationId xmlns:a16="http://schemas.microsoft.com/office/drawing/2014/main" id="{D1AE5FF7-D771-4394-9586-A6695C5EE36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97813537"/>
                </p:ext>
              </p:extLst>
            </p:nvPr>
          </p:nvGraphicFramePr>
          <p:xfrm>
            <a:off x="658484" y="1682274"/>
            <a:ext cx="1856116" cy="39576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5177587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EC8E9A-A02B-4D99-A69C-6501F3E00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When analyzing F-150s, we should create two variable parameters, x and y, that allow us to include positive temperatures below x for y seconds within a subzero interval. Currently, subzero intervals include only negative temperatures, despite the fact that the temperature could become positive for 1 second and then drop below 0 again.</a:t>
            </a:r>
          </a:p>
          <a:p>
            <a:r>
              <a:rPr lang="en-US" sz="1800" dirty="0"/>
              <a:t>Our analysis should include statistics on how far below 0°C the temperature drops in each subzero interval. For example, an interval with temperatures reaching -5° C is more concerning than -0.25°C.</a:t>
            </a:r>
          </a:p>
          <a:p>
            <a:r>
              <a:rPr lang="en-US" sz="1800" dirty="0"/>
              <a:t>We should include recirculation signals.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400" i="1" dirty="0"/>
          </a:p>
          <a:p>
            <a:pPr marL="0" indent="0">
              <a:buNone/>
            </a:pPr>
            <a:endParaRPr lang="en-US" sz="1400" i="1" dirty="0"/>
          </a:p>
          <a:p>
            <a:pPr marL="0" indent="0">
              <a:buNone/>
            </a:pPr>
            <a:r>
              <a:rPr lang="en-US" sz="1400" i="1" dirty="0"/>
              <a:t>* All temperatures being analyzed are in °C.</a:t>
            </a:r>
          </a:p>
          <a:p>
            <a:endParaRPr lang="en-US" sz="1200" b="1" dirty="0"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384CAE-8080-480C-A0D2-2C3B9159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From Last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7DBDA-0549-4B58-8D20-E1C048368F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354583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CEA4D-7E15-4A18-9C7A-F65ECD1BA6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F9134E-A3F3-4A09-8946-EBED2078658B}" type="slidenum">
              <a:rPr lang="en-US" smtClean="0">
                <a:solidFill>
                  <a:srgbClr val="999999"/>
                </a:solidFill>
              </a:rPr>
              <a:pPr/>
              <a:t>20</a:t>
            </a:fld>
            <a:endParaRPr lang="en-US" dirty="0">
              <a:solidFill>
                <a:srgbClr val="999999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6591EC7-B283-4F77-B0F4-27E8328F8E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716788541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51A1C5-835D-481C-8C7D-2EA382B967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Notebooks w/ Analysis: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https://github.ford.com/MFARD/BDD-Climate-Control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71836-C078-4C10-A5E2-0673934C75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F0F9134E-A3F3-4A09-8946-EBED2078658B}" type="slidenum">
              <a:rPr lang="en-US" smtClean="0">
                <a:solidFill>
                  <a:srgbClr val="999999"/>
                </a:solidFill>
              </a:rPr>
              <a:pPr/>
              <a:t>21</a:t>
            </a:fld>
            <a:endParaRPr lang="en-US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247830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26B427-8020-42FE-8CAC-5B3E67A212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0661" y="1137139"/>
            <a:ext cx="4450675" cy="469901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b="1" dirty="0"/>
              <a:t>Extract all 784 F-150 VINs from BDD.</a:t>
            </a:r>
          </a:p>
          <a:p>
            <a:pPr marL="228600" indent="-228600" algn="ctr">
              <a:buFont typeface="+mj-lt"/>
              <a:buAutoNum type="arabicPeriod"/>
            </a:pPr>
            <a:endParaRPr lang="en-US" sz="1200" b="1" dirty="0">
              <a:latin typeface="Century Gothic" panose="020B0502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3DCD68-FF33-4972-9D95-228E8346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F-150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DEBF9-D90F-4EDE-B35B-02AEFFCC41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999999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BE77724-480C-4440-9A3F-006C291004B9}"/>
              </a:ext>
            </a:extLst>
          </p:cNvPr>
          <p:cNvGrpSpPr/>
          <p:nvPr/>
        </p:nvGrpSpPr>
        <p:grpSpPr>
          <a:xfrm>
            <a:off x="2330726" y="1603523"/>
            <a:ext cx="7530547" cy="4557962"/>
            <a:chOff x="2330726" y="1603523"/>
            <a:chExt cx="7530547" cy="45579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55A5A1C-9556-41A4-AF54-6AED1DF1C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0726" y="1603523"/>
              <a:ext cx="7530547" cy="455796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85DF4D-599E-4350-A3EF-B8FD8A98A2D8}"/>
                </a:ext>
              </a:extLst>
            </p:cNvPr>
            <p:cNvSpPr txBox="1"/>
            <p:nvPr/>
          </p:nvSpPr>
          <p:spPr>
            <a:xfrm>
              <a:off x="2757269" y="2133600"/>
              <a:ext cx="1331946" cy="358726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sz="1200" b="1" dirty="0">
                <a:latin typeface="Century Gothic" panose="020B0502020202020204" pitchFamily="34" charset="0"/>
                <a:cs typeface="Ford Antenna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104769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26B427-8020-42FE-8CAC-5B3E67A212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1230" y="769228"/>
            <a:ext cx="5349539" cy="469901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b="1" dirty="0"/>
              <a:t>64 2018 F-150s subset based on selection criteria.</a:t>
            </a:r>
            <a:endParaRPr lang="en-US" sz="1200" b="1" dirty="0">
              <a:latin typeface="Century Gothic" panose="020B0502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3DCD68-FF33-4972-9D95-228E8346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F-150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DEBF9-D90F-4EDE-B35B-02AEFFCC41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999999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BF7DF3-2D3C-4D91-BF3E-F12DF99B3AA2}"/>
              </a:ext>
            </a:extLst>
          </p:cNvPr>
          <p:cNvGrpSpPr/>
          <p:nvPr/>
        </p:nvGrpSpPr>
        <p:grpSpPr>
          <a:xfrm>
            <a:off x="2286000" y="1219200"/>
            <a:ext cx="7620000" cy="5039032"/>
            <a:chOff x="2286000" y="1219200"/>
            <a:chExt cx="7620000" cy="5039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A08A87-B5E7-43F2-A81A-176D0C859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0" y="1219200"/>
              <a:ext cx="7620000" cy="503903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E1CF15-465E-4DF9-9E1B-A0555C78DBA4}"/>
                </a:ext>
              </a:extLst>
            </p:cNvPr>
            <p:cNvSpPr txBox="1"/>
            <p:nvPr/>
          </p:nvSpPr>
          <p:spPr>
            <a:xfrm>
              <a:off x="2528668" y="1524000"/>
              <a:ext cx="762000" cy="4259734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sz="1200" b="1" dirty="0">
                <a:latin typeface="Century Gothic" panose="020B0502020202020204" pitchFamily="34" charset="0"/>
                <a:cs typeface="Ford Antenna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85478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26B427-8020-42FE-8CAC-5B3E67A212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1230" y="685800"/>
            <a:ext cx="5349539" cy="469901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b="1" dirty="0"/>
              <a:t>100 2019 F-150s subset based on selection criteria.</a:t>
            </a:r>
            <a:endParaRPr lang="en-US" sz="1200" b="1" dirty="0">
              <a:latin typeface="Century Gothic" panose="020B0502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3DCD68-FF33-4972-9D95-228E8346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F-150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DEBF9-D90F-4EDE-B35B-02AEFFCC41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999999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579DFE-246A-423F-8CEE-85D149FA8F0C}"/>
              </a:ext>
            </a:extLst>
          </p:cNvPr>
          <p:cNvGrpSpPr/>
          <p:nvPr/>
        </p:nvGrpSpPr>
        <p:grpSpPr>
          <a:xfrm>
            <a:off x="2619373" y="1033486"/>
            <a:ext cx="6953251" cy="5257079"/>
            <a:chOff x="2619373" y="1033486"/>
            <a:chExt cx="6953251" cy="525707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84C309-454F-43C1-85C5-1E235B78E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9373" y="1033486"/>
              <a:ext cx="6953251" cy="525707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0EA092-9265-472B-88B1-08F6AEFD2576}"/>
                </a:ext>
              </a:extLst>
            </p:cNvPr>
            <p:cNvSpPr txBox="1"/>
            <p:nvPr/>
          </p:nvSpPr>
          <p:spPr>
            <a:xfrm>
              <a:off x="2847536" y="1312482"/>
              <a:ext cx="601830" cy="465338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sz="1200" b="1" dirty="0">
                <a:latin typeface="Century Gothic" panose="020B0502020202020204" pitchFamily="34" charset="0"/>
                <a:cs typeface="Ford Antenna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8630736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CEA4D-7E15-4A18-9C7A-F65ECD1BA6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F9134E-A3F3-4A09-8946-EBED2078658B}" type="slidenum">
              <a:rPr lang="en-US" smtClean="0">
                <a:solidFill>
                  <a:srgbClr val="999999"/>
                </a:solidFill>
              </a:rPr>
              <a:pPr/>
              <a:t>25</a:t>
            </a:fld>
            <a:endParaRPr lang="en-US" dirty="0">
              <a:solidFill>
                <a:srgbClr val="999999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6591EC7-B283-4F77-B0F4-27E8328F8E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/>
              <a:t>Additional Visuals</a:t>
            </a:r>
          </a:p>
        </p:txBody>
      </p:sp>
    </p:spTree>
    <p:extLst>
      <p:ext uri="{BB962C8B-B14F-4D97-AF65-F5344CB8AC3E}">
        <p14:creationId xmlns:p14="http://schemas.microsoft.com/office/powerpoint/2010/main" val="1448386141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3DCD68-FF33-4972-9D95-228E8346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 88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DEBF9-D90F-4EDE-B35B-02AEFFCC41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999999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969871-8638-479D-89FC-3170B7DB11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2684"/>
            <a:ext cx="12192000" cy="4812631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97852E71-2AD4-4EC0-9E7C-F7F83D57A8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0315" y="787733"/>
            <a:ext cx="5951370" cy="469901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b="1" dirty="0"/>
              <a:t>Increase in actual temperature when pedal position = 0.</a:t>
            </a:r>
            <a:endParaRPr lang="en-US" sz="12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40371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3DCD68-FF33-4972-9D95-228E8346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 Between Features for Negative Temperature Intervals (Trips 76 &amp; 79)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DEBF9-D90F-4EDE-B35B-02AEFFCC41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999999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DFE160-0933-400D-A223-87392F21B1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4" r="11656"/>
          <a:stretch/>
        </p:blipFill>
        <p:spPr>
          <a:xfrm>
            <a:off x="626463" y="1157068"/>
            <a:ext cx="5268566" cy="45640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7816EE-4670-4189-8699-34E143115A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5" r="12857"/>
          <a:stretch/>
        </p:blipFill>
        <p:spPr>
          <a:xfrm>
            <a:off x="6530283" y="1146969"/>
            <a:ext cx="5099303" cy="456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56899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3DCD68-FF33-4972-9D95-228E8346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 Between Features for Negative Temperature Intervals (Trip 92)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DEBF9-D90F-4EDE-B35B-02AEFFCC41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999999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7320F1-72BB-4592-AFBB-8FE41D79C4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5" r="13809"/>
          <a:stretch/>
        </p:blipFill>
        <p:spPr>
          <a:xfrm>
            <a:off x="3352800" y="946606"/>
            <a:ext cx="5486400" cy="496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0482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029B73-9531-4166-A1CD-EA93E73293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0716" y="1071515"/>
            <a:ext cx="109728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We have pulled data spanning the summer months (May – July) for 1 2019 F-150, which we are currently analyzing. In the coming week, we hope to scale this analysis to more F-150s for further insights.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C0DEE1-601A-4510-AD4B-9BE206C4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EEF07-9069-44B9-A0C1-80CDBE553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999999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1CAFD3C-5969-44C9-A2D4-49E41D337F38}"/>
              </a:ext>
            </a:extLst>
          </p:cNvPr>
          <p:cNvGrpSpPr/>
          <p:nvPr/>
        </p:nvGrpSpPr>
        <p:grpSpPr>
          <a:xfrm>
            <a:off x="658484" y="1650622"/>
            <a:ext cx="10847716" cy="4013955"/>
            <a:chOff x="658484" y="1650622"/>
            <a:chExt cx="10847716" cy="4013955"/>
          </a:xfrm>
        </p:grpSpPr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DD5C2FCF-A137-4CD5-B67B-D981A0DF757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1857208"/>
                </p:ext>
              </p:extLst>
            </p:nvPr>
          </p:nvGraphicFramePr>
          <p:xfrm>
            <a:off x="2895600" y="1650622"/>
            <a:ext cx="8610600" cy="401395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7F671697-593C-4639-A8F1-2A437C5612D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42841589"/>
                </p:ext>
              </p:extLst>
            </p:nvPr>
          </p:nvGraphicFramePr>
          <p:xfrm>
            <a:off x="658484" y="1682274"/>
            <a:ext cx="1856116" cy="39576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8579808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EC8E9A-A02B-4D99-A69C-6501F3E00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High frequency data pulled from BDD for 2019 F-150 spanning months 05/19 – 07/19.</a:t>
            </a:r>
          </a:p>
          <a:p>
            <a:r>
              <a:rPr lang="en-US" sz="1800" dirty="0"/>
              <a:t>Trips defined by an interval where the difference between epoch is &lt; 1800 (30 minutes). </a:t>
            </a:r>
          </a:p>
          <a:p>
            <a:r>
              <a:rPr lang="en-US" sz="1800" dirty="0"/>
              <a:t>Trips lasting less than 60 seconds or more than 12 hours filtered out.</a:t>
            </a:r>
          </a:p>
          <a:p>
            <a:r>
              <a:rPr lang="en-US" sz="1800" dirty="0"/>
              <a:t>Data filtered to only keep intervals where AC is on.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400" i="1" dirty="0"/>
          </a:p>
          <a:p>
            <a:pPr marL="0" indent="0">
              <a:buNone/>
            </a:pPr>
            <a:endParaRPr lang="en-US" sz="1400" i="1" dirty="0"/>
          </a:p>
          <a:p>
            <a:endParaRPr lang="en-US" sz="1200" b="1" dirty="0"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384CAE-8080-480C-A0D2-2C3B9159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 &amp; Preprocessing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7DBDA-0549-4B58-8D20-E1C048368F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25661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EC8E9A-A02B-4D99-A69C-6501F3E00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416" y="989014"/>
            <a:ext cx="3410184" cy="4860924"/>
          </a:xfrm>
        </p:spPr>
        <p:txBody>
          <a:bodyPr/>
          <a:lstStyle/>
          <a:p>
            <a:r>
              <a:rPr lang="en-US" sz="1800" dirty="0"/>
              <a:t>Quality: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400" i="1" dirty="0"/>
          </a:p>
          <a:p>
            <a:pPr marL="0" indent="0">
              <a:buNone/>
            </a:pPr>
            <a:endParaRPr lang="en-US" sz="1400" i="1" dirty="0"/>
          </a:p>
          <a:p>
            <a:endParaRPr lang="en-US" sz="1200" b="1" dirty="0"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384CAE-8080-480C-A0D2-2C3B9159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 &amp; Preprocessing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7DBDA-0549-4B58-8D20-E1C048368F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99999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847DE-A9BC-411F-B73A-36D5700F6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71600"/>
            <a:ext cx="3276600" cy="4884448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EF41275-85B1-4444-921B-FD7955E2E52C}"/>
              </a:ext>
            </a:extLst>
          </p:cNvPr>
          <p:cNvSpPr txBox="1">
            <a:spLocks/>
          </p:cNvSpPr>
          <p:nvPr/>
        </p:nvSpPr>
        <p:spPr bwMode="auto">
          <a:xfrm>
            <a:off x="4743218" y="989014"/>
            <a:ext cx="6534382" cy="486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174625" indent="-1746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1600" kern="1200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1pPr>
            <a:lvl2pPr marL="631825" indent="-1746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–"/>
              <a:defRPr sz="1600" kern="1200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2pPr>
            <a:lvl3pPr marL="1089025" indent="-1746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1600" kern="1200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3pPr>
            <a:lvl4pPr marL="1546225" indent="-1746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–"/>
              <a:defRPr sz="1600" kern="1200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4pPr>
            <a:lvl5pPr marL="2003425" indent="-1746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1600" kern="1200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Missing values imputed using a combination of forward-filling for features with at least 50% non-null values and KNN for remaining features.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Font typeface="Arial" charset="0"/>
              <a:buNone/>
            </a:pPr>
            <a:endParaRPr lang="en-US" sz="1800" dirty="0"/>
          </a:p>
          <a:p>
            <a:pPr marL="0" indent="0">
              <a:buFont typeface="Arial" charset="0"/>
              <a:buNone/>
            </a:pPr>
            <a:endParaRPr lang="en-US" sz="1800" dirty="0"/>
          </a:p>
          <a:p>
            <a:pPr marL="0" indent="0">
              <a:buFont typeface="Arial" charset="0"/>
              <a:buNone/>
            </a:pPr>
            <a:endParaRPr lang="en-US" sz="1800" dirty="0"/>
          </a:p>
          <a:p>
            <a:pPr marL="0" indent="0">
              <a:buFont typeface="Arial" charset="0"/>
              <a:buNone/>
            </a:pPr>
            <a:endParaRPr lang="en-US" sz="1800" dirty="0"/>
          </a:p>
          <a:p>
            <a:pPr marL="0" indent="0">
              <a:buFont typeface="Arial" charset="0"/>
              <a:buNone/>
            </a:pPr>
            <a:endParaRPr lang="en-US" sz="1800" dirty="0"/>
          </a:p>
          <a:p>
            <a:pPr marL="0" indent="0">
              <a:buFont typeface="Arial" charset="0"/>
              <a:buNone/>
            </a:pPr>
            <a:endParaRPr lang="en-US" sz="1400" i="1" dirty="0"/>
          </a:p>
          <a:p>
            <a:pPr marL="0" indent="0">
              <a:buFont typeface="Arial" charset="0"/>
              <a:buNone/>
            </a:pPr>
            <a:endParaRPr lang="en-US" sz="1400" i="1" dirty="0"/>
          </a:p>
          <a:p>
            <a:endParaRPr lang="en-US" sz="1200" b="1" dirty="0">
              <a:latin typeface="Century Gothic" panose="020B0502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896170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384CAE-8080-480C-A0D2-2C3B9159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Statistics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7DBDA-0549-4B58-8D20-E1C048368F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99999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BC57C-1890-464F-80F3-8AD6AE0BB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5" y="1063551"/>
            <a:ext cx="11295130" cy="463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4398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384CAE-8080-480C-A0D2-2C3B9159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Statistics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7DBDA-0549-4B58-8D20-E1C048368F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99999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51C1F-6B4C-45D0-AC03-9A6DCC459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1" r="1905"/>
          <a:stretch/>
        </p:blipFill>
        <p:spPr>
          <a:xfrm>
            <a:off x="2585524" y="762000"/>
            <a:ext cx="7020951" cy="552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80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3AD353-4A82-4CF9-8AED-87EA6256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VIN #############1079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F82B2-4465-46C9-862B-F112B2F542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999999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2EDBA61-90CB-4941-B59C-BFD5B616C2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884176"/>
              </p:ext>
            </p:extLst>
          </p:nvPr>
        </p:nvGraphicFramePr>
        <p:xfrm>
          <a:off x="838200" y="1447800"/>
          <a:ext cx="10515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CCA032B4-4FA7-4850-9705-3196F69304CB}"/>
              </a:ext>
            </a:extLst>
          </p:cNvPr>
          <p:cNvSpPr txBox="1">
            <a:spLocks/>
          </p:cNvSpPr>
          <p:nvPr/>
        </p:nvSpPr>
        <p:spPr bwMode="auto">
          <a:xfrm>
            <a:off x="628416" y="901700"/>
            <a:ext cx="109728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174625" indent="-1746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1600" kern="1200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1pPr>
            <a:lvl2pPr marL="631825" indent="-1746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–"/>
              <a:defRPr sz="1600" kern="1200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2pPr>
            <a:lvl3pPr marL="1089025" indent="-1746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1600" kern="1200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3pPr>
            <a:lvl4pPr marL="1546225" indent="-1746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–"/>
              <a:defRPr sz="1600" kern="1200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4pPr>
            <a:lvl5pPr marL="2003425" indent="-1746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1600" kern="1200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/>
              <a:t>Our study is divided into two main analyses:</a:t>
            </a:r>
            <a:endParaRPr lang="en-US" sz="2200" dirty="0"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0673DF-7980-4345-99D3-21C20CA51B3F}"/>
              </a:ext>
            </a:extLst>
          </p:cNvPr>
          <p:cNvSpPr txBox="1"/>
          <p:nvPr/>
        </p:nvSpPr>
        <p:spPr>
          <a:xfrm>
            <a:off x="900332" y="2539772"/>
            <a:ext cx="4953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/>
              <a:t>Understanding how the difference in actual temp. and requested temp. changes through the span of data collection.</a:t>
            </a:r>
          </a:p>
        </p:txBody>
      </p:sp>
    </p:spTree>
    <p:extLst>
      <p:ext uri="{BB962C8B-B14F-4D97-AF65-F5344CB8AC3E}">
        <p14:creationId xmlns:p14="http://schemas.microsoft.com/office/powerpoint/2010/main" val="810172902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3AD353-4A82-4CF9-8AED-87EA6256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9502"/>
            <a:ext cx="10972800" cy="469900"/>
          </a:xfrm>
        </p:spPr>
        <p:txBody>
          <a:bodyPr/>
          <a:lstStyle/>
          <a:p>
            <a:r>
              <a:rPr lang="en-US" dirty="0"/>
              <a:t>Understanding the Difference in Actual and Requested Temperature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F82B2-4465-46C9-862B-F112B2F542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999999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40A50F-4390-43D3-B28F-F2E9C702D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785" y="780287"/>
            <a:ext cx="5220429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8845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Cover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600"/>
          </a:spcAft>
          <a:defRPr sz="1200" dirty="0" smtClean="0">
            <a:latin typeface="Ford Antenna Regular"/>
            <a:cs typeface="Ford Antenna 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GDIA PPT Template">
  <a:themeElements>
    <a:clrScheme name="Ford_GLS_3_0_Colors">
      <a:dk1>
        <a:srgbClr val="474847"/>
      </a:dk1>
      <a:lt1>
        <a:srgbClr val="FFFFFF"/>
      </a:lt1>
      <a:dk2>
        <a:srgbClr val="91A3B0"/>
      </a:dk2>
      <a:lt2>
        <a:srgbClr val="FFFFFF"/>
      </a:lt2>
      <a:accent1>
        <a:srgbClr val="455968"/>
      </a:accent1>
      <a:accent2>
        <a:srgbClr val="003478"/>
      </a:accent2>
      <a:accent3>
        <a:srgbClr val="99CC33"/>
      </a:accent3>
      <a:accent4>
        <a:srgbClr val="00A9E0"/>
      </a:accent4>
      <a:accent5>
        <a:srgbClr val="999999"/>
      </a:accent5>
      <a:accent6>
        <a:srgbClr val="FF660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  <a:ln>
          <a:noFill/>
        </a:ln>
        <a:effectLst/>
      </a:spPr>
      <a:bodyPr anchor="ctr"/>
      <a:lstStyle>
        <a:defPPr algn="ctr">
          <a:defRPr sz="1200" dirty="0">
            <a:solidFill>
              <a:schemeClr val="tx1"/>
            </a:solidFill>
            <a:latin typeface="Ford Antenna Medium"/>
            <a:cs typeface="Ford Antenna Medium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b="1" dirty="0" smtClean="0">
            <a:latin typeface="Century Gothic" panose="020B0502020202020204" pitchFamily="34" charset="0"/>
            <a:cs typeface="Ford Antenna Regular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GDIA PPT Template">
  <a:themeElements>
    <a:clrScheme name="Ford_GLS_3_0_Colors">
      <a:dk1>
        <a:srgbClr val="474847"/>
      </a:dk1>
      <a:lt1>
        <a:srgbClr val="FFFFFF"/>
      </a:lt1>
      <a:dk2>
        <a:srgbClr val="91A3B0"/>
      </a:dk2>
      <a:lt2>
        <a:srgbClr val="FFFFFF"/>
      </a:lt2>
      <a:accent1>
        <a:srgbClr val="455968"/>
      </a:accent1>
      <a:accent2>
        <a:srgbClr val="003478"/>
      </a:accent2>
      <a:accent3>
        <a:srgbClr val="99CC33"/>
      </a:accent3>
      <a:accent4>
        <a:srgbClr val="00A9E0"/>
      </a:accent4>
      <a:accent5>
        <a:srgbClr val="999999"/>
      </a:accent5>
      <a:accent6>
        <a:srgbClr val="FF660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  <a:ln>
          <a:noFill/>
        </a:ln>
        <a:effectLst/>
      </a:spPr>
      <a:bodyPr anchor="ctr"/>
      <a:lstStyle>
        <a:defPPr algn="ctr">
          <a:defRPr sz="1200" dirty="0">
            <a:solidFill>
              <a:schemeClr val="tx1"/>
            </a:solidFill>
            <a:latin typeface="Ford Antenna Medium"/>
            <a:cs typeface="Ford Antenna Medium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b="1" dirty="0" smtClean="0">
            <a:latin typeface="Century Gothic" panose="020B0502020202020204" pitchFamily="34" charset="0"/>
            <a:cs typeface="Ford Antenna Regular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53592</TotalTime>
  <Words>674</Words>
  <Application>Microsoft Office PowerPoint</Application>
  <PresentationFormat>Widescreen</PresentationFormat>
  <Paragraphs>132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Antenna Regular</vt:lpstr>
      <vt:lpstr>Arial</vt:lpstr>
      <vt:lpstr>Calibri</vt:lpstr>
      <vt:lpstr>Century Gothic</vt:lpstr>
      <vt:lpstr>Ford Antenna Cond Light</vt:lpstr>
      <vt:lpstr>Ford Antenna Cond Medium</vt:lpstr>
      <vt:lpstr>Ford Antenna Medium</vt:lpstr>
      <vt:lpstr>Ford Antenna Regular</vt:lpstr>
      <vt:lpstr>Cover Theme</vt:lpstr>
      <vt:lpstr>1_GDIA PPT Template</vt:lpstr>
      <vt:lpstr>GDIA PPT Template</vt:lpstr>
      <vt:lpstr>PowerPoint Presentation</vt:lpstr>
      <vt:lpstr>Key Points From Last Meeting</vt:lpstr>
      <vt:lpstr>Progress</vt:lpstr>
      <vt:lpstr>Data Loading &amp; Preprocessing</vt:lpstr>
      <vt:lpstr>Data Loading &amp; Preprocessing</vt:lpstr>
      <vt:lpstr>High-Level Statistics</vt:lpstr>
      <vt:lpstr>High-Level Statistics</vt:lpstr>
      <vt:lpstr>Analysis: VIN #############1079</vt:lpstr>
      <vt:lpstr>Understanding the Difference in Actual and Requested Temperature</vt:lpstr>
      <vt:lpstr>Understanding the Difference in Actual and Requested Temperature</vt:lpstr>
      <vt:lpstr>Understanding the Difference in Actual and Requested Temperature</vt:lpstr>
      <vt:lpstr>PowerPoint Presentation</vt:lpstr>
      <vt:lpstr>Analyzing Time Intervals With Negative Temperatures</vt:lpstr>
      <vt:lpstr>Analyzing Time Intervals With Negative Temperatures</vt:lpstr>
      <vt:lpstr>Analyzing Time Intervals With Negative Temperatures</vt:lpstr>
      <vt:lpstr>Analyzing Time Intervals With Negative Temperatures</vt:lpstr>
      <vt:lpstr>Analyzing Time Intervals With Negative Temperatures</vt:lpstr>
      <vt:lpstr>PowerPoint Presentation</vt:lpstr>
      <vt:lpstr>What’s Next?</vt:lpstr>
      <vt:lpstr>PowerPoint Presentation</vt:lpstr>
      <vt:lpstr>PowerPoint Presentation</vt:lpstr>
      <vt:lpstr>F-150 Selection</vt:lpstr>
      <vt:lpstr>F-150 Selection</vt:lpstr>
      <vt:lpstr>F-150 Selection</vt:lpstr>
      <vt:lpstr>PowerPoint Presentation</vt:lpstr>
      <vt:lpstr>Trip 88</vt:lpstr>
      <vt:lpstr>Correlations Between Features for Negative Temperature Intervals (Trips 76 &amp; 79) </vt:lpstr>
      <vt:lpstr>Correlations Between Features for Negative Temperature Intervals (Trip 92) 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Zeng, Xiangrui (X.)</dc:creator>
  <cp:lastModifiedBy>Chopra, Aman (A.)</cp:lastModifiedBy>
  <cp:revision>608</cp:revision>
  <dcterms:created xsi:type="dcterms:W3CDTF">2016-11-22T18:01:37Z</dcterms:created>
  <dcterms:modified xsi:type="dcterms:W3CDTF">2020-07-16T14:47:27Z</dcterms:modified>
</cp:coreProperties>
</file>