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72" r:id="rId3"/>
  </p:sldMasterIdLst>
  <p:notesMasterIdLst>
    <p:notesMasterId r:id="rId24"/>
  </p:notesMasterIdLst>
  <p:sldIdLst>
    <p:sldId id="257" r:id="rId4"/>
    <p:sldId id="352" r:id="rId5"/>
    <p:sldId id="260" r:id="rId6"/>
    <p:sldId id="381" r:id="rId7"/>
    <p:sldId id="382" r:id="rId8"/>
    <p:sldId id="354" r:id="rId9"/>
    <p:sldId id="371" r:id="rId10"/>
    <p:sldId id="383" r:id="rId11"/>
    <p:sldId id="384" r:id="rId12"/>
    <p:sldId id="386" r:id="rId13"/>
    <p:sldId id="407" r:id="rId14"/>
    <p:sldId id="401" r:id="rId15"/>
    <p:sldId id="402" r:id="rId16"/>
    <p:sldId id="403" r:id="rId17"/>
    <p:sldId id="385" r:id="rId18"/>
    <p:sldId id="389" r:id="rId19"/>
    <p:sldId id="388" r:id="rId20"/>
    <p:sldId id="404" r:id="rId21"/>
    <p:sldId id="405" r:id="rId22"/>
    <p:sldId id="39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660"/>
  </p:normalViewPr>
  <p:slideViewPr>
    <p:cSldViewPr>
      <p:cViewPr varScale="1">
        <p:scale>
          <a:sx n="48" d="100"/>
          <a:sy n="48" d="100"/>
        </p:scale>
        <p:origin x="91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B9C3A-32DC-4A5F-929E-EF24E8E560FC}" type="doc">
      <dgm:prSet loTypeId="urn:microsoft.com/office/officeart/2005/8/layout/hProcess11" loCatId="process" qsTypeId="urn:microsoft.com/office/officeart/2005/8/quickstyle/simple5" qsCatId="simple" csTypeId="urn:microsoft.com/office/officeart/2005/8/colors/colorful2" csCatId="colorful" phldr="1"/>
      <dgm:spPr/>
    </dgm:pt>
    <dgm:pt modelId="{91A2D025-C89C-4A69-8ED2-1171CB4607EC}">
      <dgm:prSet phldrT="[Text]"/>
      <dgm:spPr/>
      <dgm:t>
        <a:bodyPr/>
        <a:lstStyle/>
        <a:p>
          <a:r>
            <a:rPr lang="en-US" b="0" dirty="0"/>
            <a:t>Identify selection criteria for F-150s.</a:t>
          </a:r>
        </a:p>
      </dgm:t>
    </dgm:pt>
    <dgm:pt modelId="{EE52B92D-1B98-4743-AE1E-83198E3E13A7}" type="parTrans" cxnId="{4D9E3C99-7D5F-4EC2-AFA1-F601AB3230E9}">
      <dgm:prSet/>
      <dgm:spPr/>
      <dgm:t>
        <a:bodyPr/>
        <a:lstStyle/>
        <a:p>
          <a:endParaRPr lang="en-US"/>
        </a:p>
      </dgm:t>
    </dgm:pt>
    <dgm:pt modelId="{D89DC507-FB34-42B8-BD74-140C7323F4DA}" type="sibTrans" cxnId="{4D9E3C99-7D5F-4EC2-AFA1-F601AB3230E9}">
      <dgm:prSet/>
      <dgm:spPr/>
      <dgm:t>
        <a:bodyPr/>
        <a:lstStyle/>
        <a:p>
          <a:endParaRPr lang="en-US"/>
        </a:p>
      </dgm:t>
    </dgm:pt>
    <dgm:pt modelId="{ED0340A9-ACCA-4854-84AD-0C413903E28C}">
      <dgm:prSet phldrT="[Text]"/>
      <dgm:spPr/>
      <dgm:t>
        <a:bodyPr/>
        <a:lstStyle/>
        <a:p>
          <a:r>
            <a:rPr lang="en-US" dirty="0"/>
            <a:t>Determine CAN signals of interest.</a:t>
          </a:r>
        </a:p>
      </dgm:t>
    </dgm:pt>
    <dgm:pt modelId="{EC7ABB1F-8B45-4593-9901-E5A1513457BC}" type="parTrans" cxnId="{2C4ED6F5-3608-44A2-99EA-C5D735CD5B37}">
      <dgm:prSet/>
      <dgm:spPr/>
      <dgm:t>
        <a:bodyPr/>
        <a:lstStyle/>
        <a:p>
          <a:endParaRPr lang="en-US"/>
        </a:p>
      </dgm:t>
    </dgm:pt>
    <dgm:pt modelId="{E07FAB5F-7BE0-4FDD-88E2-5A43AEFD1CF5}" type="sibTrans" cxnId="{2C4ED6F5-3608-44A2-99EA-C5D735CD5B37}">
      <dgm:prSet/>
      <dgm:spPr/>
      <dgm:t>
        <a:bodyPr/>
        <a:lstStyle/>
        <a:p>
          <a:endParaRPr lang="en-US"/>
        </a:p>
      </dgm:t>
    </dgm:pt>
    <dgm:pt modelId="{AA2E85E8-48B9-47EB-AE94-63FA31F515CF}">
      <dgm:prSet phldrT="[Text]"/>
      <dgm:spPr/>
      <dgm:t>
        <a:bodyPr/>
        <a:lstStyle/>
        <a:p>
          <a:r>
            <a:rPr lang="en-US" dirty="0"/>
            <a:t>Collect data for F-150s.</a:t>
          </a:r>
        </a:p>
      </dgm:t>
    </dgm:pt>
    <dgm:pt modelId="{738F1882-9755-4399-BF2D-F12F9B9BC6EB}" type="parTrans" cxnId="{1465682B-4A9E-4D3E-9F3E-E31EFCD2243E}">
      <dgm:prSet/>
      <dgm:spPr/>
      <dgm:t>
        <a:bodyPr/>
        <a:lstStyle/>
        <a:p>
          <a:endParaRPr lang="en-US"/>
        </a:p>
      </dgm:t>
    </dgm:pt>
    <dgm:pt modelId="{05EAB055-281D-4056-AE9A-6B3D97180F00}" type="sibTrans" cxnId="{1465682B-4A9E-4D3E-9F3E-E31EFCD2243E}">
      <dgm:prSet/>
      <dgm:spPr/>
      <dgm:t>
        <a:bodyPr/>
        <a:lstStyle/>
        <a:p>
          <a:endParaRPr lang="en-US"/>
        </a:p>
      </dgm:t>
    </dgm:pt>
    <dgm:pt modelId="{F71EEC20-4AF7-479B-8515-52A110FFD04E}">
      <dgm:prSet phldrT="[Text]"/>
      <dgm:spPr/>
      <dgm:t>
        <a:bodyPr/>
        <a:lstStyle/>
        <a:p>
          <a:r>
            <a:rPr lang="en-US" dirty="0"/>
            <a:t>Conduct analysis.</a:t>
          </a:r>
        </a:p>
      </dgm:t>
    </dgm:pt>
    <dgm:pt modelId="{B37AB75F-5E7E-4BBC-A1AE-34071254C618}" type="parTrans" cxnId="{1C017E26-7E4D-4FDB-9AF7-C1AEE0406565}">
      <dgm:prSet/>
      <dgm:spPr/>
      <dgm:t>
        <a:bodyPr/>
        <a:lstStyle/>
        <a:p>
          <a:endParaRPr lang="en-US"/>
        </a:p>
      </dgm:t>
    </dgm:pt>
    <dgm:pt modelId="{FD5F818A-7C0F-4183-81AB-057B53479E91}" type="sibTrans" cxnId="{1C017E26-7E4D-4FDB-9AF7-C1AEE0406565}">
      <dgm:prSet/>
      <dgm:spPr/>
      <dgm:t>
        <a:bodyPr/>
        <a:lstStyle/>
        <a:p>
          <a:endParaRPr lang="en-US"/>
        </a:p>
      </dgm:t>
    </dgm:pt>
    <dgm:pt modelId="{6E45EBF7-EA54-4DC8-B1FF-3E35392FAF56}">
      <dgm:prSet phldrT="[Text]"/>
      <dgm:spPr/>
      <dgm:t>
        <a:bodyPr/>
        <a:lstStyle/>
        <a:p>
          <a:r>
            <a:rPr lang="en-US" dirty="0"/>
            <a:t>Scale study to other vehicle types.</a:t>
          </a:r>
        </a:p>
      </dgm:t>
    </dgm:pt>
    <dgm:pt modelId="{4353E731-3D1C-4F6D-BD56-B220F84C21A4}" type="parTrans" cxnId="{21E8769A-073C-4DBB-8394-7639EFC3D95F}">
      <dgm:prSet/>
      <dgm:spPr/>
      <dgm:t>
        <a:bodyPr/>
        <a:lstStyle/>
        <a:p>
          <a:endParaRPr lang="en-US"/>
        </a:p>
      </dgm:t>
    </dgm:pt>
    <dgm:pt modelId="{F6C268E0-361C-4F2E-A892-9F62FD0481D2}" type="sibTrans" cxnId="{21E8769A-073C-4DBB-8394-7639EFC3D95F}">
      <dgm:prSet/>
      <dgm:spPr/>
      <dgm:t>
        <a:bodyPr/>
        <a:lstStyle/>
        <a:p>
          <a:endParaRPr lang="en-US"/>
        </a:p>
      </dgm:t>
    </dgm:pt>
    <dgm:pt modelId="{CFD4E5D1-0ACA-47A6-8DC3-83E6DE848C7A}" type="pres">
      <dgm:prSet presAssocID="{F6BB9C3A-32DC-4A5F-929E-EF24E8E560FC}" presName="Name0" presStyleCnt="0">
        <dgm:presLayoutVars>
          <dgm:dir/>
          <dgm:resizeHandles val="exact"/>
        </dgm:presLayoutVars>
      </dgm:prSet>
      <dgm:spPr/>
    </dgm:pt>
    <dgm:pt modelId="{D97E22E8-6CD8-4AA1-ADDF-FA8BA82825BA}" type="pres">
      <dgm:prSet presAssocID="{F6BB9C3A-32DC-4A5F-929E-EF24E8E560FC}" presName="arrow" presStyleLbl="bgShp" presStyleIdx="0" presStyleCnt="1"/>
      <dgm:spPr/>
    </dgm:pt>
    <dgm:pt modelId="{173A9260-9DA9-4F95-8E93-9B8A47B083E4}" type="pres">
      <dgm:prSet presAssocID="{F6BB9C3A-32DC-4A5F-929E-EF24E8E560FC}" presName="points" presStyleCnt="0"/>
      <dgm:spPr/>
    </dgm:pt>
    <dgm:pt modelId="{918AD1B0-EBD7-4733-8F2E-040DF3E7E66C}" type="pres">
      <dgm:prSet presAssocID="{91A2D025-C89C-4A69-8ED2-1171CB4607EC}" presName="compositeA" presStyleCnt="0"/>
      <dgm:spPr/>
    </dgm:pt>
    <dgm:pt modelId="{4F29F922-AFE2-42AF-91F2-2EBDB911A989}" type="pres">
      <dgm:prSet presAssocID="{91A2D025-C89C-4A69-8ED2-1171CB4607EC}" presName="textA" presStyleLbl="revTx" presStyleIdx="0" presStyleCnt="5">
        <dgm:presLayoutVars>
          <dgm:bulletEnabled val="1"/>
        </dgm:presLayoutVars>
      </dgm:prSet>
      <dgm:spPr/>
    </dgm:pt>
    <dgm:pt modelId="{97CD2431-386C-485C-8EC4-9DD610610703}" type="pres">
      <dgm:prSet presAssocID="{91A2D025-C89C-4A69-8ED2-1171CB4607EC}" presName="circleA" presStyleLbl="node1" presStyleIdx="0" presStyleCnt="5"/>
      <dgm:spPr/>
    </dgm:pt>
    <dgm:pt modelId="{A224DC49-B471-4DD7-842F-86E315C1F4F9}" type="pres">
      <dgm:prSet presAssocID="{91A2D025-C89C-4A69-8ED2-1171CB4607EC}" presName="spaceA" presStyleCnt="0"/>
      <dgm:spPr/>
    </dgm:pt>
    <dgm:pt modelId="{07CBA5B7-B25E-4699-A530-C600BF507816}" type="pres">
      <dgm:prSet presAssocID="{D89DC507-FB34-42B8-BD74-140C7323F4DA}" presName="space" presStyleCnt="0"/>
      <dgm:spPr/>
    </dgm:pt>
    <dgm:pt modelId="{7296DA92-F683-4DA1-AA67-65F909D7288B}" type="pres">
      <dgm:prSet presAssocID="{ED0340A9-ACCA-4854-84AD-0C413903E28C}" presName="compositeB" presStyleCnt="0"/>
      <dgm:spPr/>
    </dgm:pt>
    <dgm:pt modelId="{31A37015-5467-4A31-915F-6EF24C0A4957}" type="pres">
      <dgm:prSet presAssocID="{ED0340A9-ACCA-4854-84AD-0C413903E28C}" presName="textB" presStyleLbl="revTx" presStyleIdx="1" presStyleCnt="5">
        <dgm:presLayoutVars>
          <dgm:bulletEnabled val="1"/>
        </dgm:presLayoutVars>
      </dgm:prSet>
      <dgm:spPr/>
    </dgm:pt>
    <dgm:pt modelId="{EDE542D4-C6B7-40AA-B344-22E05E5E95DD}" type="pres">
      <dgm:prSet presAssocID="{ED0340A9-ACCA-4854-84AD-0C413903E28C}" presName="circleB" presStyleLbl="node1" presStyleIdx="1" presStyleCnt="5"/>
      <dgm:spPr/>
    </dgm:pt>
    <dgm:pt modelId="{CC8EA791-0186-4E67-ABD4-1F854C566076}" type="pres">
      <dgm:prSet presAssocID="{ED0340A9-ACCA-4854-84AD-0C413903E28C}" presName="spaceB" presStyleCnt="0"/>
      <dgm:spPr/>
    </dgm:pt>
    <dgm:pt modelId="{671A6342-7D6E-40F5-8FF9-777066E0A4F5}" type="pres">
      <dgm:prSet presAssocID="{E07FAB5F-7BE0-4FDD-88E2-5A43AEFD1CF5}" presName="space" presStyleCnt="0"/>
      <dgm:spPr/>
    </dgm:pt>
    <dgm:pt modelId="{A1BBB11B-6365-4072-9BEE-43604710766E}" type="pres">
      <dgm:prSet presAssocID="{AA2E85E8-48B9-47EB-AE94-63FA31F515CF}" presName="compositeA" presStyleCnt="0"/>
      <dgm:spPr/>
    </dgm:pt>
    <dgm:pt modelId="{3D73CAFA-2404-45FD-9318-DDD935A26DF4}" type="pres">
      <dgm:prSet presAssocID="{AA2E85E8-48B9-47EB-AE94-63FA31F515CF}" presName="textA" presStyleLbl="revTx" presStyleIdx="2" presStyleCnt="5">
        <dgm:presLayoutVars>
          <dgm:bulletEnabled val="1"/>
        </dgm:presLayoutVars>
      </dgm:prSet>
      <dgm:spPr/>
    </dgm:pt>
    <dgm:pt modelId="{6FEEFD94-1B1A-48F2-AEF8-9803A7908576}" type="pres">
      <dgm:prSet presAssocID="{AA2E85E8-48B9-47EB-AE94-63FA31F515CF}" presName="circleA" presStyleLbl="node1" presStyleIdx="2" presStyleCnt="5"/>
      <dgm:spPr/>
    </dgm:pt>
    <dgm:pt modelId="{FD5879AE-735D-49F0-BFEF-3FD08E192B93}" type="pres">
      <dgm:prSet presAssocID="{AA2E85E8-48B9-47EB-AE94-63FA31F515CF}" presName="spaceA" presStyleCnt="0"/>
      <dgm:spPr/>
    </dgm:pt>
    <dgm:pt modelId="{EE2210CD-ECC5-47B7-A94E-0E8103E5EF6E}" type="pres">
      <dgm:prSet presAssocID="{05EAB055-281D-4056-AE9A-6B3D97180F00}" presName="space" presStyleCnt="0"/>
      <dgm:spPr/>
    </dgm:pt>
    <dgm:pt modelId="{CF66E621-58F9-4CD9-8863-7A10D6ECD880}" type="pres">
      <dgm:prSet presAssocID="{F71EEC20-4AF7-479B-8515-52A110FFD04E}" presName="compositeB" presStyleCnt="0"/>
      <dgm:spPr/>
    </dgm:pt>
    <dgm:pt modelId="{D88E56E5-D54D-48B8-9AAC-88AD40EA5564}" type="pres">
      <dgm:prSet presAssocID="{F71EEC20-4AF7-479B-8515-52A110FFD04E}" presName="textB" presStyleLbl="revTx" presStyleIdx="3" presStyleCnt="5">
        <dgm:presLayoutVars>
          <dgm:bulletEnabled val="1"/>
        </dgm:presLayoutVars>
      </dgm:prSet>
      <dgm:spPr/>
    </dgm:pt>
    <dgm:pt modelId="{5CC63847-A2ED-48ED-BE9A-148F3E725A66}" type="pres">
      <dgm:prSet presAssocID="{F71EEC20-4AF7-479B-8515-52A110FFD04E}" presName="circleB" presStyleLbl="node1" presStyleIdx="3" presStyleCnt="5"/>
      <dgm:spPr/>
    </dgm:pt>
    <dgm:pt modelId="{FD037E1F-01EB-4CEB-804A-CAEB0FC0FE4A}" type="pres">
      <dgm:prSet presAssocID="{F71EEC20-4AF7-479B-8515-52A110FFD04E}" presName="spaceB" presStyleCnt="0"/>
      <dgm:spPr/>
    </dgm:pt>
    <dgm:pt modelId="{EBDE05A6-A05E-4BCD-9E26-39E1A6B11115}" type="pres">
      <dgm:prSet presAssocID="{FD5F818A-7C0F-4183-81AB-057B53479E91}" presName="space" presStyleCnt="0"/>
      <dgm:spPr/>
    </dgm:pt>
    <dgm:pt modelId="{9E1B3E7C-80E5-4655-8842-B73FA9DFE259}" type="pres">
      <dgm:prSet presAssocID="{6E45EBF7-EA54-4DC8-B1FF-3E35392FAF56}" presName="compositeA" presStyleCnt="0"/>
      <dgm:spPr/>
    </dgm:pt>
    <dgm:pt modelId="{6C5253AA-E5A7-4B0C-A984-8EAA535E9836}" type="pres">
      <dgm:prSet presAssocID="{6E45EBF7-EA54-4DC8-B1FF-3E35392FAF56}" presName="textA" presStyleLbl="revTx" presStyleIdx="4" presStyleCnt="5">
        <dgm:presLayoutVars>
          <dgm:bulletEnabled val="1"/>
        </dgm:presLayoutVars>
      </dgm:prSet>
      <dgm:spPr/>
    </dgm:pt>
    <dgm:pt modelId="{61A26A32-AE66-46C1-A4CC-DC5C14A91E6F}" type="pres">
      <dgm:prSet presAssocID="{6E45EBF7-EA54-4DC8-B1FF-3E35392FAF56}" presName="circleA" presStyleLbl="node1" presStyleIdx="4" presStyleCnt="5"/>
      <dgm:spPr/>
    </dgm:pt>
    <dgm:pt modelId="{C2C9E3CD-B922-46FD-A8CF-A84F7F3FBCBA}" type="pres">
      <dgm:prSet presAssocID="{6E45EBF7-EA54-4DC8-B1FF-3E35392FAF56}" presName="spaceA" presStyleCnt="0"/>
      <dgm:spPr/>
    </dgm:pt>
  </dgm:ptLst>
  <dgm:cxnLst>
    <dgm:cxn modelId="{91F95D08-0B9D-4D7E-9DB4-77E256FCA71B}" type="presOf" srcId="{ED0340A9-ACCA-4854-84AD-0C413903E28C}" destId="{31A37015-5467-4A31-915F-6EF24C0A4957}" srcOrd="0" destOrd="0" presId="urn:microsoft.com/office/officeart/2005/8/layout/hProcess11"/>
    <dgm:cxn modelId="{1C017E26-7E4D-4FDB-9AF7-C1AEE0406565}" srcId="{F6BB9C3A-32DC-4A5F-929E-EF24E8E560FC}" destId="{F71EEC20-4AF7-479B-8515-52A110FFD04E}" srcOrd="3" destOrd="0" parTransId="{B37AB75F-5E7E-4BBC-A1AE-34071254C618}" sibTransId="{FD5F818A-7C0F-4183-81AB-057B53479E91}"/>
    <dgm:cxn modelId="{1465682B-4A9E-4D3E-9F3E-E31EFCD2243E}" srcId="{F6BB9C3A-32DC-4A5F-929E-EF24E8E560FC}" destId="{AA2E85E8-48B9-47EB-AE94-63FA31F515CF}" srcOrd="2" destOrd="0" parTransId="{738F1882-9755-4399-BF2D-F12F9B9BC6EB}" sibTransId="{05EAB055-281D-4056-AE9A-6B3D97180F00}"/>
    <dgm:cxn modelId="{4D9E3C99-7D5F-4EC2-AFA1-F601AB3230E9}" srcId="{F6BB9C3A-32DC-4A5F-929E-EF24E8E560FC}" destId="{91A2D025-C89C-4A69-8ED2-1171CB4607EC}" srcOrd="0" destOrd="0" parTransId="{EE52B92D-1B98-4743-AE1E-83198E3E13A7}" sibTransId="{D89DC507-FB34-42B8-BD74-140C7323F4DA}"/>
    <dgm:cxn modelId="{21E8769A-073C-4DBB-8394-7639EFC3D95F}" srcId="{F6BB9C3A-32DC-4A5F-929E-EF24E8E560FC}" destId="{6E45EBF7-EA54-4DC8-B1FF-3E35392FAF56}" srcOrd="4" destOrd="0" parTransId="{4353E731-3D1C-4F6D-BD56-B220F84C21A4}" sibTransId="{F6C268E0-361C-4F2E-A892-9F62FD0481D2}"/>
    <dgm:cxn modelId="{9D8F2EAA-9AC5-4DA6-B295-427884C749FF}" type="presOf" srcId="{AA2E85E8-48B9-47EB-AE94-63FA31F515CF}" destId="{3D73CAFA-2404-45FD-9318-DDD935A26DF4}" srcOrd="0" destOrd="0" presId="urn:microsoft.com/office/officeart/2005/8/layout/hProcess11"/>
    <dgm:cxn modelId="{1FACD6B4-2ECB-4041-A4E3-F1C9071197ED}" type="presOf" srcId="{91A2D025-C89C-4A69-8ED2-1171CB4607EC}" destId="{4F29F922-AFE2-42AF-91F2-2EBDB911A989}" srcOrd="0" destOrd="0" presId="urn:microsoft.com/office/officeart/2005/8/layout/hProcess11"/>
    <dgm:cxn modelId="{5499D4D8-1904-4976-A3AC-EB7B69AEE9E7}" type="presOf" srcId="{F71EEC20-4AF7-479B-8515-52A110FFD04E}" destId="{D88E56E5-D54D-48B8-9AAC-88AD40EA5564}" srcOrd="0" destOrd="0" presId="urn:microsoft.com/office/officeart/2005/8/layout/hProcess11"/>
    <dgm:cxn modelId="{B61534EB-A2ED-48EE-80A1-6F3FE57B82C1}" type="presOf" srcId="{F6BB9C3A-32DC-4A5F-929E-EF24E8E560FC}" destId="{CFD4E5D1-0ACA-47A6-8DC3-83E6DE848C7A}" srcOrd="0" destOrd="0" presId="urn:microsoft.com/office/officeart/2005/8/layout/hProcess11"/>
    <dgm:cxn modelId="{2C4ED6F5-3608-44A2-99EA-C5D735CD5B37}" srcId="{F6BB9C3A-32DC-4A5F-929E-EF24E8E560FC}" destId="{ED0340A9-ACCA-4854-84AD-0C413903E28C}" srcOrd="1" destOrd="0" parTransId="{EC7ABB1F-8B45-4593-9901-E5A1513457BC}" sibTransId="{E07FAB5F-7BE0-4FDD-88E2-5A43AEFD1CF5}"/>
    <dgm:cxn modelId="{7822CBF7-1CFE-447E-9AEC-A20DFECF3617}" type="presOf" srcId="{6E45EBF7-EA54-4DC8-B1FF-3E35392FAF56}" destId="{6C5253AA-E5A7-4B0C-A984-8EAA535E9836}" srcOrd="0" destOrd="0" presId="urn:microsoft.com/office/officeart/2005/8/layout/hProcess11"/>
    <dgm:cxn modelId="{8C06E340-B2E0-423E-B3FA-0FB3C15BFCE6}" type="presParOf" srcId="{CFD4E5D1-0ACA-47A6-8DC3-83E6DE848C7A}" destId="{D97E22E8-6CD8-4AA1-ADDF-FA8BA82825BA}" srcOrd="0" destOrd="0" presId="urn:microsoft.com/office/officeart/2005/8/layout/hProcess11"/>
    <dgm:cxn modelId="{D20DE4A8-A0E0-4590-AE07-5427A9B1684E}" type="presParOf" srcId="{CFD4E5D1-0ACA-47A6-8DC3-83E6DE848C7A}" destId="{173A9260-9DA9-4F95-8E93-9B8A47B083E4}" srcOrd="1" destOrd="0" presId="urn:microsoft.com/office/officeart/2005/8/layout/hProcess11"/>
    <dgm:cxn modelId="{7200FD53-7DE4-4B96-89DC-02507CEE083A}" type="presParOf" srcId="{173A9260-9DA9-4F95-8E93-9B8A47B083E4}" destId="{918AD1B0-EBD7-4733-8F2E-040DF3E7E66C}" srcOrd="0" destOrd="0" presId="urn:microsoft.com/office/officeart/2005/8/layout/hProcess11"/>
    <dgm:cxn modelId="{6A1FD9A8-1D62-4C2C-979C-AF09C1A20874}" type="presParOf" srcId="{918AD1B0-EBD7-4733-8F2E-040DF3E7E66C}" destId="{4F29F922-AFE2-42AF-91F2-2EBDB911A989}" srcOrd="0" destOrd="0" presId="urn:microsoft.com/office/officeart/2005/8/layout/hProcess11"/>
    <dgm:cxn modelId="{8ABAFE3A-9AEA-4441-8D53-31BEA3887D6D}" type="presParOf" srcId="{918AD1B0-EBD7-4733-8F2E-040DF3E7E66C}" destId="{97CD2431-386C-485C-8EC4-9DD610610703}" srcOrd="1" destOrd="0" presId="urn:microsoft.com/office/officeart/2005/8/layout/hProcess11"/>
    <dgm:cxn modelId="{144D6AC3-A3AB-4C1B-8E10-5BCFBA6D958F}" type="presParOf" srcId="{918AD1B0-EBD7-4733-8F2E-040DF3E7E66C}" destId="{A224DC49-B471-4DD7-842F-86E315C1F4F9}" srcOrd="2" destOrd="0" presId="urn:microsoft.com/office/officeart/2005/8/layout/hProcess11"/>
    <dgm:cxn modelId="{F24BE714-4A0C-40C4-A769-4429AB664A65}" type="presParOf" srcId="{173A9260-9DA9-4F95-8E93-9B8A47B083E4}" destId="{07CBA5B7-B25E-4699-A530-C600BF507816}" srcOrd="1" destOrd="0" presId="urn:microsoft.com/office/officeart/2005/8/layout/hProcess11"/>
    <dgm:cxn modelId="{87A5F3D7-CC20-412A-988B-CEC558E3E930}" type="presParOf" srcId="{173A9260-9DA9-4F95-8E93-9B8A47B083E4}" destId="{7296DA92-F683-4DA1-AA67-65F909D7288B}" srcOrd="2" destOrd="0" presId="urn:microsoft.com/office/officeart/2005/8/layout/hProcess11"/>
    <dgm:cxn modelId="{CC925C1C-0243-46CF-BCD1-1BDFFF23621B}" type="presParOf" srcId="{7296DA92-F683-4DA1-AA67-65F909D7288B}" destId="{31A37015-5467-4A31-915F-6EF24C0A4957}" srcOrd="0" destOrd="0" presId="urn:microsoft.com/office/officeart/2005/8/layout/hProcess11"/>
    <dgm:cxn modelId="{36FD2ED9-FE76-471D-9AE1-40553F68AB86}" type="presParOf" srcId="{7296DA92-F683-4DA1-AA67-65F909D7288B}" destId="{EDE542D4-C6B7-40AA-B344-22E05E5E95DD}" srcOrd="1" destOrd="0" presId="urn:microsoft.com/office/officeart/2005/8/layout/hProcess11"/>
    <dgm:cxn modelId="{E5072619-32F8-4BE8-A51F-E34F81E54F15}" type="presParOf" srcId="{7296DA92-F683-4DA1-AA67-65F909D7288B}" destId="{CC8EA791-0186-4E67-ABD4-1F854C566076}" srcOrd="2" destOrd="0" presId="urn:microsoft.com/office/officeart/2005/8/layout/hProcess11"/>
    <dgm:cxn modelId="{A5227283-80BF-4E88-9391-B08520955232}" type="presParOf" srcId="{173A9260-9DA9-4F95-8E93-9B8A47B083E4}" destId="{671A6342-7D6E-40F5-8FF9-777066E0A4F5}" srcOrd="3" destOrd="0" presId="urn:microsoft.com/office/officeart/2005/8/layout/hProcess11"/>
    <dgm:cxn modelId="{A7335A9E-B73C-405B-AE84-700CBD52D58A}" type="presParOf" srcId="{173A9260-9DA9-4F95-8E93-9B8A47B083E4}" destId="{A1BBB11B-6365-4072-9BEE-43604710766E}" srcOrd="4" destOrd="0" presId="urn:microsoft.com/office/officeart/2005/8/layout/hProcess11"/>
    <dgm:cxn modelId="{AF85068B-DB17-4050-978D-427FDD18E9B3}" type="presParOf" srcId="{A1BBB11B-6365-4072-9BEE-43604710766E}" destId="{3D73CAFA-2404-45FD-9318-DDD935A26DF4}" srcOrd="0" destOrd="0" presId="urn:microsoft.com/office/officeart/2005/8/layout/hProcess11"/>
    <dgm:cxn modelId="{C271A762-1D76-4AE3-BA13-D6BA77A4E93C}" type="presParOf" srcId="{A1BBB11B-6365-4072-9BEE-43604710766E}" destId="{6FEEFD94-1B1A-48F2-AEF8-9803A7908576}" srcOrd="1" destOrd="0" presId="urn:microsoft.com/office/officeart/2005/8/layout/hProcess11"/>
    <dgm:cxn modelId="{4075439B-C142-4156-AFED-A8E999EA78A4}" type="presParOf" srcId="{A1BBB11B-6365-4072-9BEE-43604710766E}" destId="{FD5879AE-735D-49F0-BFEF-3FD08E192B93}" srcOrd="2" destOrd="0" presId="urn:microsoft.com/office/officeart/2005/8/layout/hProcess11"/>
    <dgm:cxn modelId="{D413AEBD-4DE2-4240-9672-BDC23159E31D}" type="presParOf" srcId="{173A9260-9DA9-4F95-8E93-9B8A47B083E4}" destId="{EE2210CD-ECC5-47B7-A94E-0E8103E5EF6E}" srcOrd="5" destOrd="0" presId="urn:microsoft.com/office/officeart/2005/8/layout/hProcess11"/>
    <dgm:cxn modelId="{46BAEEC7-863B-420B-9DF5-EDADF130FE5A}" type="presParOf" srcId="{173A9260-9DA9-4F95-8E93-9B8A47B083E4}" destId="{CF66E621-58F9-4CD9-8863-7A10D6ECD880}" srcOrd="6" destOrd="0" presId="urn:microsoft.com/office/officeart/2005/8/layout/hProcess11"/>
    <dgm:cxn modelId="{8A2CED9A-59A0-47EA-975D-FE4609B5F4B7}" type="presParOf" srcId="{CF66E621-58F9-4CD9-8863-7A10D6ECD880}" destId="{D88E56E5-D54D-48B8-9AAC-88AD40EA5564}" srcOrd="0" destOrd="0" presId="urn:microsoft.com/office/officeart/2005/8/layout/hProcess11"/>
    <dgm:cxn modelId="{70BBF959-54CA-4C30-94F3-BD37DDE1412C}" type="presParOf" srcId="{CF66E621-58F9-4CD9-8863-7A10D6ECD880}" destId="{5CC63847-A2ED-48ED-BE9A-148F3E725A66}" srcOrd="1" destOrd="0" presId="urn:microsoft.com/office/officeart/2005/8/layout/hProcess11"/>
    <dgm:cxn modelId="{D3C82829-D079-42A0-825B-6D9AD2040DF1}" type="presParOf" srcId="{CF66E621-58F9-4CD9-8863-7A10D6ECD880}" destId="{FD037E1F-01EB-4CEB-804A-CAEB0FC0FE4A}" srcOrd="2" destOrd="0" presId="urn:microsoft.com/office/officeart/2005/8/layout/hProcess11"/>
    <dgm:cxn modelId="{07E1FE55-61A3-4FFF-A187-DC8E6AE9F7F9}" type="presParOf" srcId="{173A9260-9DA9-4F95-8E93-9B8A47B083E4}" destId="{EBDE05A6-A05E-4BCD-9E26-39E1A6B11115}" srcOrd="7" destOrd="0" presId="urn:microsoft.com/office/officeart/2005/8/layout/hProcess11"/>
    <dgm:cxn modelId="{A96A19B9-6228-4D6E-A445-4AD90E1158AF}" type="presParOf" srcId="{173A9260-9DA9-4F95-8E93-9B8A47B083E4}" destId="{9E1B3E7C-80E5-4655-8842-B73FA9DFE259}" srcOrd="8" destOrd="0" presId="urn:microsoft.com/office/officeart/2005/8/layout/hProcess11"/>
    <dgm:cxn modelId="{630516ED-80C6-4501-9F79-BE7F80E0BEB5}" type="presParOf" srcId="{9E1B3E7C-80E5-4655-8842-B73FA9DFE259}" destId="{6C5253AA-E5A7-4B0C-A984-8EAA535E9836}" srcOrd="0" destOrd="0" presId="urn:microsoft.com/office/officeart/2005/8/layout/hProcess11"/>
    <dgm:cxn modelId="{5FD54155-9D99-48C8-A0D0-3B5D1A39A168}" type="presParOf" srcId="{9E1B3E7C-80E5-4655-8842-B73FA9DFE259}" destId="{61A26A32-AE66-46C1-A4CC-DC5C14A91E6F}" srcOrd="1" destOrd="0" presId="urn:microsoft.com/office/officeart/2005/8/layout/hProcess11"/>
    <dgm:cxn modelId="{3A960217-924F-4794-9A80-194D6E8EC08E}" type="presParOf" srcId="{9E1B3E7C-80E5-4655-8842-B73FA9DFE259}" destId="{C2C9E3CD-B922-46FD-A8CF-A84F7F3FBCB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7723E9-A012-4FB4-9292-F60CE9758E9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49DE27FB-82BF-4A51-A56E-41EB8E95AFE6}">
      <dgm:prSet phldrT="[Text]"/>
      <dgm:spPr/>
      <dgm:t>
        <a:bodyPr/>
        <a:lstStyle/>
        <a:p>
          <a:r>
            <a:rPr lang="en-US" dirty="0"/>
            <a:t>Perform rudimentary analysis on Explorer.</a:t>
          </a:r>
        </a:p>
      </dgm:t>
    </dgm:pt>
    <dgm:pt modelId="{5027FCD6-55CA-424B-AFAB-73C2279FFB25}" type="parTrans" cxnId="{A7C54D2F-30DE-4C99-AAD2-D97E0C142DA3}">
      <dgm:prSet/>
      <dgm:spPr/>
      <dgm:t>
        <a:bodyPr/>
        <a:lstStyle/>
        <a:p>
          <a:endParaRPr lang="en-US"/>
        </a:p>
      </dgm:t>
    </dgm:pt>
    <dgm:pt modelId="{EB9B6D70-4641-40D5-8F96-B0E3F8401BD3}" type="sibTrans" cxnId="{A7C54D2F-30DE-4C99-AAD2-D97E0C142DA3}">
      <dgm:prSet/>
      <dgm:spPr/>
      <dgm:t>
        <a:bodyPr/>
        <a:lstStyle/>
        <a:p>
          <a:endParaRPr lang="en-US"/>
        </a:p>
      </dgm:t>
    </dgm:pt>
    <dgm:pt modelId="{92ED31F8-0519-4BDD-AD04-FCA8CBCB48C1}" type="pres">
      <dgm:prSet presAssocID="{3F7723E9-A012-4FB4-9292-F60CE9758E9E}" presName="Name0" presStyleCnt="0">
        <dgm:presLayoutVars>
          <dgm:dir/>
          <dgm:resizeHandles val="exact"/>
        </dgm:presLayoutVars>
      </dgm:prSet>
      <dgm:spPr/>
    </dgm:pt>
    <dgm:pt modelId="{37887BF9-BA06-42A6-8406-439EE57D2B82}" type="pres">
      <dgm:prSet presAssocID="{3F7723E9-A012-4FB4-9292-F60CE9758E9E}" presName="arrow" presStyleLbl="bgShp" presStyleIdx="0" presStyleCnt="1" custScaleX="82645" custScaleY="57317"/>
      <dgm:spPr>
        <a:prstGeom prst="chevron">
          <a:avLst/>
        </a:prstGeom>
      </dgm:spPr>
    </dgm:pt>
    <dgm:pt modelId="{98AD9816-A801-4675-81C0-3BEDB67C0F81}" type="pres">
      <dgm:prSet presAssocID="{3F7723E9-A012-4FB4-9292-F60CE9758E9E}" presName="points" presStyleCnt="0"/>
      <dgm:spPr/>
    </dgm:pt>
    <dgm:pt modelId="{012C554C-002C-4C30-8AEC-B7842764D58D}" type="pres">
      <dgm:prSet presAssocID="{49DE27FB-82BF-4A51-A56E-41EB8E95AFE6}" presName="compositeA" presStyleCnt="0"/>
      <dgm:spPr/>
    </dgm:pt>
    <dgm:pt modelId="{F90FC311-9B91-4D1E-A009-56B81AC9924C}" type="pres">
      <dgm:prSet presAssocID="{49DE27FB-82BF-4A51-A56E-41EB8E95AFE6}" presName="textA" presStyleLbl="revTx" presStyleIdx="0" presStyleCnt="1" custLinFactNeighborX="-6103" custLinFactNeighborY="-1999">
        <dgm:presLayoutVars>
          <dgm:bulletEnabled val="1"/>
        </dgm:presLayoutVars>
      </dgm:prSet>
      <dgm:spPr/>
    </dgm:pt>
    <dgm:pt modelId="{F9CCCD8F-31FA-47CB-B977-3B8B08B17A9F}" type="pres">
      <dgm:prSet presAssocID="{49DE27FB-82BF-4A51-A56E-41EB8E95AFE6}" presName="circleA" presStyleLbl="node1" presStyleIdx="0" presStyleCnt="1" custLinFactNeighborX="27545"/>
      <dgm:spPr/>
    </dgm:pt>
    <dgm:pt modelId="{86221A76-87B4-474D-9928-A2F0CBC68262}" type="pres">
      <dgm:prSet presAssocID="{49DE27FB-82BF-4A51-A56E-41EB8E95AFE6}" presName="spaceA" presStyleCnt="0"/>
      <dgm:spPr/>
    </dgm:pt>
  </dgm:ptLst>
  <dgm:cxnLst>
    <dgm:cxn modelId="{1718331F-73A0-49AC-BB2B-1E256C487B83}" type="presOf" srcId="{3F7723E9-A012-4FB4-9292-F60CE9758E9E}" destId="{92ED31F8-0519-4BDD-AD04-FCA8CBCB48C1}" srcOrd="0" destOrd="0" presId="urn:microsoft.com/office/officeart/2005/8/layout/hProcess11"/>
    <dgm:cxn modelId="{A7C54D2F-30DE-4C99-AAD2-D97E0C142DA3}" srcId="{3F7723E9-A012-4FB4-9292-F60CE9758E9E}" destId="{49DE27FB-82BF-4A51-A56E-41EB8E95AFE6}" srcOrd="0" destOrd="0" parTransId="{5027FCD6-55CA-424B-AFAB-73C2279FFB25}" sibTransId="{EB9B6D70-4641-40D5-8F96-B0E3F8401BD3}"/>
    <dgm:cxn modelId="{89AD9F6E-B3A9-4F44-A3CB-E39A85AFBD10}" type="presOf" srcId="{49DE27FB-82BF-4A51-A56E-41EB8E95AFE6}" destId="{F90FC311-9B91-4D1E-A009-56B81AC9924C}" srcOrd="0" destOrd="0" presId="urn:microsoft.com/office/officeart/2005/8/layout/hProcess11"/>
    <dgm:cxn modelId="{4D9687B2-539B-4E4F-8985-F43BAD751B04}" type="presParOf" srcId="{92ED31F8-0519-4BDD-AD04-FCA8CBCB48C1}" destId="{37887BF9-BA06-42A6-8406-439EE57D2B82}" srcOrd="0" destOrd="0" presId="urn:microsoft.com/office/officeart/2005/8/layout/hProcess11"/>
    <dgm:cxn modelId="{4EB2B19C-056E-4FF6-8D7C-A019F112E330}" type="presParOf" srcId="{92ED31F8-0519-4BDD-AD04-FCA8CBCB48C1}" destId="{98AD9816-A801-4675-81C0-3BEDB67C0F81}" srcOrd="1" destOrd="0" presId="urn:microsoft.com/office/officeart/2005/8/layout/hProcess11"/>
    <dgm:cxn modelId="{CAF7C717-7167-4094-808C-A89EAD364B73}" type="presParOf" srcId="{98AD9816-A801-4675-81C0-3BEDB67C0F81}" destId="{012C554C-002C-4C30-8AEC-B7842764D58D}" srcOrd="0" destOrd="0" presId="urn:microsoft.com/office/officeart/2005/8/layout/hProcess11"/>
    <dgm:cxn modelId="{C2112DEA-BEF0-4078-87D1-1C53FB0244B3}" type="presParOf" srcId="{012C554C-002C-4C30-8AEC-B7842764D58D}" destId="{F90FC311-9B91-4D1E-A009-56B81AC9924C}" srcOrd="0" destOrd="0" presId="urn:microsoft.com/office/officeart/2005/8/layout/hProcess11"/>
    <dgm:cxn modelId="{AA574400-8F47-4083-894E-532638F08237}" type="presParOf" srcId="{012C554C-002C-4C30-8AEC-B7842764D58D}" destId="{F9CCCD8F-31FA-47CB-B977-3B8B08B17A9F}" srcOrd="1" destOrd="0" presId="urn:microsoft.com/office/officeart/2005/8/layout/hProcess11"/>
    <dgm:cxn modelId="{9207CA38-7FC8-437E-80B4-4A642FD76569}" type="presParOf" srcId="{012C554C-002C-4C30-8AEC-B7842764D58D}" destId="{86221A76-87B4-474D-9928-A2F0CBC6826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936542-BB51-48B4-8C0B-FB30C3332AD4}" type="doc">
      <dgm:prSet loTypeId="urn:microsoft.com/office/officeart/2005/8/layout/target3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32F9EEC-539C-4157-BD8F-355A57CEEEB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dirty="0"/>
            <a:t>Ensure at least 30 days worth of recorded data transfers.</a:t>
          </a:r>
        </a:p>
      </dgm:t>
    </dgm:pt>
    <dgm:pt modelId="{655DD660-ABDC-4349-849D-857CD2ADBC37}" type="parTrans" cxnId="{C9668852-CC4C-4718-B0EC-8D3136764918}">
      <dgm:prSet/>
      <dgm:spPr/>
      <dgm:t>
        <a:bodyPr/>
        <a:lstStyle/>
        <a:p>
          <a:endParaRPr lang="en-US"/>
        </a:p>
      </dgm:t>
    </dgm:pt>
    <dgm:pt modelId="{9D77CF22-F3E3-4548-861F-257261DD58FC}" type="sibTrans" cxnId="{C9668852-CC4C-4718-B0EC-8D3136764918}">
      <dgm:prSet/>
      <dgm:spPr/>
      <dgm:t>
        <a:bodyPr/>
        <a:lstStyle/>
        <a:p>
          <a:endParaRPr lang="en-US"/>
        </a:p>
      </dgm:t>
    </dgm:pt>
    <dgm:pt modelId="{FFAE4732-34FB-492E-897D-E97400CE8E5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dirty="0"/>
            <a:t>Preferable to select fewer vehicles with more frequent transfers, rather than more vehicles with less transfers and a shorter timestamp range.</a:t>
          </a:r>
        </a:p>
      </dgm:t>
    </dgm:pt>
    <dgm:pt modelId="{92857051-88C1-4AC5-8D58-9CD7D2C049AC}" type="parTrans" cxnId="{03E09078-9138-4F92-A856-265999F07C6C}">
      <dgm:prSet/>
      <dgm:spPr/>
      <dgm:t>
        <a:bodyPr/>
        <a:lstStyle/>
        <a:p>
          <a:endParaRPr lang="en-US"/>
        </a:p>
      </dgm:t>
    </dgm:pt>
    <dgm:pt modelId="{A4DD5E4A-1CF2-40BD-B4A0-FA79214929B4}" type="sibTrans" cxnId="{03E09078-9138-4F92-A856-265999F07C6C}">
      <dgm:prSet/>
      <dgm:spPr/>
      <dgm:t>
        <a:bodyPr/>
        <a:lstStyle/>
        <a:p>
          <a:endParaRPr lang="en-US"/>
        </a:p>
      </dgm:t>
    </dgm:pt>
    <dgm:pt modelId="{D7DE3537-C669-41E8-86DD-33E2878F3F24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dirty="0"/>
            <a:t>Focus on 2018 &amp; 2019 F-150.</a:t>
          </a:r>
        </a:p>
      </dgm:t>
    </dgm:pt>
    <dgm:pt modelId="{9E241B1B-D798-4698-AE81-C33FC160F609}" type="parTrans" cxnId="{FAAA8DBB-4BA2-4DA0-A3E7-5DB902C23422}">
      <dgm:prSet/>
      <dgm:spPr/>
      <dgm:t>
        <a:bodyPr/>
        <a:lstStyle/>
        <a:p>
          <a:endParaRPr lang="en-US"/>
        </a:p>
      </dgm:t>
    </dgm:pt>
    <dgm:pt modelId="{F8B0F8E3-17DE-45F5-A2D4-C3E5E66036E5}" type="sibTrans" cxnId="{FAAA8DBB-4BA2-4DA0-A3E7-5DB902C23422}">
      <dgm:prSet/>
      <dgm:spPr/>
      <dgm:t>
        <a:bodyPr/>
        <a:lstStyle/>
        <a:p>
          <a:endParaRPr lang="en-US"/>
        </a:p>
      </dgm:t>
    </dgm:pt>
    <dgm:pt modelId="{79DA5C17-6F7D-42BC-A746-2E40EA00909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dirty="0"/>
            <a:t>Subset vehicles with transfer timestamps during summer months (May - August).</a:t>
          </a:r>
        </a:p>
      </dgm:t>
    </dgm:pt>
    <dgm:pt modelId="{49E2FF0F-7C99-42A3-8F67-050809EE7731}" type="parTrans" cxnId="{4567477A-5C95-471B-8EF2-DDED80AB768E}">
      <dgm:prSet/>
      <dgm:spPr/>
      <dgm:t>
        <a:bodyPr/>
        <a:lstStyle/>
        <a:p>
          <a:endParaRPr lang="en-US"/>
        </a:p>
      </dgm:t>
    </dgm:pt>
    <dgm:pt modelId="{C8C12BB2-5774-41CA-B150-729FBF8805D9}" type="sibTrans" cxnId="{4567477A-5C95-471B-8EF2-DDED80AB768E}">
      <dgm:prSet/>
      <dgm:spPr/>
      <dgm:t>
        <a:bodyPr/>
        <a:lstStyle/>
        <a:p>
          <a:endParaRPr lang="en-US"/>
        </a:p>
      </dgm:t>
    </dgm:pt>
    <dgm:pt modelId="{BF3D01E8-6C64-465E-AF59-B1FB3111B56A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dirty="0"/>
            <a:t>Select vehicles with variable displacement compressors.</a:t>
          </a:r>
        </a:p>
      </dgm:t>
    </dgm:pt>
    <dgm:pt modelId="{F2D6C360-BEAE-4662-AD92-006F83785B5C}" type="parTrans" cxnId="{AF44C5DE-6F9E-4ACF-973C-03C3204783BC}">
      <dgm:prSet/>
      <dgm:spPr/>
      <dgm:t>
        <a:bodyPr/>
        <a:lstStyle/>
        <a:p>
          <a:endParaRPr lang="en-US"/>
        </a:p>
      </dgm:t>
    </dgm:pt>
    <dgm:pt modelId="{1D161354-4434-4264-BCD0-711C4711D21C}" type="sibTrans" cxnId="{AF44C5DE-6F9E-4ACF-973C-03C3204783BC}">
      <dgm:prSet/>
      <dgm:spPr/>
      <dgm:t>
        <a:bodyPr/>
        <a:lstStyle/>
        <a:p>
          <a:endParaRPr lang="en-US"/>
        </a:p>
      </dgm:t>
    </dgm:pt>
    <dgm:pt modelId="{55855C75-7641-427B-AE65-74B9E44CD971}" type="pres">
      <dgm:prSet presAssocID="{88936542-BB51-48B4-8C0B-FB30C3332AD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B6FC454-EA81-4708-B62C-A81AC54312FD}" type="pres">
      <dgm:prSet presAssocID="{532F9EEC-539C-4157-BD8F-355A57CEEEB2}" presName="circle1" presStyleLbl="node1" presStyleIdx="0" presStyleCnt="5"/>
      <dgm:spPr/>
    </dgm:pt>
    <dgm:pt modelId="{B74283A2-2FEB-4E5A-8C26-ADB653D0089B}" type="pres">
      <dgm:prSet presAssocID="{532F9EEC-539C-4157-BD8F-355A57CEEEB2}" presName="space" presStyleCnt="0"/>
      <dgm:spPr/>
    </dgm:pt>
    <dgm:pt modelId="{8ADAA7B3-D358-4784-8CDD-B2307ADF38E4}" type="pres">
      <dgm:prSet presAssocID="{532F9EEC-539C-4157-BD8F-355A57CEEEB2}" presName="rect1" presStyleLbl="alignAcc1" presStyleIdx="0" presStyleCnt="5"/>
      <dgm:spPr/>
    </dgm:pt>
    <dgm:pt modelId="{78699158-15BB-436A-BFB9-2FC5403CA52E}" type="pres">
      <dgm:prSet presAssocID="{FFAE4732-34FB-492E-897D-E97400CE8E56}" presName="vertSpace2" presStyleLbl="node1" presStyleIdx="0" presStyleCnt="5"/>
      <dgm:spPr/>
    </dgm:pt>
    <dgm:pt modelId="{640E9ED5-47DB-4309-81FE-A4DF3DC20E9D}" type="pres">
      <dgm:prSet presAssocID="{FFAE4732-34FB-492E-897D-E97400CE8E56}" presName="circle2" presStyleLbl="node1" presStyleIdx="1" presStyleCnt="5"/>
      <dgm:spPr/>
    </dgm:pt>
    <dgm:pt modelId="{620B7170-0AA6-4FD1-85FD-B3F3C7296249}" type="pres">
      <dgm:prSet presAssocID="{FFAE4732-34FB-492E-897D-E97400CE8E56}" presName="rect2" presStyleLbl="alignAcc1" presStyleIdx="1" presStyleCnt="5"/>
      <dgm:spPr/>
    </dgm:pt>
    <dgm:pt modelId="{6ED040A2-175A-4587-BDD2-26D98A758626}" type="pres">
      <dgm:prSet presAssocID="{D7DE3537-C669-41E8-86DD-33E2878F3F24}" presName="vertSpace3" presStyleLbl="node1" presStyleIdx="1" presStyleCnt="5"/>
      <dgm:spPr/>
    </dgm:pt>
    <dgm:pt modelId="{67F2D14D-033C-48E7-AA48-42EB23E88B93}" type="pres">
      <dgm:prSet presAssocID="{D7DE3537-C669-41E8-86DD-33E2878F3F24}" presName="circle3" presStyleLbl="node1" presStyleIdx="2" presStyleCnt="5"/>
      <dgm:spPr/>
    </dgm:pt>
    <dgm:pt modelId="{6BDBF8AD-FFE7-46F2-A3A2-86FBBEE10063}" type="pres">
      <dgm:prSet presAssocID="{D7DE3537-C669-41E8-86DD-33E2878F3F24}" presName="rect3" presStyleLbl="alignAcc1" presStyleIdx="2" presStyleCnt="5"/>
      <dgm:spPr/>
    </dgm:pt>
    <dgm:pt modelId="{5EF04351-3F0B-4E70-98DE-055E5ABD259F}" type="pres">
      <dgm:prSet presAssocID="{79DA5C17-6F7D-42BC-A746-2E40EA009095}" presName="vertSpace4" presStyleLbl="node1" presStyleIdx="2" presStyleCnt="5"/>
      <dgm:spPr/>
    </dgm:pt>
    <dgm:pt modelId="{9F3C1F8C-A566-43C4-BC46-D1523D2BB6B4}" type="pres">
      <dgm:prSet presAssocID="{79DA5C17-6F7D-42BC-A746-2E40EA009095}" presName="circle4" presStyleLbl="node1" presStyleIdx="3" presStyleCnt="5"/>
      <dgm:spPr/>
    </dgm:pt>
    <dgm:pt modelId="{022963FA-7500-42F9-83F8-80BA6FAB371A}" type="pres">
      <dgm:prSet presAssocID="{79DA5C17-6F7D-42BC-A746-2E40EA009095}" presName="rect4" presStyleLbl="alignAcc1" presStyleIdx="3" presStyleCnt="5"/>
      <dgm:spPr/>
    </dgm:pt>
    <dgm:pt modelId="{45336664-FBA6-4866-8580-656C8C62668D}" type="pres">
      <dgm:prSet presAssocID="{BF3D01E8-6C64-465E-AF59-B1FB3111B56A}" presName="vertSpace5" presStyleLbl="node1" presStyleIdx="3" presStyleCnt="5"/>
      <dgm:spPr/>
    </dgm:pt>
    <dgm:pt modelId="{A4D17F32-C229-4280-934B-2BFEB7DCD825}" type="pres">
      <dgm:prSet presAssocID="{BF3D01E8-6C64-465E-AF59-B1FB3111B56A}" presName="circle5" presStyleLbl="node1" presStyleIdx="4" presStyleCnt="5"/>
      <dgm:spPr/>
    </dgm:pt>
    <dgm:pt modelId="{534BCE3C-1BBA-4E4C-8B76-D2E34AF0AF94}" type="pres">
      <dgm:prSet presAssocID="{BF3D01E8-6C64-465E-AF59-B1FB3111B56A}" presName="rect5" presStyleLbl="alignAcc1" presStyleIdx="4" presStyleCnt="5"/>
      <dgm:spPr/>
    </dgm:pt>
    <dgm:pt modelId="{9E24385A-C0F5-49C1-8B0E-075F56916867}" type="pres">
      <dgm:prSet presAssocID="{532F9EEC-539C-4157-BD8F-355A57CEEEB2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57F1F2C4-1F1E-4A14-A409-3341E7121C60}" type="pres">
      <dgm:prSet presAssocID="{FFAE4732-34FB-492E-897D-E97400CE8E56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94ABFC7E-7F1C-4413-AED8-5EBCAF178768}" type="pres">
      <dgm:prSet presAssocID="{D7DE3537-C669-41E8-86DD-33E2878F3F24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352D2F7A-76E4-4239-B0E7-0D3B59DBF98F}" type="pres">
      <dgm:prSet presAssocID="{79DA5C17-6F7D-42BC-A746-2E40EA009095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84547C9C-132C-4487-B35C-B5631C38BAF7}" type="pres">
      <dgm:prSet presAssocID="{BF3D01E8-6C64-465E-AF59-B1FB3111B56A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C7F55F02-BF5D-4D9A-99D0-C2BBB8028791}" type="presOf" srcId="{79DA5C17-6F7D-42BC-A746-2E40EA009095}" destId="{022963FA-7500-42F9-83F8-80BA6FAB371A}" srcOrd="0" destOrd="0" presId="urn:microsoft.com/office/officeart/2005/8/layout/target3"/>
    <dgm:cxn modelId="{57F80933-A0A9-4DA5-B8EC-EACF0BAFEDC8}" type="presOf" srcId="{D7DE3537-C669-41E8-86DD-33E2878F3F24}" destId="{6BDBF8AD-FFE7-46F2-A3A2-86FBBEE10063}" srcOrd="0" destOrd="0" presId="urn:microsoft.com/office/officeart/2005/8/layout/target3"/>
    <dgm:cxn modelId="{861F1769-5B58-4200-B883-38A21F4318CF}" type="presOf" srcId="{D7DE3537-C669-41E8-86DD-33E2878F3F24}" destId="{94ABFC7E-7F1C-4413-AED8-5EBCAF178768}" srcOrd="1" destOrd="0" presId="urn:microsoft.com/office/officeart/2005/8/layout/target3"/>
    <dgm:cxn modelId="{C9668852-CC4C-4718-B0EC-8D3136764918}" srcId="{88936542-BB51-48B4-8C0B-FB30C3332AD4}" destId="{532F9EEC-539C-4157-BD8F-355A57CEEEB2}" srcOrd="0" destOrd="0" parTransId="{655DD660-ABDC-4349-849D-857CD2ADBC37}" sibTransId="{9D77CF22-F3E3-4548-861F-257261DD58FC}"/>
    <dgm:cxn modelId="{03E09078-9138-4F92-A856-265999F07C6C}" srcId="{88936542-BB51-48B4-8C0B-FB30C3332AD4}" destId="{FFAE4732-34FB-492E-897D-E97400CE8E56}" srcOrd="1" destOrd="0" parTransId="{92857051-88C1-4AC5-8D58-9CD7D2C049AC}" sibTransId="{A4DD5E4A-1CF2-40BD-B4A0-FA79214929B4}"/>
    <dgm:cxn modelId="{4567477A-5C95-471B-8EF2-DDED80AB768E}" srcId="{88936542-BB51-48B4-8C0B-FB30C3332AD4}" destId="{79DA5C17-6F7D-42BC-A746-2E40EA009095}" srcOrd="3" destOrd="0" parTransId="{49E2FF0F-7C99-42A3-8F67-050809EE7731}" sibTransId="{C8C12BB2-5774-41CA-B150-729FBF8805D9}"/>
    <dgm:cxn modelId="{81793D84-8D12-424D-BA35-7C2CC74F8116}" type="presOf" srcId="{532F9EEC-539C-4157-BD8F-355A57CEEEB2}" destId="{8ADAA7B3-D358-4784-8CDD-B2307ADF38E4}" srcOrd="0" destOrd="0" presId="urn:microsoft.com/office/officeart/2005/8/layout/target3"/>
    <dgm:cxn modelId="{1C0B0D89-1C92-4323-B5FB-15B1B5F54061}" type="presOf" srcId="{79DA5C17-6F7D-42BC-A746-2E40EA009095}" destId="{352D2F7A-76E4-4239-B0E7-0D3B59DBF98F}" srcOrd="1" destOrd="0" presId="urn:microsoft.com/office/officeart/2005/8/layout/target3"/>
    <dgm:cxn modelId="{A857AF8E-56CA-4C02-B2C5-FCEE155A3E8E}" type="presOf" srcId="{BF3D01E8-6C64-465E-AF59-B1FB3111B56A}" destId="{534BCE3C-1BBA-4E4C-8B76-D2E34AF0AF94}" srcOrd="0" destOrd="0" presId="urn:microsoft.com/office/officeart/2005/8/layout/target3"/>
    <dgm:cxn modelId="{354548A4-D389-40E5-90EC-1BB72579FCFA}" type="presOf" srcId="{FFAE4732-34FB-492E-897D-E97400CE8E56}" destId="{620B7170-0AA6-4FD1-85FD-B3F3C7296249}" srcOrd="0" destOrd="0" presId="urn:microsoft.com/office/officeart/2005/8/layout/target3"/>
    <dgm:cxn modelId="{FAAA8DBB-4BA2-4DA0-A3E7-5DB902C23422}" srcId="{88936542-BB51-48B4-8C0B-FB30C3332AD4}" destId="{D7DE3537-C669-41E8-86DD-33E2878F3F24}" srcOrd="2" destOrd="0" parTransId="{9E241B1B-D798-4698-AE81-C33FC160F609}" sibTransId="{F8B0F8E3-17DE-45F5-A2D4-C3E5E66036E5}"/>
    <dgm:cxn modelId="{73F1A1BC-D6A1-41C9-A584-29720EC8E05E}" type="presOf" srcId="{BF3D01E8-6C64-465E-AF59-B1FB3111B56A}" destId="{84547C9C-132C-4487-B35C-B5631C38BAF7}" srcOrd="1" destOrd="0" presId="urn:microsoft.com/office/officeart/2005/8/layout/target3"/>
    <dgm:cxn modelId="{887B40DB-F5BC-41A6-AFBB-7DA3B86158C7}" type="presOf" srcId="{88936542-BB51-48B4-8C0B-FB30C3332AD4}" destId="{55855C75-7641-427B-AE65-74B9E44CD971}" srcOrd="0" destOrd="0" presId="urn:microsoft.com/office/officeart/2005/8/layout/target3"/>
    <dgm:cxn modelId="{AF44C5DE-6F9E-4ACF-973C-03C3204783BC}" srcId="{88936542-BB51-48B4-8C0B-FB30C3332AD4}" destId="{BF3D01E8-6C64-465E-AF59-B1FB3111B56A}" srcOrd="4" destOrd="0" parTransId="{F2D6C360-BEAE-4662-AD92-006F83785B5C}" sibTransId="{1D161354-4434-4264-BCD0-711C4711D21C}"/>
    <dgm:cxn modelId="{68FBD9E0-CD04-4752-91BE-FC9130ACB490}" type="presOf" srcId="{FFAE4732-34FB-492E-897D-E97400CE8E56}" destId="{57F1F2C4-1F1E-4A14-A409-3341E7121C60}" srcOrd="1" destOrd="0" presId="urn:microsoft.com/office/officeart/2005/8/layout/target3"/>
    <dgm:cxn modelId="{D895E7E2-7976-4B08-B90A-F6702AF4A085}" type="presOf" srcId="{532F9EEC-539C-4157-BD8F-355A57CEEEB2}" destId="{9E24385A-C0F5-49C1-8B0E-075F56916867}" srcOrd="1" destOrd="0" presId="urn:microsoft.com/office/officeart/2005/8/layout/target3"/>
    <dgm:cxn modelId="{64E6E243-E893-435E-8C23-5575CCAE2AA0}" type="presParOf" srcId="{55855C75-7641-427B-AE65-74B9E44CD971}" destId="{DB6FC454-EA81-4708-B62C-A81AC54312FD}" srcOrd="0" destOrd="0" presId="urn:microsoft.com/office/officeart/2005/8/layout/target3"/>
    <dgm:cxn modelId="{0EC9FDCD-E1E5-41E3-B144-21143A42DE26}" type="presParOf" srcId="{55855C75-7641-427B-AE65-74B9E44CD971}" destId="{B74283A2-2FEB-4E5A-8C26-ADB653D0089B}" srcOrd="1" destOrd="0" presId="urn:microsoft.com/office/officeart/2005/8/layout/target3"/>
    <dgm:cxn modelId="{A992DC52-C509-427D-A620-61D0E1875BF1}" type="presParOf" srcId="{55855C75-7641-427B-AE65-74B9E44CD971}" destId="{8ADAA7B3-D358-4784-8CDD-B2307ADF38E4}" srcOrd="2" destOrd="0" presId="urn:microsoft.com/office/officeart/2005/8/layout/target3"/>
    <dgm:cxn modelId="{7778A0A2-D8B1-424F-BE3B-F5282C64DD20}" type="presParOf" srcId="{55855C75-7641-427B-AE65-74B9E44CD971}" destId="{78699158-15BB-436A-BFB9-2FC5403CA52E}" srcOrd="3" destOrd="0" presId="urn:microsoft.com/office/officeart/2005/8/layout/target3"/>
    <dgm:cxn modelId="{67759CDA-6A25-4C8F-8214-80D9CB2B918C}" type="presParOf" srcId="{55855C75-7641-427B-AE65-74B9E44CD971}" destId="{640E9ED5-47DB-4309-81FE-A4DF3DC20E9D}" srcOrd="4" destOrd="0" presId="urn:microsoft.com/office/officeart/2005/8/layout/target3"/>
    <dgm:cxn modelId="{8B809BB9-1532-4B8E-B9FA-72A7B79BBC31}" type="presParOf" srcId="{55855C75-7641-427B-AE65-74B9E44CD971}" destId="{620B7170-0AA6-4FD1-85FD-B3F3C7296249}" srcOrd="5" destOrd="0" presId="urn:microsoft.com/office/officeart/2005/8/layout/target3"/>
    <dgm:cxn modelId="{C3F5B85B-720F-4804-ABAC-0E6E86558892}" type="presParOf" srcId="{55855C75-7641-427B-AE65-74B9E44CD971}" destId="{6ED040A2-175A-4587-BDD2-26D98A758626}" srcOrd="6" destOrd="0" presId="urn:microsoft.com/office/officeart/2005/8/layout/target3"/>
    <dgm:cxn modelId="{F65017C6-822B-4CBB-ADCA-FE317AB4898E}" type="presParOf" srcId="{55855C75-7641-427B-AE65-74B9E44CD971}" destId="{67F2D14D-033C-48E7-AA48-42EB23E88B93}" srcOrd="7" destOrd="0" presId="urn:microsoft.com/office/officeart/2005/8/layout/target3"/>
    <dgm:cxn modelId="{48448985-DB1B-4BCB-B101-71D03BEC2352}" type="presParOf" srcId="{55855C75-7641-427B-AE65-74B9E44CD971}" destId="{6BDBF8AD-FFE7-46F2-A3A2-86FBBEE10063}" srcOrd="8" destOrd="0" presId="urn:microsoft.com/office/officeart/2005/8/layout/target3"/>
    <dgm:cxn modelId="{F09A44E2-B836-46B7-B97C-1695B27348D3}" type="presParOf" srcId="{55855C75-7641-427B-AE65-74B9E44CD971}" destId="{5EF04351-3F0B-4E70-98DE-055E5ABD259F}" srcOrd="9" destOrd="0" presId="urn:microsoft.com/office/officeart/2005/8/layout/target3"/>
    <dgm:cxn modelId="{1C58E4CF-19BD-4FA1-A215-585F8615229F}" type="presParOf" srcId="{55855C75-7641-427B-AE65-74B9E44CD971}" destId="{9F3C1F8C-A566-43C4-BC46-D1523D2BB6B4}" srcOrd="10" destOrd="0" presId="urn:microsoft.com/office/officeart/2005/8/layout/target3"/>
    <dgm:cxn modelId="{02A0674C-D515-45E5-B160-B021A544D137}" type="presParOf" srcId="{55855C75-7641-427B-AE65-74B9E44CD971}" destId="{022963FA-7500-42F9-83F8-80BA6FAB371A}" srcOrd="11" destOrd="0" presId="urn:microsoft.com/office/officeart/2005/8/layout/target3"/>
    <dgm:cxn modelId="{B6A0EF24-3BA3-4738-BCE4-C208782F8AEA}" type="presParOf" srcId="{55855C75-7641-427B-AE65-74B9E44CD971}" destId="{45336664-FBA6-4866-8580-656C8C62668D}" srcOrd="12" destOrd="0" presId="urn:microsoft.com/office/officeart/2005/8/layout/target3"/>
    <dgm:cxn modelId="{D2FF92A3-8867-4589-81EC-7B9279B19C88}" type="presParOf" srcId="{55855C75-7641-427B-AE65-74B9E44CD971}" destId="{A4D17F32-C229-4280-934B-2BFEB7DCD825}" srcOrd="13" destOrd="0" presId="urn:microsoft.com/office/officeart/2005/8/layout/target3"/>
    <dgm:cxn modelId="{4C0476B3-5205-4561-8FB9-18B5B88B0FF5}" type="presParOf" srcId="{55855C75-7641-427B-AE65-74B9E44CD971}" destId="{534BCE3C-1BBA-4E4C-8B76-D2E34AF0AF94}" srcOrd="14" destOrd="0" presId="urn:microsoft.com/office/officeart/2005/8/layout/target3"/>
    <dgm:cxn modelId="{387BB21B-F6F6-44C2-A252-E4214F9D2318}" type="presParOf" srcId="{55855C75-7641-427B-AE65-74B9E44CD971}" destId="{9E24385A-C0F5-49C1-8B0E-075F56916867}" srcOrd="15" destOrd="0" presId="urn:microsoft.com/office/officeart/2005/8/layout/target3"/>
    <dgm:cxn modelId="{5B8336E2-01DF-497A-B1F8-E4F2568FC8F2}" type="presParOf" srcId="{55855C75-7641-427B-AE65-74B9E44CD971}" destId="{57F1F2C4-1F1E-4A14-A409-3341E7121C60}" srcOrd="16" destOrd="0" presId="urn:microsoft.com/office/officeart/2005/8/layout/target3"/>
    <dgm:cxn modelId="{E3E837C1-E953-4751-9EBF-4FB4619AAFDB}" type="presParOf" srcId="{55855C75-7641-427B-AE65-74B9E44CD971}" destId="{94ABFC7E-7F1C-4413-AED8-5EBCAF178768}" srcOrd="17" destOrd="0" presId="urn:microsoft.com/office/officeart/2005/8/layout/target3"/>
    <dgm:cxn modelId="{1A834878-1E56-424F-91C9-B8BDDD62B37D}" type="presParOf" srcId="{55855C75-7641-427B-AE65-74B9E44CD971}" destId="{352D2F7A-76E4-4239-B0E7-0D3B59DBF98F}" srcOrd="18" destOrd="0" presId="urn:microsoft.com/office/officeart/2005/8/layout/target3"/>
    <dgm:cxn modelId="{35D2DC7F-D39B-4588-A163-F00A202C069C}" type="presParOf" srcId="{55855C75-7641-427B-AE65-74B9E44CD971}" destId="{84547C9C-132C-4487-B35C-B5631C38BAF7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BB9C3A-32DC-4A5F-929E-EF24E8E560FC}" type="doc">
      <dgm:prSet loTypeId="urn:microsoft.com/office/officeart/2005/8/layout/hProcess11" loCatId="process" qsTypeId="urn:microsoft.com/office/officeart/2005/8/quickstyle/simple5" qsCatId="simple" csTypeId="urn:microsoft.com/office/officeart/2005/8/colors/colorful2" csCatId="colorful" phldr="1"/>
      <dgm:spPr/>
    </dgm:pt>
    <dgm:pt modelId="{91A2D025-C89C-4A69-8ED2-1171CB4607EC}">
      <dgm:prSet phldrT="[Text]"/>
      <dgm:spPr/>
      <dgm:t>
        <a:bodyPr/>
        <a:lstStyle/>
        <a:p>
          <a:r>
            <a:rPr lang="en-US" b="0" dirty="0"/>
            <a:t>Identify selection criteria for F-150s.</a:t>
          </a:r>
        </a:p>
      </dgm:t>
    </dgm:pt>
    <dgm:pt modelId="{EE52B92D-1B98-4743-AE1E-83198E3E13A7}" type="parTrans" cxnId="{4D9E3C99-7D5F-4EC2-AFA1-F601AB3230E9}">
      <dgm:prSet/>
      <dgm:spPr/>
      <dgm:t>
        <a:bodyPr/>
        <a:lstStyle/>
        <a:p>
          <a:endParaRPr lang="en-US"/>
        </a:p>
      </dgm:t>
    </dgm:pt>
    <dgm:pt modelId="{D89DC507-FB34-42B8-BD74-140C7323F4DA}" type="sibTrans" cxnId="{4D9E3C99-7D5F-4EC2-AFA1-F601AB3230E9}">
      <dgm:prSet/>
      <dgm:spPr/>
      <dgm:t>
        <a:bodyPr/>
        <a:lstStyle/>
        <a:p>
          <a:endParaRPr lang="en-US"/>
        </a:p>
      </dgm:t>
    </dgm:pt>
    <dgm:pt modelId="{ED0340A9-ACCA-4854-84AD-0C413903E28C}">
      <dgm:prSet phldrT="[Text]"/>
      <dgm:spPr/>
      <dgm:t>
        <a:bodyPr/>
        <a:lstStyle/>
        <a:p>
          <a:r>
            <a:rPr lang="en-US" dirty="0"/>
            <a:t>Determine CAN signals of interest.</a:t>
          </a:r>
        </a:p>
      </dgm:t>
    </dgm:pt>
    <dgm:pt modelId="{EC7ABB1F-8B45-4593-9901-E5A1513457BC}" type="parTrans" cxnId="{2C4ED6F5-3608-44A2-99EA-C5D735CD5B37}">
      <dgm:prSet/>
      <dgm:spPr/>
      <dgm:t>
        <a:bodyPr/>
        <a:lstStyle/>
        <a:p>
          <a:endParaRPr lang="en-US"/>
        </a:p>
      </dgm:t>
    </dgm:pt>
    <dgm:pt modelId="{E07FAB5F-7BE0-4FDD-88E2-5A43AEFD1CF5}" type="sibTrans" cxnId="{2C4ED6F5-3608-44A2-99EA-C5D735CD5B37}">
      <dgm:prSet/>
      <dgm:spPr/>
      <dgm:t>
        <a:bodyPr/>
        <a:lstStyle/>
        <a:p>
          <a:endParaRPr lang="en-US"/>
        </a:p>
      </dgm:t>
    </dgm:pt>
    <dgm:pt modelId="{AA2E85E8-48B9-47EB-AE94-63FA31F515CF}">
      <dgm:prSet phldrT="[Text]"/>
      <dgm:spPr/>
      <dgm:t>
        <a:bodyPr/>
        <a:lstStyle/>
        <a:p>
          <a:r>
            <a:rPr lang="en-US" dirty="0"/>
            <a:t>Collect data for F-150s.</a:t>
          </a:r>
        </a:p>
      </dgm:t>
    </dgm:pt>
    <dgm:pt modelId="{738F1882-9755-4399-BF2D-F12F9B9BC6EB}" type="parTrans" cxnId="{1465682B-4A9E-4D3E-9F3E-E31EFCD2243E}">
      <dgm:prSet/>
      <dgm:spPr/>
      <dgm:t>
        <a:bodyPr/>
        <a:lstStyle/>
        <a:p>
          <a:endParaRPr lang="en-US"/>
        </a:p>
      </dgm:t>
    </dgm:pt>
    <dgm:pt modelId="{05EAB055-281D-4056-AE9A-6B3D97180F00}" type="sibTrans" cxnId="{1465682B-4A9E-4D3E-9F3E-E31EFCD2243E}">
      <dgm:prSet/>
      <dgm:spPr/>
      <dgm:t>
        <a:bodyPr/>
        <a:lstStyle/>
        <a:p>
          <a:endParaRPr lang="en-US"/>
        </a:p>
      </dgm:t>
    </dgm:pt>
    <dgm:pt modelId="{F71EEC20-4AF7-479B-8515-52A110FFD04E}">
      <dgm:prSet phldrT="[Text]"/>
      <dgm:spPr/>
      <dgm:t>
        <a:bodyPr/>
        <a:lstStyle/>
        <a:p>
          <a:r>
            <a:rPr lang="en-US" dirty="0"/>
            <a:t>Conduct analysis.</a:t>
          </a:r>
        </a:p>
      </dgm:t>
    </dgm:pt>
    <dgm:pt modelId="{B37AB75F-5E7E-4BBC-A1AE-34071254C618}" type="parTrans" cxnId="{1C017E26-7E4D-4FDB-9AF7-C1AEE0406565}">
      <dgm:prSet/>
      <dgm:spPr/>
      <dgm:t>
        <a:bodyPr/>
        <a:lstStyle/>
        <a:p>
          <a:endParaRPr lang="en-US"/>
        </a:p>
      </dgm:t>
    </dgm:pt>
    <dgm:pt modelId="{FD5F818A-7C0F-4183-81AB-057B53479E91}" type="sibTrans" cxnId="{1C017E26-7E4D-4FDB-9AF7-C1AEE0406565}">
      <dgm:prSet/>
      <dgm:spPr/>
      <dgm:t>
        <a:bodyPr/>
        <a:lstStyle/>
        <a:p>
          <a:endParaRPr lang="en-US"/>
        </a:p>
      </dgm:t>
    </dgm:pt>
    <dgm:pt modelId="{6E45EBF7-EA54-4DC8-B1FF-3E35392FAF56}">
      <dgm:prSet phldrT="[Text]"/>
      <dgm:spPr/>
      <dgm:t>
        <a:bodyPr/>
        <a:lstStyle/>
        <a:p>
          <a:r>
            <a:rPr lang="en-US" b="1" dirty="0"/>
            <a:t>Scale study to other vehicle types.</a:t>
          </a:r>
        </a:p>
      </dgm:t>
    </dgm:pt>
    <dgm:pt modelId="{4353E731-3D1C-4F6D-BD56-B220F84C21A4}" type="parTrans" cxnId="{21E8769A-073C-4DBB-8394-7639EFC3D95F}">
      <dgm:prSet/>
      <dgm:spPr/>
      <dgm:t>
        <a:bodyPr/>
        <a:lstStyle/>
        <a:p>
          <a:endParaRPr lang="en-US"/>
        </a:p>
      </dgm:t>
    </dgm:pt>
    <dgm:pt modelId="{F6C268E0-361C-4F2E-A892-9F62FD0481D2}" type="sibTrans" cxnId="{21E8769A-073C-4DBB-8394-7639EFC3D95F}">
      <dgm:prSet/>
      <dgm:spPr/>
      <dgm:t>
        <a:bodyPr/>
        <a:lstStyle/>
        <a:p>
          <a:endParaRPr lang="en-US"/>
        </a:p>
      </dgm:t>
    </dgm:pt>
    <dgm:pt modelId="{CFD4E5D1-0ACA-47A6-8DC3-83E6DE848C7A}" type="pres">
      <dgm:prSet presAssocID="{F6BB9C3A-32DC-4A5F-929E-EF24E8E560FC}" presName="Name0" presStyleCnt="0">
        <dgm:presLayoutVars>
          <dgm:dir/>
          <dgm:resizeHandles val="exact"/>
        </dgm:presLayoutVars>
      </dgm:prSet>
      <dgm:spPr/>
    </dgm:pt>
    <dgm:pt modelId="{D97E22E8-6CD8-4AA1-ADDF-FA8BA82825BA}" type="pres">
      <dgm:prSet presAssocID="{F6BB9C3A-32DC-4A5F-929E-EF24E8E560FC}" presName="arrow" presStyleLbl="bgShp" presStyleIdx="0" presStyleCnt="1"/>
      <dgm:spPr/>
    </dgm:pt>
    <dgm:pt modelId="{173A9260-9DA9-4F95-8E93-9B8A47B083E4}" type="pres">
      <dgm:prSet presAssocID="{F6BB9C3A-32DC-4A5F-929E-EF24E8E560FC}" presName="points" presStyleCnt="0"/>
      <dgm:spPr/>
    </dgm:pt>
    <dgm:pt modelId="{918AD1B0-EBD7-4733-8F2E-040DF3E7E66C}" type="pres">
      <dgm:prSet presAssocID="{91A2D025-C89C-4A69-8ED2-1171CB4607EC}" presName="compositeA" presStyleCnt="0"/>
      <dgm:spPr/>
    </dgm:pt>
    <dgm:pt modelId="{4F29F922-AFE2-42AF-91F2-2EBDB911A989}" type="pres">
      <dgm:prSet presAssocID="{91A2D025-C89C-4A69-8ED2-1171CB4607EC}" presName="textA" presStyleLbl="revTx" presStyleIdx="0" presStyleCnt="5">
        <dgm:presLayoutVars>
          <dgm:bulletEnabled val="1"/>
        </dgm:presLayoutVars>
      </dgm:prSet>
      <dgm:spPr/>
    </dgm:pt>
    <dgm:pt modelId="{97CD2431-386C-485C-8EC4-9DD610610703}" type="pres">
      <dgm:prSet presAssocID="{91A2D025-C89C-4A69-8ED2-1171CB4607EC}" presName="circleA" presStyleLbl="node1" presStyleIdx="0" presStyleCnt="5"/>
      <dgm:spPr/>
    </dgm:pt>
    <dgm:pt modelId="{A224DC49-B471-4DD7-842F-86E315C1F4F9}" type="pres">
      <dgm:prSet presAssocID="{91A2D025-C89C-4A69-8ED2-1171CB4607EC}" presName="spaceA" presStyleCnt="0"/>
      <dgm:spPr/>
    </dgm:pt>
    <dgm:pt modelId="{07CBA5B7-B25E-4699-A530-C600BF507816}" type="pres">
      <dgm:prSet presAssocID="{D89DC507-FB34-42B8-BD74-140C7323F4DA}" presName="space" presStyleCnt="0"/>
      <dgm:spPr/>
    </dgm:pt>
    <dgm:pt modelId="{7296DA92-F683-4DA1-AA67-65F909D7288B}" type="pres">
      <dgm:prSet presAssocID="{ED0340A9-ACCA-4854-84AD-0C413903E28C}" presName="compositeB" presStyleCnt="0"/>
      <dgm:spPr/>
    </dgm:pt>
    <dgm:pt modelId="{31A37015-5467-4A31-915F-6EF24C0A4957}" type="pres">
      <dgm:prSet presAssocID="{ED0340A9-ACCA-4854-84AD-0C413903E28C}" presName="textB" presStyleLbl="revTx" presStyleIdx="1" presStyleCnt="5">
        <dgm:presLayoutVars>
          <dgm:bulletEnabled val="1"/>
        </dgm:presLayoutVars>
      </dgm:prSet>
      <dgm:spPr/>
    </dgm:pt>
    <dgm:pt modelId="{EDE542D4-C6B7-40AA-B344-22E05E5E95DD}" type="pres">
      <dgm:prSet presAssocID="{ED0340A9-ACCA-4854-84AD-0C413903E28C}" presName="circleB" presStyleLbl="node1" presStyleIdx="1" presStyleCnt="5"/>
      <dgm:spPr/>
    </dgm:pt>
    <dgm:pt modelId="{CC8EA791-0186-4E67-ABD4-1F854C566076}" type="pres">
      <dgm:prSet presAssocID="{ED0340A9-ACCA-4854-84AD-0C413903E28C}" presName="spaceB" presStyleCnt="0"/>
      <dgm:spPr/>
    </dgm:pt>
    <dgm:pt modelId="{671A6342-7D6E-40F5-8FF9-777066E0A4F5}" type="pres">
      <dgm:prSet presAssocID="{E07FAB5F-7BE0-4FDD-88E2-5A43AEFD1CF5}" presName="space" presStyleCnt="0"/>
      <dgm:spPr/>
    </dgm:pt>
    <dgm:pt modelId="{A1BBB11B-6365-4072-9BEE-43604710766E}" type="pres">
      <dgm:prSet presAssocID="{AA2E85E8-48B9-47EB-AE94-63FA31F515CF}" presName="compositeA" presStyleCnt="0"/>
      <dgm:spPr/>
    </dgm:pt>
    <dgm:pt modelId="{3D73CAFA-2404-45FD-9318-DDD935A26DF4}" type="pres">
      <dgm:prSet presAssocID="{AA2E85E8-48B9-47EB-AE94-63FA31F515CF}" presName="textA" presStyleLbl="revTx" presStyleIdx="2" presStyleCnt="5">
        <dgm:presLayoutVars>
          <dgm:bulletEnabled val="1"/>
        </dgm:presLayoutVars>
      </dgm:prSet>
      <dgm:spPr/>
    </dgm:pt>
    <dgm:pt modelId="{6FEEFD94-1B1A-48F2-AEF8-9803A7908576}" type="pres">
      <dgm:prSet presAssocID="{AA2E85E8-48B9-47EB-AE94-63FA31F515CF}" presName="circleA" presStyleLbl="node1" presStyleIdx="2" presStyleCnt="5"/>
      <dgm:spPr/>
    </dgm:pt>
    <dgm:pt modelId="{FD5879AE-735D-49F0-BFEF-3FD08E192B93}" type="pres">
      <dgm:prSet presAssocID="{AA2E85E8-48B9-47EB-AE94-63FA31F515CF}" presName="spaceA" presStyleCnt="0"/>
      <dgm:spPr/>
    </dgm:pt>
    <dgm:pt modelId="{EE2210CD-ECC5-47B7-A94E-0E8103E5EF6E}" type="pres">
      <dgm:prSet presAssocID="{05EAB055-281D-4056-AE9A-6B3D97180F00}" presName="space" presStyleCnt="0"/>
      <dgm:spPr/>
    </dgm:pt>
    <dgm:pt modelId="{CF66E621-58F9-4CD9-8863-7A10D6ECD880}" type="pres">
      <dgm:prSet presAssocID="{F71EEC20-4AF7-479B-8515-52A110FFD04E}" presName="compositeB" presStyleCnt="0"/>
      <dgm:spPr/>
    </dgm:pt>
    <dgm:pt modelId="{D88E56E5-D54D-48B8-9AAC-88AD40EA5564}" type="pres">
      <dgm:prSet presAssocID="{F71EEC20-4AF7-479B-8515-52A110FFD04E}" presName="textB" presStyleLbl="revTx" presStyleIdx="3" presStyleCnt="5">
        <dgm:presLayoutVars>
          <dgm:bulletEnabled val="1"/>
        </dgm:presLayoutVars>
      </dgm:prSet>
      <dgm:spPr/>
    </dgm:pt>
    <dgm:pt modelId="{5CC63847-A2ED-48ED-BE9A-148F3E725A66}" type="pres">
      <dgm:prSet presAssocID="{F71EEC20-4AF7-479B-8515-52A110FFD04E}" presName="circleB" presStyleLbl="node1" presStyleIdx="3" presStyleCnt="5"/>
      <dgm:spPr/>
    </dgm:pt>
    <dgm:pt modelId="{FD037E1F-01EB-4CEB-804A-CAEB0FC0FE4A}" type="pres">
      <dgm:prSet presAssocID="{F71EEC20-4AF7-479B-8515-52A110FFD04E}" presName="spaceB" presStyleCnt="0"/>
      <dgm:spPr/>
    </dgm:pt>
    <dgm:pt modelId="{EBDE05A6-A05E-4BCD-9E26-39E1A6B11115}" type="pres">
      <dgm:prSet presAssocID="{FD5F818A-7C0F-4183-81AB-057B53479E91}" presName="space" presStyleCnt="0"/>
      <dgm:spPr/>
    </dgm:pt>
    <dgm:pt modelId="{9E1B3E7C-80E5-4655-8842-B73FA9DFE259}" type="pres">
      <dgm:prSet presAssocID="{6E45EBF7-EA54-4DC8-B1FF-3E35392FAF56}" presName="compositeA" presStyleCnt="0"/>
      <dgm:spPr/>
    </dgm:pt>
    <dgm:pt modelId="{6C5253AA-E5A7-4B0C-A984-8EAA535E9836}" type="pres">
      <dgm:prSet presAssocID="{6E45EBF7-EA54-4DC8-B1FF-3E35392FAF56}" presName="textA" presStyleLbl="revTx" presStyleIdx="4" presStyleCnt="5">
        <dgm:presLayoutVars>
          <dgm:bulletEnabled val="1"/>
        </dgm:presLayoutVars>
      </dgm:prSet>
      <dgm:spPr/>
    </dgm:pt>
    <dgm:pt modelId="{61A26A32-AE66-46C1-A4CC-DC5C14A91E6F}" type="pres">
      <dgm:prSet presAssocID="{6E45EBF7-EA54-4DC8-B1FF-3E35392FAF56}" presName="circleA" presStyleLbl="node1" presStyleIdx="4" presStyleCnt="5"/>
      <dgm:spPr/>
    </dgm:pt>
    <dgm:pt modelId="{C2C9E3CD-B922-46FD-A8CF-A84F7F3FBCBA}" type="pres">
      <dgm:prSet presAssocID="{6E45EBF7-EA54-4DC8-B1FF-3E35392FAF56}" presName="spaceA" presStyleCnt="0"/>
      <dgm:spPr/>
    </dgm:pt>
  </dgm:ptLst>
  <dgm:cxnLst>
    <dgm:cxn modelId="{91F95D08-0B9D-4D7E-9DB4-77E256FCA71B}" type="presOf" srcId="{ED0340A9-ACCA-4854-84AD-0C413903E28C}" destId="{31A37015-5467-4A31-915F-6EF24C0A4957}" srcOrd="0" destOrd="0" presId="urn:microsoft.com/office/officeart/2005/8/layout/hProcess11"/>
    <dgm:cxn modelId="{1C017E26-7E4D-4FDB-9AF7-C1AEE0406565}" srcId="{F6BB9C3A-32DC-4A5F-929E-EF24E8E560FC}" destId="{F71EEC20-4AF7-479B-8515-52A110FFD04E}" srcOrd="3" destOrd="0" parTransId="{B37AB75F-5E7E-4BBC-A1AE-34071254C618}" sibTransId="{FD5F818A-7C0F-4183-81AB-057B53479E91}"/>
    <dgm:cxn modelId="{1465682B-4A9E-4D3E-9F3E-E31EFCD2243E}" srcId="{F6BB9C3A-32DC-4A5F-929E-EF24E8E560FC}" destId="{AA2E85E8-48B9-47EB-AE94-63FA31F515CF}" srcOrd="2" destOrd="0" parTransId="{738F1882-9755-4399-BF2D-F12F9B9BC6EB}" sibTransId="{05EAB055-281D-4056-AE9A-6B3D97180F00}"/>
    <dgm:cxn modelId="{4D9E3C99-7D5F-4EC2-AFA1-F601AB3230E9}" srcId="{F6BB9C3A-32DC-4A5F-929E-EF24E8E560FC}" destId="{91A2D025-C89C-4A69-8ED2-1171CB4607EC}" srcOrd="0" destOrd="0" parTransId="{EE52B92D-1B98-4743-AE1E-83198E3E13A7}" sibTransId="{D89DC507-FB34-42B8-BD74-140C7323F4DA}"/>
    <dgm:cxn modelId="{21E8769A-073C-4DBB-8394-7639EFC3D95F}" srcId="{F6BB9C3A-32DC-4A5F-929E-EF24E8E560FC}" destId="{6E45EBF7-EA54-4DC8-B1FF-3E35392FAF56}" srcOrd="4" destOrd="0" parTransId="{4353E731-3D1C-4F6D-BD56-B220F84C21A4}" sibTransId="{F6C268E0-361C-4F2E-A892-9F62FD0481D2}"/>
    <dgm:cxn modelId="{9D8F2EAA-9AC5-4DA6-B295-427884C749FF}" type="presOf" srcId="{AA2E85E8-48B9-47EB-AE94-63FA31F515CF}" destId="{3D73CAFA-2404-45FD-9318-DDD935A26DF4}" srcOrd="0" destOrd="0" presId="urn:microsoft.com/office/officeart/2005/8/layout/hProcess11"/>
    <dgm:cxn modelId="{1FACD6B4-2ECB-4041-A4E3-F1C9071197ED}" type="presOf" srcId="{91A2D025-C89C-4A69-8ED2-1171CB4607EC}" destId="{4F29F922-AFE2-42AF-91F2-2EBDB911A989}" srcOrd="0" destOrd="0" presId="urn:microsoft.com/office/officeart/2005/8/layout/hProcess11"/>
    <dgm:cxn modelId="{5499D4D8-1904-4976-A3AC-EB7B69AEE9E7}" type="presOf" srcId="{F71EEC20-4AF7-479B-8515-52A110FFD04E}" destId="{D88E56E5-D54D-48B8-9AAC-88AD40EA5564}" srcOrd="0" destOrd="0" presId="urn:microsoft.com/office/officeart/2005/8/layout/hProcess11"/>
    <dgm:cxn modelId="{B61534EB-A2ED-48EE-80A1-6F3FE57B82C1}" type="presOf" srcId="{F6BB9C3A-32DC-4A5F-929E-EF24E8E560FC}" destId="{CFD4E5D1-0ACA-47A6-8DC3-83E6DE848C7A}" srcOrd="0" destOrd="0" presId="urn:microsoft.com/office/officeart/2005/8/layout/hProcess11"/>
    <dgm:cxn modelId="{2C4ED6F5-3608-44A2-99EA-C5D735CD5B37}" srcId="{F6BB9C3A-32DC-4A5F-929E-EF24E8E560FC}" destId="{ED0340A9-ACCA-4854-84AD-0C413903E28C}" srcOrd="1" destOrd="0" parTransId="{EC7ABB1F-8B45-4593-9901-E5A1513457BC}" sibTransId="{E07FAB5F-7BE0-4FDD-88E2-5A43AEFD1CF5}"/>
    <dgm:cxn modelId="{7822CBF7-1CFE-447E-9AEC-A20DFECF3617}" type="presOf" srcId="{6E45EBF7-EA54-4DC8-B1FF-3E35392FAF56}" destId="{6C5253AA-E5A7-4B0C-A984-8EAA535E9836}" srcOrd="0" destOrd="0" presId="urn:microsoft.com/office/officeart/2005/8/layout/hProcess11"/>
    <dgm:cxn modelId="{8C06E340-B2E0-423E-B3FA-0FB3C15BFCE6}" type="presParOf" srcId="{CFD4E5D1-0ACA-47A6-8DC3-83E6DE848C7A}" destId="{D97E22E8-6CD8-4AA1-ADDF-FA8BA82825BA}" srcOrd="0" destOrd="0" presId="urn:microsoft.com/office/officeart/2005/8/layout/hProcess11"/>
    <dgm:cxn modelId="{D20DE4A8-A0E0-4590-AE07-5427A9B1684E}" type="presParOf" srcId="{CFD4E5D1-0ACA-47A6-8DC3-83E6DE848C7A}" destId="{173A9260-9DA9-4F95-8E93-9B8A47B083E4}" srcOrd="1" destOrd="0" presId="urn:microsoft.com/office/officeart/2005/8/layout/hProcess11"/>
    <dgm:cxn modelId="{7200FD53-7DE4-4B96-89DC-02507CEE083A}" type="presParOf" srcId="{173A9260-9DA9-4F95-8E93-9B8A47B083E4}" destId="{918AD1B0-EBD7-4733-8F2E-040DF3E7E66C}" srcOrd="0" destOrd="0" presId="urn:microsoft.com/office/officeart/2005/8/layout/hProcess11"/>
    <dgm:cxn modelId="{6A1FD9A8-1D62-4C2C-979C-AF09C1A20874}" type="presParOf" srcId="{918AD1B0-EBD7-4733-8F2E-040DF3E7E66C}" destId="{4F29F922-AFE2-42AF-91F2-2EBDB911A989}" srcOrd="0" destOrd="0" presId="urn:microsoft.com/office/officeart/2005/8/layout/hProcess11"/>
    <dgm:cxn modelId="{8ABAFE3A-9AEA-4441-8D53-31BEA3887D6D}" type="presParOf" srcId="{918AD1B0-EBD7-4733-8F2E-040DF3E7E66C}" destId="{97CD2431-386C-485C-8EC4-9DD610610703}" srcOrd="1" destOrd="0" presId="urn:microsoft.com/office/officeart/2005/8/layout/hProcess11"/>
    <dgm:cxn modelId="{144D6AC3-A3AB-4C1B-8E10-5BCFBA6D958F}" type="presParOf" srcId="{918AD1B0-EBD7-4733-8F2E-040DF3E7E66C}" destId="{A224DC49-B471-4DD7-842F-86E315C1F4F9}" srcOrd="2" destOrd="0" presId="urn:microsoft.com/office/officeart/2005/8/layout/hProcess11"/>
    <dgm:cxn modelId="{F24BE714-4A0C-40C4-A769-4429AB664A65}" type="presParOf" srcId="{173A9260-9DA9-4F95-8E93-9B8A47B083E4}" destId="{07CBA5B7-B25E-4699-A530-C600BF507816}" srcOrd="1" destOrd="0" presId="urn:microsoft.com/office/officeart/2005/8/layout/hProcess11"/>
    <dgm:cxn modelId="{87A5F3D7-CC20-412A-988B-CEC558E3E930}" type="presParOf" srcId="{173A9260-9DA9-4F95-8E93-9B8A47B083E4}" destId="{7296DA92-F683-4DA1-AA67-65F909D7288B}" srcOrd="2" destOrd="0" presId="urn:microsoft.com/office/officeart/2005/8/layout/hProcess11"/>
    <dgm:cxn modelId="{CC925C1C-0243-46CF-BCD1-1BDFFF23621B}" type="presParOf" srcId="{7296DA92-F683-4DA1-AA67-65F909D7288B}" destId="{31A37015-5467-4A31-915F-6EF24C0A4957}" srcOrd="0" destOrd="0" presId="urn:microsoft.com/office/officeart/2005/8/layout/hProcess11"/>
    <dgm:cxn modelId="{36FD2ED9-FE76-471D-9AE1-40553F68AB86}" type="presParOf" srcId="{7296DA92-F683-4DA1-AA67-65F909D7288B}" destId="{EDE542D4-C6B7-40AA-B344-22E05E5E95DD}" srcOrd="1" destOrd="0" presId="urn:microsoft.com/office/officeart/2005/8/layout/hProcess11"/>
    <dgm:cxn modelId="{E5072619-32F8-4BE8-A51F-E34F81E54F15}" type="presParOf" srcId="{7296DA92-F683-4DA1-AA67-65F909D7288B}" destId="{CC8EA791-0186-4E67-ABD4-1F854C566076}" srcOrd="2" destOrd="0" presId="urn:microsoft.com/office/officeart/2005/8/layout/hProcess11"/>
    <dgm:cxn modelId="{A5227283-80BF-4E88-9391-B08520955232}" type="presParOf" srcId="{173A9260-9DA9-4F95-8E93-9B8A47B083E4}" destId="{671A6342-7D6E-40F5-8FF9-777066E0A4F5}" srcOrd="3" destOrd="0" presId="urn:microsoft.com/office/officeart/2005/8/layout/hProcess11"/>
    <dgm:cxn modelId="{A7335A9E-B73C-405B-AE84-700CBD52D58A}" type="presParOf" srcId="{173A9260-9DA9-4F95-8E93-9B8A47B083E4}" destId="{A1BBB11B-6365-4072-9BEE-43604710766E}" srcOrd="4" destOrd="0" presId="urn:microsoft.com/office/officeart/2005/8/layout/hProcess11"/>
    <dgm:cxn modelId="{AF85068B-DB17-4050-978D-427FDD18E9B3}" type="presParOf" srcId="{A1BBB11B-6365-4072-9BEE-43604710766E}" destId="{3D73CAFA-2404-45FD-9318-DDD935A26DF4}" srcOrd="0" destOrd="0" presId="urn:microsoft.com/office/officeart/2005/8/layout/hProcess11"/>
    <dgm:cxn modelId="{C271A762-1D76-4AE3-BA13-D6BA77A4E93C}" type="presParOf" srcId="{A1BBB11B-6365-4072-9BEE-43604710766E}" destId="{6FEEFD94-1B1A-48F2-AEF8-9803A7908576}" srcOrd="1" destOrd="0" presId="urn:microsoft.com/office/officeart/2005/8/layout/hProcess11"/>
    <dgm:cxn modelId="{4075439B-C142-4156-AFED-A8E999EA78A4}" type="presParOf" srcId="{A1BBB11B-6365-4072-9BEE-43604710766E}" destId="{FD5879AE-735D-49F0-BFEF-3FD08E192B93}" srcOrd="2" destOrd="0" presId="urn:microsoft.com/office/officeart/2005/8/layout/hProcess11"/>
    <dgm:cxn modelId="{D413AEBD-4DE2-4240-9672-BDC23159E31D}" type="presParOf" srcId="{173A9260-9DA9-4F95-8E93-9B8A47B083E4}" destId="{EE2210CD-ECC5-47B7-A94E-0E8103E5EF6E}" srcOrd="5" destOrd="0" presId="urn:microsoft.com/office/officeart/2005/8/layout/hProcess11"/>
    <dgm:cxn modelId="{46BAEEC7-863B-420B-9DF5-EDADF130FE5A}" type="presParOf" srcId="{173A9260-9DA9-4F95-8E93-9B8A47B083E4}" destId="{CF66E621-58F9-4CD9-8863-7A10D6ECD880}" srcOrd="6" destOrd="0" presId="urn:microsoft.com/office/officeart/2005/8/layout/hProcess11"/>
    <dgm:cxn modelId="{8A2CED9A-59A0-47EA-975D-FE4609B5F4B7}" type="presParOf" srcId="{CF66E621-58F9-4CD9-8863-7A10D6ECD880}" destId="{D88E56E5-D54D-48B8-9AAC-88AD40EA5564}" srcOrd="0" destOrd="0" presId="urn:microsoft.com/office/officeart/2005/8/layout/hProcess11"/>
    <dgm:cxn modelId="{70BBF959-54CA-4C30-94F3-BD37DDE1412C}" type="presParOf" srcId="{CF66E621-58F9-4CD9-8863-7A10D6ECD880}" destId="{5CC63847-A2ED-48ED-BE9A-148F3E725A66}" srcOrd="1" destOrd="0" presId="urn:microsoft.com/office/officeart/2005/8/layout/hProcess11"/>
    <dgm:cxn modelId="{D3C82829-D079-42A0-825B-6D9AD2040DF1}" type="presParOf" srcId="{CF66E621-58F9-4CD9-8863-7A10D6ECD880}" destId="{FD037E1F-01EB-4CEB-804A-CAEB0FC0FE4A}" srcOrd="2" destOrd="0" presId="urn:microsoft.com/office/officeart/2005/8/layout/hProcess11"/>
    <dgm:cxn modelId="{07E1FE55-61A3-4FFF-A187-DC8E6AE9F7F9}" type="presParOf" srcId="{173A9260-9DA9-4F95-8E93-9B8A47B083E4}" destId="{EBDE05A6-A05E-4BCD-9E26-39E1A6B11115}" srcOrd="7" destOrd="0" presId="urn:microsoft.com/office/officeart/2005/8/layout/hProcess11"/>
    <dgm:cxn modelId="{A96A19B9-6228-4D6E-A445-4AD90E1158AF}" type="presParOf" srcId="{173A9260-9DA9-4F95-8E93-9B8A47B083E4}" destId="{9E1B3E7C-80E5-4655-8842-B73FA9DFE259}" srcOrd="8" destOrd="0" presId="urn:microsoft.com/office/officeart/2005/8/layout/hProcess11"/>
    <dgm:cxn modelId="{630516ED-80C6-4501-9F79-BE7F80E0BEB5}" type="presParOf" srcId="{9E1B3E7C-80E5-4655-8842-B73FA9DFE259}" destId="{6C5253AA-E5A7-4B0C-A984-8EAA535E9836}" srcOrd="0" destOrd="0" presId="urn:microsoft.com/office/officeart/2005/8/layout/hProcess11"/>
    <dgm:cxn modelId="{5FD54155-9D99-48C8-A0D0-3B5D1A39A168}" type="presParOf" srcId="{9E1B3E7C-80E5-4655-8842-B73FA9DFE259}" destId="{61A26A32-AE66-46C1-A4CC-DC5C14A91E6F}" srcOrd="1" destOrd="0" presId="urn:microsoft.com/office/officeart/2005/8/layout/hProcess11"/>
    <dgm:cxn modelId="{3A960217-924F-4794-9A80-194D6E8EC08E}" type="presParOf" srcId="{9E1B3E7C-80E5-4655-8842-B73FA9DFE259}" destId="{C2C9E3CD-B922-46FD-A8CF-A84F7F3FBCB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7723E9-A012-4FB4-9292-F60CE9758E9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49DE27FB-82BF-4A51-A56E-41EB8E95AFE6}">
      <dgm:prSet phldrT="[Text]"/>
      <dgm:spPr/>
      <dgm:t>
        <a:bodyPr/>
        <a:lstStyle/>
        <a:p>
          <a:r>
            <a:rPr lang="en-US" b="0" dirty="0"/>
            <a:t>Perform rudimentary analysis on Explorer.</a:t>
          </a:r>
        </a:p>
      </dgm:t>
    </dgm:pt>
    <dgm:pt modelId="{5027FCD6-55CA-424B-AFAB-73C2279FFB25}" type="parTrans" cxnId="{A7C54D2F-30DE-4C99-AAD2-D97E0C142DA3}">
      <dgm:prSet/>
      <dgm:spPr/>
      <dgm:t>
        <a:bodyPr/>
        <a:lstStyle/>
        <a:p>
          <a:endParaRPr lang="en-US"/>
        </a:p>
      </dgm:t>
    </dgm:pt>
    <dgm:pt modelId="{EB9B6D70-4641-40D5-8F96-B0E3F8401BD3}" type="sibTrans" cxnId="{A7C54D2F-30DE-4C99-AAD2-D97E0C142DA3}">
      <dgm:prSet/>
      <dgm:spPr/>
      <dgm:t>
        <a:bodyPr/>
        <a:lstStyle/>
        <a:p>
          <a:endParaRPr lang="en-US"/>
        </a:p>
      </dgm:t>
    </dgm:pt>
    <dgm:pt modelId="{92ED31F8-0519-4BDD-AD04-FCA8CBCB48C1}" type="pres">
      <dgm:prSet presAssocID="{3F7723E9-A012-4FB4-9292-F60CE9758E9E}" presName="Name0" presStyleCnt="0">
        <dgm:presLayoutVars>
          <dgm:dir/>
          <dgm:resizeHandles val="exact"/>
        </dgm:presLayoutVars>
      </dgm:prSet>
      <dgm:spPr/>
    </dgm:pt>
    <dgm:pt modelId="{37887BF9-BA06-42A6-8406-439EE57D2B82}" type="pres">
      <dgm:prSet presAssocID="{3F7723E9-A012-4FB4-9292-F60CE9758E9E}" presName="arrow" presStyleLbl="bgShp" presStyleIdx="0" presStyleCnt="1" custScaleX="82645" custScaleY="57317"/>
      <dgm:spPr>
        <a:prstGeom prst="chevron">
          <a:avLst/>
        </a:prstGeom>
      </dgm:spPr>
    </dgm:pt>
    <dgm:pt modelId="{98AD9816-A801-4675-81C0-3BEDB67C0F81}" type="pres">
      <dgm:prSet presAssocID="{3F7723E9-A012-4FB4-9292-F60CE9758E9E}" presName="points" presStyleCnt="0"/>
      <dgm:spPr/>
    </dgm:pt>
    <dgm:pt modelId="{012C554C-002C-4C30-8AEC-B7842764D58D}" type="pres">
      <dgm:prSet presAssocID="{49DE27FB-82BF-4A51-A56E-41EB8E95AFE6}" presName="compositeA" presStyleCnt="0"/>
      <dgm:spPr/>
    </dgm:pt>
    <dgm:pt modelId="{F90FC311-9B91-4D1E-A009-56B81AC9924C}" type="pres">
      <dgm:prSet presAssocID="{49DE27FB-82BF-4A51-A56E-41EB8E95AFE6}" presName="textA" presStyleLbl="revTx" presStyleIdx="0" presStyleCnt="1" custLinFactNeighborX="-6103" custLinFactNeighborY="-1999">
        <dgm:presLayoutVars>
          <dgm:bulletEnabled val="1"/>
        </dgm:presLayoutVars>
      </dgm:prSet>
      <dgm:spPr/>
    </dgm:pt>
    <dgm:pt modelId="{F9CCCD8F-31FA-47CB-B977-3B8B08B17A9F}" type="pres">
      <dgm:prSet presAssocID="{49DE27FB-82BF-4A51-A56E-41EB8E95AFE6}" presName="circleA" presStyleLbl="node1" presStyleIdx="0" presStyleCnt="1" custLinFactNeighborX="27545"/>
      <dgm:spPr/>
    </dgm:pt>
    <dgm:pt modelId="{86221A76-87B4-474D-9928-A2F0CBC68262}" type="pres">
      <dgm:prSet presAssocID="{49DE27FB-82BF-4A51-A56E-41EB8E95AFE6}" presName="spaceA" presStyleCnt="0"/>
      <dgm:spPr/>
    </dgm:pt>
  </dgm:ptLst>
  <dgm:cxnLst>
    <dgm:cxn modelId="{1718331F-73A0-49AC-BB2B-1E256C487B83}" type="presOf" srcId="{3F7723E9-A012-4FB4-9292-F60CE9758E9E}" destId="{92ED31F8-0519-4BDD-AD04-FCA8CBCB48C1}" srcOrd="0" destOrd="0" presId="urn:microsoft.com/office/officeart/2005/8/layout/hProcess11"/>
    <dgm:cxn modelId="{A7C54D2F-30DE-4C99-AAD2-D97E0C142DA3}" srcId="{3F7723E9-A012-4FB4-9292-F60CE9758E9E}" destId="{49DE27FB-82BF-4A51-A56E-41EB8E95AFE6}" srcOrd="0" destOrd="0" parTransId="{5027FCD6-55CA-424B-AFAB-73C2279FFB25}" sibTransId="{EB9B6D70-4641-40D5-8F96-B0E3F8401BD3}"/>
    <dgm:cxn modelId="{89AD9F6E-B3A9-4F44-A3CB-E39A85AFBD10}" type="presOf" srcId="{49DE27FB-82BF-4A51-A56E-41EB8E95AFE6}" destId="{F90FC311-9B91-4D1E-A009-56B81AC9924C}" srcOrd="0" destOrd="0" presId="urn:microsoft.com/office/officeart/2005/8/layout/hProcess11"/>
    <dgm:cxn modelId="{4D9687B2-539B-4E4F-8985-F43BAD751B04}" type="presParOf" srcId="{92ED31F8-0519-4BDD-AD04-FCA8CBCB48C1}" destId="{37887BF9-BA06-42A6-8406-439EE57D2B82}" srcOrd="0" destOrd="0" presId="urn:microsoft.com/office/officeart/2005/8/layout/hProcess11"/>
    <dgm:cxn modelId="{4EB2B19C-056E-4FF6-8D7C-A019F112E330}" type="presParOf" srcId="{92ED31F8-0519-4BDD-AD04-FCA8CBCB48C1}" destId="{98AD9816-A801-4675-81C0-3BEDB67C0F81}" srcOrd="1" destOrd="0" presId="urn:microsoft.com/office/officeart/2005/8/layout/hProcess11"/>
    <dgm:cxn modelId="{CAF7C717-7167-4094-808C-A89EAD364B73}" type="presParOf" srcId="{98AD9816-A801-4675-81C0-3BEDB67C0F81}" destId="{012C554C-002C-4C30-8AEC-B7842764D58D}" srcOrd="0" destOrd="0" presId="urn:microsoft.com/office/officeart/2005/8/layout/hProcess11"/>
    <dgm:cxn modelId="{C2112DEA-BEF0-4078-87D1-1C53FB0244B3}" type="presParOf" srcId="{012C554C-002C-4C30-8AEC-B7842764D58D}" destId="{F90FC311-9B91-4D1E-A009-56B81AC9924C}" srcOrd="0" destOrd="0" presId="urn:microsoft.com/office/officeart/2005/8/layout/hProcess11"/>
    <dgm:cxn modelId="{AA574400-8F47-4083-894E-532638F08237}" type="presParOf" srcId="{012C554C-002C-4C30-8AEC-B7842764D58D}" destId="{F9CCCD8F-31FA-47CB-B977-3B8B08B17A9F}" srcOrd="1" destOrd="0" presId="urn:microsoft.com/office/officeart/2005/8/layout/hProcess11"/>
    <dgm:cxn modelId="{9207CA38-7FC8-437E-80B4-4A642FD76569}" type="presParOf" srcId="{012C554C-002C-4C30-8AEC-B7842764D58D}" destId="{86221A76-87B4-474D-9928-A2F0CBC6826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E22E8-6CD8-4AA1-ADDF-FA8BA82825BA}">
      <dsp:nvSpPr>
        <dsp:cNvPr id="0" name=""/>
        <dsp:cNvSpPr/>
      </dsp:nvSpPr>
      <dsp:spPr>
        <a:xfrm>
          <a:off x="0" y="1204186"/>
          <a:ext cx="8610600" cy="1605582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9F922-AFE2-42AF-91F2-2EBDB911A989}">
      <dsp:nvSpPr>
        <dsp:cNvPr id="0" name=""/>
        <dsp:cNvSpPr/>
      </dsp:nvSpPr>
      <dsp:spPr>
        <a:xfrm>
          <a:off x="3405" y="0"/>
          <a:ext cx="1488986" cy="160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Identify selection criteria for F-150s.</a:t>
          </a:r>
        </a:p>
      </dsp:txBody>
      <dsp:txXfrm>
        <a:off x="3405" y="0"/>
        <a:ext cx="1488986" cy="1605582"/>
      </dsp:txXfrm>
    </dsp:sp>
    <dsp:sp modelId="{97CD2431-386C-485C-8EC4-9DD610610703}">
      <dsp:nvSpPr>
        <dsp:cNvPr id="0" name=""/>
        <dsp:cNvSpPr/>
      </dsp:nvSpPr>
      <dsp:spPr>
        <a:xfrm>
          <a:off x="547200" y="1806279"/>
          <a:ext cx="401395" cy="40139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A37015-5467-4A31-915F-6EF24C0A4957}">
      <dsp:nvSpPr>
        <dsp:cNvPr id="0" name=""/>
        <dsp:cNvSpPr/>
      </dsp:nvSpPr>
      <dsp:spPr>
        <a:xfrm>
          <a:off x="1566841" y="2408373"/>
          <a:ext cx="1488986" cy="160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Determine CAN signals of interest.</a:t>
          </a:r>
        </a:p>
      </dsp:txBody>
      <dsp:txXfrm>
        <a:off x="1566841" y="2408373"/>
        <a:ext cx="1488986" cy="1605582"/>
      </dsp:txXfrm>
    </dsp:sp>
    <dsp:sp modelId="{EDE542D4-C6B7-40AA-B344-22E05E5E95DD}">
      <dsp:nvSpPr>
        <dsp:cNvPr id="0" name=""/>
        <dsp:cNvSpPr/>
      </dsp:nvSpPr>
      <dsp:spPr>
        <a:xfrm>
          <a:off x="2110636" y="1806279"/>
          <a:ext cx="401395" cy="401395"/>
        </a:xfrm>
        <a:prstGeom prst="ellipse">
          <a:avLst/>
        </a:prstGeom>
        <a:gradFill rotWithShape="0">
          <a:gsLst>
            <a:gs pos="0">
              <a:schemeClr val="accent2">
                <a:hueOff val="-2010008"/>
                <a:satOff val="-9999"/>
                <a:lumOff val="661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2010008"/>
                <a:satOff val="-9999"/>
                <a:lumOff val="661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73CAFA-2404-45FD-9318-DDD935A26DF4}">
      <dsp:nvSpPr>
        <dsp:cNvPr id="0" name=""/>
        <dsp:cNvSpPr/>
      </dsp:nvSpPr>
      <dsp:spPr>
        <a:xfrm>
          <a:off x="3130276" y="0"/>
          <a:ext cx="1488986" cy="160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Collect data for F-150s.</a:t>
          </a:r>
        </a:p>
      </dsp:txBody>
      <dsp:txXfrm>
        <a:off x="3130276" y="0"/>
        <a:ext cx="1488986" cy="1605582"/>
      </dsp:txXfrm>
    </dsp:sp>
    <dsp:sp modelId="{6FEEFD94-1B1A-48F2-AEF8-9803A7908576}">
      <dsp:nvSpPr>
        <dsp:cNvPr id="0" name=""/>
        <dsp:cNvSpPr/>
      </dsp:nvSpPr>
      <dsp:spPr>
        <a:xfrm>
          <a:off x="3674072" y="1806279"/>
          <a:ext cx="401395" cy="401395"/>
        </a:xfrm>
        <a:prstGeom prst="ellipse">
          <a:avLst/>
        </a:prstGeom>
        <a:gradFill rotWithShape="0">
          <a:gsLst>
            <a:gs pos="0">
              <a:schemeClr val="accent2">
                <a:hueOff val="-4020017"/>
                <a:satOff val="-19998"/>
                <a:lumOff val="132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020017"/>
                <a:satOff val="-19998"/>
                <a:lumOff val="132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8E56E5-D54D-48B8-9AAC-88AD40EA5564}">
      <dsp:nvSpPr>
        <dsp:cNvPr id="0" name=""/>
        <dsp:cNvSpPr/>
      </dsp:nvSpPr>
      <dsp:spPr>
        <a:xfrm>
          <a:off x="4693712" y="2408373"/>
          <a:ext cx="1488986" cy="160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Conduct analysis.</a:t>
          </a:r>
        </a:p>
      </dsp:txBody>
      <dsp:txXfrm>
        <a:off x="4693712" y="2408373"/>
        <a:ext cx="1488986" cy="1605582"/>
      </dsp:txXfrm>
    </dsp:sp>
    <dsp:sp modelId="{5CC63847-A2ED-48ED-BE9A-148F3E725A66}">
      <dsp:nvSpPr>
        <dsp:cNvPr id="0" name=""/>
        <dsp:cNvSpPr/>
      </dsp:nvSpPr>
      <dsp:spPr>
        <a:xfrm>
          <a:off x="5237507" y="1806279"/>
          <a:ext cx="401395" cy="401395"/>
        </a:xfrm>
        <a:prstGeom prst="ellipse">
          <a:avLst/>
        </a:prstGeom>
        <a:gradFill rotWithShape="0">
          <a:gsLst>
            <a:gs pos="0">
              <a:schemeClr val="accent2">
                <a:hueOff val="-6030026"/>
                <a:satOff val="-29998"/>
                <a:lumOff val="198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6030026"/>
                <a:satOff val="-29998"/>
                <a:lumOff val="198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5253AA-E5A7-4B0C-A984-8EAA535E9836}">
      <dsp:nvSpPr>
        <dsp:cNvPr id="0" name=""/>
        <dsp:cNvSpPr/>
      </dsp:nvSpPr>
      <dsp:spPr>
        <a:xfrm>
          <a:off x="6257148" y="0"/>
          <a:ext cx="1488986" cy="1605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Scale study to other vehicle types.</a:t>
          </a:r>
        </a:p>
      </dsp:txBody>
      <dsp:txXfrm>
        <a:off x="6257148" y="0"/>
        <a:ext cx="1488986" cy="1605582"/>
      </dsp:txXfrm>
    </dsp:sp>
    <dsp:sp modelId="{61A26A32-AE66-46C1-A4CC-DC5C14A91E6F}">
      <dsp:nvSpPr>
        <dsp:cNvPr id="0" name=""/>
        <dsp:cNvSpPr/>
      </dsp:nvSpPr>
      <dsp:spPr>
        <a:xfrm>
          <a:off x="6800943" y="1806279"/>
          <a:ext cx="401395" cy="401395"/>
        </a:xfrm>
        <a:prstGeom prst="ellipse">
          <a:avLst/>
        </a:prstGeom>
        <a:gradFill rotWithShape="0">
          <a:gsLst>
            <a:gs pos="0">
              <a:schemeClr val="accent2">
                <a:hueOff val="-8040034"/>
                <a:satOff val="-39997"/>
                <a:lumOff val="2647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040034"/>
                <a:satOff val="-39997"/>
                <a:lumOff val="2647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87BF9-BA06-42A6-8406-439EE57D2B82}">
      <dsp:nvSpPr>
        <dsp:cNvPr id="0" name=""/>
        <dsp:cNvSpPr/>
      </dsp:nvSpPr>
      <dsp:spPr>
        <a:xfrm>
          <a:off x="241596" y="1525156"/>
          <a:ext cx="1533987" cy="907370"/>
        </a:xfrm>
        <a:prstGeom prst="chevron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FC311-9B91-4D1E-A009-56B81AC9924C}">
      <dsp:nvSpPr>
        <dsp:cNvPr id="0" name=""/>
        <dsp:cNvSpPr/>
      </dsp:nvSpPr>
      <dsp:spPr>
        <a:xfrm>
          <a:off x="0" y="0"/>
          <a:ext cx="1670504" cy="1583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 rudimentary analysis on Explorer.</a:t>
          </a:r>
        </a:p>
      </dsp:txBody>
      <dsp:txXfrm>
        <a:off x="0" y="0"/>
        <a:ext cx="1670504" cy="1583073"/>
      </dsp:txXfrm>
    </dsp:sp>
    <dsp:sp modelId="{F9CCCD8F-31FA-47CB-B977-3B8B08B17A9F}">
      <dsp:nvSpPr>
        <dsp:cNvPr id="0" name=""/>
        <dsp:cNvSpPr/>
      </dsp:nvSpPr>
      <dsp:spPr>
        <a:xfrm>
          <a:off x="826914" y="1780957"/>
          <a:ext cx="395768" cy="395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FC454-EA81-4708-B62C-A81AC54312FD}">
      <dsp:nvSpPr>
        <dsp:cNvPr id="0" name=""/>
        <dsp:cNvSpPr/>
      </dsp:nvSpPr>
      <dsp:spPr>
        <a:xfrm>
          <a:off x="0" y="160019"/>
          <a:ext cx="3794760" cy="37947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DAA7B3-D358-4784-8CDD-B2307ADF38E4}">
      <dsp:nvSpPr>
        <dsp:cNvPr id="0" name=""/>
        <dsp:cNvSpPr/>
      </dsp:nvSpPr>
      <dsp:spPr>
        <a:xfrm>
          <a:off x="1897380" y="160019"/>
          <a:ext cx="4427220" cy="37947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kern="1200" dirty="0"/>
            <a:t>Ensure at least 30 days worth of recorded data transfers.</a:t>
          </a:r>
        </a:p>
      </dsp:txBody>
      <dsp:txXfrm>
        <a:off x="1897380" y="160019"/>
        <a:ext cx="4427220" cy="607161"/>
      </dsp:txXfrm>
    </dsp:sp>
    <dsp:sp modelId="{640E9ED5-47DB-4309-81FE-A4DF3DC20E9D}">
      <dsp:nvSpPr>
        <dsp:cNvPr id="0" name=""/>
        <dsp:cNvSpPr/>
      </dsp:nvSpPr>
      <dsp:spPr>
        <a:xfrm>
          <a:off x="398449" y="767181"/>
          <a:ext cx="2997860" cy="29978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-2920977"/>
                <a:satOff val="-25000"/>
                <a:lumOff val="402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920977"/>
                <a:satOff val="-25000"/>
                <a:lumOff val="402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0B7170-0AA6-4FD1-85FD-B3F3C7296249}">
      <dsp:nvSpPr>
        <dsp:cNvPr id="0" name=""/>
        <dsp:cNvSpPr/>
      </dsp:nvSpPr>
      <dsp:spPr>
        <a:xfrm>
          <a:off x="1897380" y="767181"/>
          <a:ext cx="4427220" cy="29978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920977"/>
              <a:satOff val="-25000"/>
              <a:lumOff val="402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kern="1200" dirty="0"/>
            <a:t>Preferable to select fewer vehicles with more frequent transfers, rather than more vehicles with less transfers and a shorter timestamp range.</a:t>
          </a:r>
        </a:p>
      </dsp:txBody>
      <dsp:txXfrm>
        <a:off x="1897380" y="767181"/>
        <a:ext cx="4427220" cy="607161"/>
      </dsp:txXfrm>
    </dsp:sp>
    <dsp:sp modelId="{67F2D14D-033C-48E7-AA48-42EB23E88B93}">
      <dsp:nvSpPr>
        <dsp:cNvPr id="0" name=""/>
        <dsp:cNvSpPr/>
      </dsp:nvSpPr>
      <dsp:spPr>
        <a:xfrm>
          <a:off x="796899" y="1374343"/>
          <a:ext cx="2200960" cy="22009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-5841953"/>
                <a:satOff val="-50000"/>
                <a:lumOff val="804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5841953"/>
                <a:satOff val="-50000"/>
                <a:lumOff val="804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DBF8AD-FFE7-46F2-A3A2-86FBBEE10063}">
      <dsp:nvSpPr>
        <dsp:cNvPr id="0" name=""/>
        <dsp:cNvSpPr/>
      </dsp:nvSpPr>
      <dsp:spPr>
        <a:xfrm>
          <a:off x="1897380" y="1374343"/>
          <a:ext cx="4427220" cy="22009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5841953"/>
              <a:satOff val="-50000"/>
              <a:lumOff val="804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kern="1200" dirty="0"/>
            <a:t>Focus on 2018 &amp; 2019 F-150.</a:t>
          </a:r>
        </a:p>
      </dsp:txBody>
      <dsp:txXfrm>
        <a:off x="1897380" y="1374343"/>
        <a:ext cx="4427220" cy="607161"/>
      </dsp:txXfrm>
    </dsp:sp>
    <dsp:sp modelId="{9F3C1F8C-A566-43C4-BC46-D1523D2BB6B4}">
      <dsp:nvSpPr>
        <dsp:cNvPr id="0" name=""/>
        <dsp:cNvSpPr/>
      </dsp:nvSpPr>
      <dsp:spPr>
        <a:xfrm>
          <a:off x="1195349" y="1981504"/>
          <a:ext cx="1404061" cy="140406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-8762930"/>
                <a:satOff val="-75000"/>
                <a:lumOff val="1205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8762930"/>
                <a:satOff val="-75000"/>
                <a:lumOff val="1205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2963FA-7500-42F9-83F8-80BA6FAB371A}">
      <dsp:nvSpPr>
        <dsp:cNvPr id="0" name=""/>
        <dsp:cNvSpPr/>
      </dsp:nvSpPr>
      <dsp:spPr>
        <a:xfrm>
          <a:off x="1897380" y="1981504"/>
          <a:ext cx="4427220" cy="14040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8762930"/>
              <a:satOff val="-75000"/>
              <a:lumOff val="1205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kern="1200" dirty="0"/>
            <a:t>Subset vehicles with transfer timestamps during summer months (May - August).</a:t>
          </a:r>
        </a:p>
      </dsp:txBody>
      <dsp:txXfrm>
        <a:off x="1897380" y="1981504"/>
        <a:ext cx="4427220" cy="607161"/>
      </dsp:txXfrm>
    </dsp:sp>
    <dsp:sp modelId="{A4D17F32-C229-4280-934B-2BFEB7DCD825}">
      <dsp:nvSpPr>
        <dsp:cNvPr id="0" name=""/>
        <dsp:cNvSpPr/>
      </dsp:nvSpPr>
      <dsp:spPr>
        <a:xfrm>
          <a:off x="1593799" y="2588666"/>
          <a:ext cx="607161" cy="60716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-11683907"/>
                <a:satOff val="-100000"/>
                <a:lumOff val="1607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1683907"/>
                <a:satOff val="-100000"/>
                <a:lumOff val="1607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4BCE3C-1BBA-4E4C-8B76-D2E34AF0AF94}">
      <dsp:nvSpPr>
        <dsp:cNvPr id="0" name=""/>
        <dsp:cNvSpPr/>
      </dsp:nvSpPr>
      <dsp:spPr>
        <a:xfrm>
          <a:off x="1897380" y="2588666"/>
          <a:ext cx="4427220" cy="6071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1683907"/>
              <a:satOff val="-100000"/>
              <a:lumOff val="1607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200" b="1" kern="1200" dirty="0"/>
            <a:t>Select vehicles with variable displacement compressors.</a:t>
          </a:r>
        </a:p>
      </dsp:txBody>
      <dsp:txXfrm>
        <a:off x="1897380" y="2588666"/>
        <a:ext cx="4427220" cy="607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E22E8-6CD8-4AA1-ADDF-FA8BA82825BA}">
      <dsp:nvSpPr>
        <dsp:cNvPr id="0" name=""/>
        <dsp:cNvSpPr/>
      </dsp:nvSpPr>
      <dsp:spPr>
        <a:xfrm>
          <a:off x="0" y="1068231"/>
          <a:ext cx="7829547" cy="1424308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9F922-AFE2-42AF-91F2-2EBDB911A989}">
      <dsp:nvSpPr>
        <dsp:cNvPr id="0" name=""/>
        <dsp:cNvSpPr/>
      </dsp:nvSpPr>
      <dsp:spPr>
        <a:xfrm>
          <a:off x="3096" y="0"/>
          <a:ext cx="1353922" cy="142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Identify selection criteria for F-150s.</a:t>
          </a:r>
        </a:p>
      </dsp:txBody>
      <dsp:txXfrm>
        <a:off x="3096" y="0"/>
        <a:ext cx="1353922" cy="1424308"/>
      </dsp:txXfrm>
    </dsp:sp>
    <dsp:sp modelId="{97CD2431-386C-485C-8EC4-9DD610610703}">
      <dsp:nvSpPr>
        <dsp:cNvPr id="0" name=""/>
        <dsp:cNvSpPr/>
      </dsp:nvSpPr>
      <dsp:spPr>
        <a:xfrm>
          <a:off x="502019" y="1602347"/>
          <a:ext cx="356077" cy="35607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A37015-5467-4A31-915F-6EF24C0A4957}">
      <dsp:nvSpPr>
        <dsp:cNvPr id="0" name=""/>
        <dsp:cNvSpPr/>
      </dsp:nvSpPr>
      <dsp:spPr>
        <a:xfrm>
          <a:off x="1424715" y="2136463"/>
          <a:ext cx="1353922" cy="142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Determine CAN signals of interest.</a:t>
          </a:r>
        </a:p>
      </dsp:txBody>
      <dsp:txXfrm>
        <a:off x="1424715" y="2136463"/>
        <a:ext cx="1353922" cy="1424308"/>
      </dsp:txXfrm>
    </dsp:sp>
    <dsp:sp modelId="{EDE542D4-C6B7-40AA-B344-22E05E5E95DD}">
      <dsp:nvSpPr>
        <dsp:cNvPr id="0" name=""/>
        <dsp:cNvSpPr/>
      </dsp:nvSpPr>
      <dsp:spPr>
        <a:xfrm>
          <a:off x="1923638" y="1602347"/>
          <a:ext cx="356077" cy="356077"/>
        </a:xfrm>
        <a:prstGeom prst="ellipse">
          <a:avLst/>
        </a:prstGeom>
        <a:gradFill rotWithShape="0">
          <a:gsLst>
            <a:gs pos="0">
              <a:schemeClr val="accent2">
                <a:hueOff val="-2010008"/>
                <a:satOff val="-9999"/>
                <a:lumOff val="661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2010008"/>
                <a:satOff val="-9999"/>
                <a:lumOff val="661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73CAFA-2404-45FD-9318-DDD935A26DF4}">
      <dsp:nvSpPr>
        <dsp:cNvPr id="0" name=""/>
        <dsp:cNvSpPr/>
      </dsp:nvSpPr>
      <dsp:spPr>
        <a:xfrm>
          <a:off x="2846334" y="0"/>
          <a:ext cx="1353922" cy="142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Collect data for F-150s.</a:t>
          </a:r>
        </a:p>
      </dsp:txBody>
      <dsp:txXfrm>
        <a:off x="2846334" y="0"/>
        <a:ext cx="1353922" cy="1424308"/>
      </dsp:txXfrm>
    </dsp:sp>
    <dsp:sp modelId="{6FEEFD94-1B1A-48F2-AEF8-9803A7908576}">
      <dsp:nvSpPr>
        <dsp:cNvPr id="0" name=""/>
        <dsp:cNvSpPr/>
      </dsp:nvSpPr>
      <dsp:spPr>
        <a:xfrm>
          <a:off x="3345257" y="1602347"/>
          <a:ext cx="356077" cy="356077"/>
        </a:xfrm>
        <a:prstGeom prst="ellipse">
          <a:avLst/>
        </a:prstGeom>
        <a:gradFill rotWithShape="0">
          <a:gsLst>
            <a:gs pos="0">
              <a:schemeClr val="accent2">
                <a:hueOff val="-4020017"/>
                <a:satOff val="-19998"/>
                <a:lumOff val="1323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4020017"/>
                <a:satOff val="-19998"/>
                <a:lumOff val="1323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8E56E5-D54D-48B8-9AAC-88AD40EA5564}">
      <dsp:nvSpPr>
        <dsp:cNvPr id="0" name=""/>
        <dsp:cNvSpPr/>
      </dsp:nvSpPr>
      <dsp:spPr>
        <a:xfrm>
          <a:off x="4267953" y="2136463"/>
          <a:ext cx="1353922" cy="142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Conduct analysis.</a:t>
          </a:r>
        </a:p>
      </dsp:txBody>
      <dsp:txXfrm>
        <a:off x="4267953" y="2136463"/>
        <a:ext cx="1353922" cy="1424308"/>
      </dsp:txXfrm>
    </dsp:sp>
    <dsp:sp modelId="{5CC63847-A2ED-48ED-BE9A-148F3E725A66}">
      <dsp:nvSpPr>
        <dsp:cNvPr id="0" name=""/>
        <dsp:cNvSpPr/>
      </dsp:nvSpPr>
      <dsp:spPr>
        <a:xfrm>
          <a:off x="4766876" y="1602347"/>
          <a:ext cx="356077" cy="356077"/>
        </a:xfrm>
        <a:prstGeom prst="ellipse">
          <a:avLst/>
        </a:prstGeom>
        <a:gradFill rotWithShape="0">
          <a:gsLst>
            <a:gs pos="0">
              <a:schemeClr val="accent2">
                <a:hueOff val="-6030026"/>
                <a:satOff val="-29998"/>
                <a:lumOff val="198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6030026"/>
                <a:satOff val="-29998"/>
                <a:lumOff val="198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5253AA-E5A7-4B0C-A984-8EAA535E9836}">
      <dsp:nvSpPr>
        <dsp:cNvPr id="0" name=""/>
        <dsp:cNvSpPr/>
      </dsp:nvSpPr>
      <dsp:spPr>
        <a:xfrm>
          <a:off x="5689572" y="0"/>
          <a:ext cx="1353922" cy="142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Scale study to other vehicle types.</a:t>
          </a:r>
        </a:p>
      </dsp:txBody>
      <dsp:txXfrm>
        <a:off x="5689572" y="0"/>
        <a:ext cx="1353922" cy="1424308"/>
      </dsp:txXfrm>
    </dsp:sp>
    <dsp:sp modelId="{61A26A32-AE66-46C1-A4CC-DC5C14A91E6F}">
      <dsp:nvSpPr>
        <dsp:cNvPr id="0" name=""/>
        <dsp:cNvSpPr/>
      </dsp:nvSpPr>
      <dsp:spPr>
        <a:xfrm>
          <a:off x="6188495" y="1602347"/>
          <a:ext cx="356077" cy="356077"/>
        </a:xfrm>
        <a:prstGeom prst="ellipse">
          <a:avLst/>
        </a:prstGeom>
        <a:gradFill rotWithShape="0">
          <a:gsLst>
            <a:gs pos="0">
              <a:schemeClr val="accent2">
                <a:hueOff val="-8040034"/>
                <a:satOff val="-39997"/>
                <a:lumOff val="2647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-8040034"/>
                <a:satOff val="-39997"/>
                <a:lumOff val="2647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87BF9-BA06-42A6-8406-439EE57D2B82}">
      <dsp:nvSpPr>
        <dsp:cNvPr id="0" name=""/>
        <dsp:cNvSpPr/>
      </dsp:nvSpPr>
      <dsp:spPr>
        <a:xfrm>
          <a:off x="219681" y="1352963"/>
          <a:ext cx="1394841" cy="804926"/>
        </a:xfrm>
        <a:prstGeom prst="chevron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FC311-9B91-4D1E-A009-56B81AC9924C}">
      <dsp:nvSpPr>
        <dsp:cNvPr id="0" name=""/>
        <dsp:cNvSpPr/>
      </dsp:nvSpPr>
      <dsp:spPr>
        <a:xfrm>
          <a:off x="0" y="0"/>
          <a:ext cx="1518975" cy="1404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Perform rudimentary analysis on Explorer.</a:t>
          </a:r>
        </a:p>
      </dsp:txBody>
      <dsp:txXfrm>
        <a:off x="0" y="0"/>
        <a:ext cx="1518975" cy="1404341"/>
      </dsp:txXfrm>
    </dsp:sp>
    <dsp:sp modelId="{F9CCCD8F-31FA-47CB-B977-3B8B08B17A9F}">
      <dsp:nvSpPr>
        <dsp:cNvPr id="0" name=""/>
        <dsp:cNvSpPr/>
      </dsp:nvSpPr>
      <dsp:spPr>
        <a:xfrm>
          <a:off x="753879" y="1579884"/>
          <a:ext cx="351085" cy="351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1BC1E-A33C-4A9D-891F-53248C782ABF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410EC-7504-4334-885B-0017F9B9F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6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DE3433-2DA2-A74D-BE65-7C84C97EE0C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4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410EC-7504-4334-885B-0017F9B9F7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82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410EC-7504-4334-885B-0017F9B9F7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410EC-7504-4334-885B-0017F9B9F7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1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410EC-7504-4334-885B-0017F9B9F7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4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410EC-7504-4334-885B-0017F9B9F7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0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410EC-7504-4334-885B-0017F9B9F7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29715" y="3090672"/>
            <a:ext cx="3742751" cy="547706"/>
          </a:xfrm>
          <a:prstGeom prst="rect">
            <a:avLst/>
          </a:prstGeom>
        </p:spPr>
        <p:txBody>
          <a:bodyPr/>
          <a:lstStyle>
            <a:lvl1pPr>
              <a:defRPr sz="1800" b="1" i="0" cap="all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40641" y="3672858"/>
            <a:ext cx="3200127" cy="23571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12619" y="6442362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spcAft>
                <a:spcPts val="600"/>
              </a:spcAft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Ford Antenna Regular"/>
                <a:cs typeface="Ford Antenna Regular"/>
              </a:defRPr>
            </a:lvl1pPr>
          </a:lstStyle>
          <a:p>
            <a:pPr defTabSz="457200" fontAlgn="base">
              <a:spcBef>
                <a:spcPct val="0"/>
              </a:spcBef>
            </a:pPr>
            <a:r>
              <a:rPr 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0267894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1A33A19-E7D3-CE47-A771-737A500C8343}" type="slidenum">
              <a:rPr lang="en-US" smtClean="0">
                <a:solidFill>
                  <a:srgbClr val="99999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74847"/>
                </a:solidFill>
              </a:rPr>
              <a:t>Ford Confidential</a:t>
            </a:r>
            <a:endParaRPr lang="en-US" dirty="0">
              <a:solidFill>
                <a:srgbClr val="4748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5574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FFD3-C351-774E-A25D-2E435A8B9873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8515-015D-0D47-96E4-64C7E64FA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22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8416" y="989014"/>
            <a:ext cx="6038851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1"/>
          </p:nvPr>
        </p:nvSpPr>
        <p:spPr>
          <a:xfrm>
            <a:off x="7005561" y="989014"/>
            <a:ext cx="4528156" cy="3584954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2DE53-6F63-3F4D-9DD8-362C369A6F01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46451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416" y="989014"/>
            <a:ext cx="10972800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060C5-270B-F64B-8DF9-1DF9F9D366D8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122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82096" y="2231578"/>
            <a:ext cx="9627811" cy="2521857"/>
          </a:xfrm>
        </p:spPr>
        <p:txBody>
          <a:bodyPr/>
          <a:lstStyle>
            <a:lvl1pPr marL="0" indent="0" algn="l">
              <a:lnSpc>
                <a:spcPts val="3180"/>
              </a:lnSpc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2000"/>
            </a:lvl3pPr>
            <a:lvl4pPr marL="0" indent="0" algn="ctr">
              <a:buNone/>
              <a:defRPr sz="2000"/>
            </a:lvl4pPr>
            <a:lvl5pPr marL="0" indent="0" algn="ctr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4DA2C-D596-DE41-A663-CFA846304E69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0920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C72E2-E852-F34F-BCFD-11CF99A8E3F0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11601451" y="6486429"/>
            <a:ext cx="590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b="0" i="0" kern="1200">
                <a:solidFill>
                  <a:schemeClr val="accent5"/>
                </a:solidFill>
                <a:latin typeface="Ford Antenna Regular"/>
                <a:ea typeface="ヒラギノ角ゴ Pro W3" charset="0"/>
                <a:cs typeface="Ford Antenna Regular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fld id="{41A33A19-E7D3-CE47-A771-737A500C8343}" type="slidenum">
              <a:rPr lang="en-US" sz="800" smtClean="0">
                <a:solidFill>
                  <a:srgbClr val="4BACC6"/>
                </a:solidFill>
              </a:rPr>
              <a:pPr>
                <a:defRPr/>
              </a:pPr>
              <a:t>‹#›</a:t>
            </a:fld>
            <a:endParaRPr lang="en-US" sz="800" dirty="0">
              <a:solidFill>
                <a:srgbClr val="4BACC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63575"/>
            <a:ext cx="12192000" cy="555625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kern="0" dirty="0">
              <a:solidFill>
                <a:srgbClr val="4BAC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1956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66933" y="1573390"/>
            <a:ext cx="5234819" cy="3717749"/>
          </a:xfrm>
        </p:spPr>
        <p:txBody>
          <a:bodyPr/>
          <a:lstStyle>
            <a:lvl1pPr>
              <a:defRPr>
                <a:latin typeface="Ford Antenna Cond Medium" pitchFamily="50" charset="0"/>
              </a:defRPr>
            </a:lvl1pPr>
            <a:lvl2pPr>
              <a:defRPr>
                <a:latin typeface="Ford Antenna Cond Medium" pitchFamily="50" charset="0"/>
              </a:defRPr>
            </a:lvl2pPr>
            <a:lvl3pPr>
              <a:defRPr>
                <a:latin typeface="Ford Antenna Cond Medium" pitchFamily="50" charset="0"/>
              </a:defRPr>
            </a:lvl3pPr>
            <a:lvl4pPr>
              <a:defRPr>
                <a:latin typeface="Ford Antenna Cond Medium" pitchFamily="50" charset="0"/>
              </a:defRPr>
            </a:lvl4pPr>
            <a:lvl5pPr>
              <a:defRPr>
                <a:latin typeface="Ford Antenna Cond Medium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ord Antenna Medium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8DB3CC73-2B84-A54D-A2D4-D860F0862AC4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2733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D86E2-D5B9-FC4F-ABBB-C43FD0418917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07867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>
                <a:solidFill>
                  <a:srgbClr val="474847"/>
                </a:solidFill>
              </a:rPr>
              <a:t>Ford Confidential</a:t>
            </a:r>
            <a:endParaRPr lang="en-US" dirty="0">
              <a:solidFill>
                <a:srgbClr val="4748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30469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1" y="5043489"/>
            <a:ext cx="3272972" cy="1062037"/>
          </a:xfrm>
        </p:spPr>
        <p:txBody>
          <a:bodyPr/>
          <a:lstStyle>
            <a:lvl1pPr marL="117475" indent="-117475">
              <a:lnSpc>
                <a:spcPts val="1200"/>
              </a:lnSpc>
              <a:spcAft>
                <a:spcPts val="0"/>
              </a:spcAft>
              <a:defRPr sz="900"/>
            </a:lvl1pPr>
            <a:lvl2pPr marL="344488" indent="-171450">
              <a:lnSpc>
                <a:spcPts val="1200"/>
              </a:lnSpc>
              <a:spcAft>
                <a:spcPts val="0"/>
              </a:spcAft>
              <a:defRPr sz="900"/>
            </a:lvl2pPr>
            <a:lvl3pPr marL="454025" indent="-109538">
              <a:lnSpc>
                <a:spcPts val="1200"/>
              </a:lnSpc>
              <a:spcAft>
                <a:spcPts val="0"/>
              </a:spcAft>
              <a:defRPr sz="900"/>
            </a:lvl3pPr>
            <a:lvl4pPr marL="688975" indent="-171450">
              <a:lnSpc>
                <a:spcPts val="1200"/>
              </a:lnSpc>
              <a:spcAft>
                <a:spcPts val="0"/>
              </a:spcAft>
              <a:defRPr sz="900"/>
            </a:lvl4pPr>
            <a:lvl5pPr marL="862013" indent="-117475">
              <a:lnSpc>
                <a:spcPts val="12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235753" y="5043489"/>
            <a:ext cx="3202820" cy="1062037"/>
          </a:xfrm>
        </p:spPr>
        <p:txBody>
          <a:bodyPr/>
          <a:lstStyle>
            <a:lvl1pPr marL="117475" indent="-117475">
              <a:lnSpc>
                <a:spcPts val="1200"/>
              </a:lnSpc>
              <a:spcAft>
                <a:spcPts val="0"/>
              </a:spcAft>
              <a:defRPr sz="900"/>
            </a:lvl1pPr>
            <a:lvl2pPr marL="344488" indent="-171450">
              <a:lnSpc>
                <a:spcPts val="1200"/>
              </a:lnSpc>
              <a:spcAft>
                <a:spcPts val="0"/>
              </a:spcAft>
              <a:defRPr sz="900"/>
            </a:lvl2pPr>
            <a:lvl3pPr marL="454025" indent="-109538">
              <a:lnSpc>
                <a:spcPts val="1200"/>
              </a:lnSpc>
              <a:spcAft>
                <a:spcPts val="0"/>
              </a:spcAft>
              <a:defRPr sz="900"/>
            </a:lvl3pPr>
            <a:lvl4pPr marL="688975" indent="-171450">
              <a:lnSpc>
                <a:spcPts val="1200"/>
              </a:lnSpc>
              <a:spcAft>
                <a:spcPts val="0"/>
              </a:spcAft>
              <a:defRPr sz="900"/>
            </a:lvl4pPr>
            <a:lvl5pPr marL="862013" indent="-117475">
              <a:lnSpc>
                <a:spcPts val="12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21601" y="5043489"/>
            <a:ext cx="3202820" cy="1062037"/>
          </a:xfrm>
        </p:spPr>
        <p:txBody>
          <a:bodyPr/>
          <a:lstStyle>
            <a:lvl1pPr marL="117475" indent="-117475">
              <a:lnSpc>
                <a:spcPts val="1200"/>
              </a:lnSpc>
              <a:spcAft>
                <a:spcPts val="0"/>
              </a:spcAft>
              <a:defRPr sz="900"/>
            </a:lvl1pPr>
            <a:lvl2pPr marL="344488" indent="-171450">
              <a:lnSpc>
                <a:spcPts val="1200"/>
              </a:lnSpc>
              <a:spcAft>
                <a:spcPts val="0"/>
              </a:spcAft>
              <a:defRPr sz="900"/>
            </a:lvl2pPr>
            <a:lvl3pPr marL="454025" indent="-109538">
              <a:lnSpc>
                <a:spcPts val="1200"/>
              </a:lnSpc>
              <a:spcAft>
                <a:spcPts val="0"/>
              </a:spcAft>
              <a:defRPr sz="900"/>
            </a:lvl3pPr>
            <a:lvl4pPr marL="688975" indent="-171450">
              <a:lnSpc>
                <a:spcPts val="1200"/>
              </a:lnSpc>
              <a:spcAft>
                <a:spcPts val="0"/>
              </a:spcAft>
              <a:defRPr sz="900"/>
            </a:lvl4pPr>
            <a:lvl5pPr marL="862013" indent="-117475">
              <a:lnSpc>
                <a:spcPts val="12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98689-CE1A-0541-9FFB-B2A5F401D692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020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9" descr="world_map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842964"/>
            <a:ext cx="108712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565400" y="1652589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Ford Antenna Regular" charset="0"/>
                <a:cs typeface="Ford Antenna Regular" charset="0"/>
              </a:rPr>
              <a:t>FNA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71633" y="1443039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Ford Antenna Regular" charset="0"/>
                <a:cs typeface="Ford Antenna Regular" charset="0"/>
              </a:rPr>
              <a:t>FoE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857067" y="1430339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Ford Antenna Regular" charset="0"/>
                <a:cs typeface="Ford Antenna Regular" charset="0"/>
              </a:rPr>
              <a:t>FAPA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617384" y="2881314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Ford Antenna Regular" charset="0"/>
                <a:cs typeface="Ford Antenna Regular" charset="0"/>
              </a:rPr>
              <a:t>FSAO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4147" y="4971019"/>
            <a:ext cx="2562227" cy="282337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9CC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7693" y="5222875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07693" y="5394961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7693" y="5704840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07693" y="5876926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115733" y="4971019"/>
            <a:ext cx="2562227" cy="282337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9CC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3129280" y="5222875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129280" y="5394961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3129280" y="5704840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129280" y="5876926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628640" y="4971019"/>
            <a:ext cx="2562227" cy="282337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9CC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642187" y="5222875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5642186" y="5394961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5642187" y="5704840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642186" y="5876926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8128000" y="4971019"/>
            <a:ext cx="2562227" cy="282337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9CC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7"/>
          </p:nvPr>
        </p:nvSpPr>
        <p:spPr>
          <a:xfrm>
            <a:off x="8141547" y="5222875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8141546" y="5394961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8141547" y="5704840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8141546" y="5876926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Slide Number Placeholder 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BAA69-6BC4-B141-9E9D-F26AB2095ABC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62327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8416" y="989014"/>
            <a:ext cx="6038851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hart Placeholder 14"/>
          <p:cNvSpPr>
            <a:spLocks noGrp="1"/>
          </p:cNvSpPr>
          <p:nvPr>
            <p:ph type="chart" sz="quarter" idx="11"/>
          </p:nvPr>
        </p:nvSpPr>
        <p:spPr>
          <a:xfrm>
            <a:off x="7005561" y="989014"/>
            <a:ext cx="4528156" cy="3584954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2DE53-6F63-3F4D-9DD8-362C369A6F01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1523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7484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7484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3C14-C500-4A3D-A2DB-A2277C058724}" type="slidenum">
              <a:rPr lang="en-US" smtClean="0">
                <a:solidFill>
                  <a:srgbClr val="999999"/>
                </a:solidFill>
              </a:rPr>
              <a:pPr/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4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47484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7484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34E-A3F3-4A09-8946-EBED2078658B}" type="slidenum">
              <a:rPr lang="en-US" smtClean="0">
                <a:solidFill>
                  <a:srgbClr val="999999"/>
                </a:solidFill>
              </a:rPr>
              <a:pPr/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0" y="6599238"/>
            <a:ext cx="1117600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>
            <a:defPPr>
              <a:defRPr lang="en-US"/>
            </a:defPPr>
            <a:lvl1pPr algn="ctr" defTabSz="820583" fontAlgn="base">
              <a:spcBef>
                <a:spcPct val="0"/>
              </a:spcBef>
              <a:spcAft>
                <a:spcPct val="0"/>
              </a:spcAft>
              <a:tabLst>
                <a:tab pos="1549400" algn="r"/>
                <a:tab pos="1654175" algn="r"/>
                <a:tab pos="2171700" algn="r"/>
                <a:tab pos="2400300" algn="r"/>
              </a:tabLst>
              <a:defRPr sz="900" b="1">
                <a:solidFill>
                  <a:srgbClr val="4D4D4D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>
              <a:tabLst>
                <a:tab pos="1549400" algn="r"/>
                <a:tab pos="1654175" algn="r"/>
                <a:tab pos="2171700" algn="r"/>
                <a:tab pos="2400300" algn="r"/>
              </a:tabLst>
              <a:defRPr sz="1200" b="1"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1549400" algn="r"/>
                <a:tab pos="1654175" algn="r"/>
                <a:tab pos="2171700" algn="r"/>
                <a:tab pos="2400300" algn="r"/>
              </a:tabLst>
              <a:defRPr sz="1200" b="1"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1549400" algn="r"/>
                <a:tab pos="1654175" algn="r"/>
                <a:tab pos="2171700" algn="r"/>
                <a:tab pos="2400300" algn="r"/>
              </a:tabLst>
              <a:defRPr sz="1200" b="1"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1549400" algn="r"/>
                <a:tab pos="1654175" algn="r"/>
                <a:tab pos="2171700" algn="r"/>
                <a:tab pos="2400300" algn="r"/>
              </a:tabLst>
              <a:defRPr sz="1200" b="1">
                <a:solidFill>
                  <a:srgbClr val="000000"/>
                </a:solidFill>
                <a:latin typeface="Arial" charset="0"/>
              </a:defRPr>
            </a:lvl5pPr>
            <a:lvl6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549400" algn="r"/>
                <a:tab pos="1654175" algn="r"/>
                <a:tab pos="2171700" algn="r"/>
                <a:tab pos="2400300" algn="r"/>
              </a:tabLst>
              <a:defRPr sz="1200" b="1">
                <a:solidFill>
                  <a:srgbClr val="000000"/>
                </a:solidFill>
                <a:latin typeface="Arial" charset="0"/>
              </a:defRPr>
            </a:lvl6pPr>
            <a:lvl7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549400" algn="r"/>
                <a:tab pos="1654175" algn="r"/>
                <a:tab pos="2171700" algn="r"/>
                <a:tab pos="2400300" algn="r"/>
              </a:tabLst>
              <a:defRPr sz="1200" b="1">
                <a:solidFill>
                  <a:srgbClr val="000000"/>
                </a:solidFill>
                <a:latin typeface="Arial" charset="0"/>
              </a:defRPr>
            </a:lvl7pPr>
            <a:lvl8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549400" algn="r"/>
                <a:tab pos="1654175" algn="r"/>
                <a:tab pos="2171700" algn="r"/>
                <a:tab pos="2400300" algn="r"/>
              </a:tabLst>
              <a:defRPr sz="1200" b="1">
                <a:solidFill>
                  <a:srgbClr val="000000"/>
                </a:solidFill>
                <a:latin typeface="Arial" charset="0"/>
              </a:defRPr>
            </a:lvl8pPr>
            <a:lvl9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549400" algn="r"/>
                <a:tab pos="1654175" algn="r"/>
                <a:tab pos="2171700" algn="r"/>
                <a:tab pos="2400300" algn="r"/>
              </a:tabLst>
              <a:defRPr sz="12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900" dirty="0"/>
              <a:t>Page </a:t>
            </a:r>
            <a:fld id="{3D6E708B-1A5A-48B6-A839-401919D1FEDC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3200" y="6577477"/>
            <a:ext cx="8788400" cy="21763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id:image003.png@01D06A1F.39C003C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057" y="6444780"/>
            <a:ext cx="2925921" cy="3079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7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8416" y="989014"/>
            <a:ext cx="10972800" cy="48609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060C5-270B-F64B-8DF9-1DF9F9D366D8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1793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82096" y="2231578"/>
            <a:ext cx="9627811" cy="2521857"/>
          </a:xfrm>
        </p:spPr>
        <p:txBody>
          <a:bodyPr/>
          <a:lstStyle>
            <a:lvl1pPr marL="0" indent="0" algn="l">
              <a:lnSpc>
                <a:spcPts val="3180"/>
              </a:lnSpc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2000"/>
            </a:lvl3pPr>
            <a:lvl4pPr marL="0" indent="0" algn="ctr">
              <a:buNone/>
              <a:defRPr sz="2000"/>
            </a:lvl4pPr>
            <a:lvl5pPr marL="0" indent="0" algn="ctr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4DA2C-D596-DE41-A663-CFA846304E69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8180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C72E2-E852-F34F-BCFD-11CF99A8E3F0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11601451" y="6486429"/>
            <a:ext cx="590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b="0" i="0" kern="1200">
                <a:solidFill>
                  <a:schemeClr val="accent5"/>
                </a:solidFill>
                <a:latin typeface="Ford Antenna Regular"/>
                <a:ea typeface="ヒラギノ角ゴ Pro W3" charset="0"/>
                <a:cs typeface="Ford Antenna Regular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defRPr/>
            </a:pPr>
            <a:fld id="{41A33A19-E7D3-CE47-A771-737A500C8343}" type="slidenum">
              <a:rPr lang="en-US" sz="800" smtClean="0">
                <a:solidFill>
                  <a:srgbClr val="4BACC6"/>
                </a:solidFill>
              </a:rPr>
              <a:pPr>
                <a:defRPr/>
              </a:pPr>
              <a:t>‹#›</a:t>
            </a:fld>
            <a:endParaRPr lang="en-US" sz="800" dirty="0">
              <a:solidFill>
                <a:srgbClr val="4BACC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63575"/>
            <a:ext cx="12192000" cy="555625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800" kern="0" dirty="0">
              <a:solidFill>
                <a:srgbClr val="4BACC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7571" y="6286733"/>
            <a:ext cx="4905248" cy="50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53459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366933" y="1573390"/>
            <a:ext cx="5234819" cy="371774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8DB3CC73-2B84-A54D-A2D4-D860F0862AC4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91627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D86E2-D5B9-FC4F-ABBB-C43FD0418917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07867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>
                <a:solidFill>
                  <a:srgbClr val="474847"/>
                </a:solidFill>
              </a:rPr>
              <a:t>Ford Confidential</a:t>
            </a:r>
            <a:endParaRPr lang="en-US" dirty="0">
              <a:solidFill>
                <a:srgbClr val="4748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4992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1" y="5043489"/>
            <a:ext cx="3272972" cy="1062037"/>
          </a:xfrm>
        </p:spPr>
        <p:txBody>
          <a:bodyPr/>
          <a:lstStyle>
            <a:lvl1pPr marL="117475" indent="-117475">
              <a:lnSpc>
                <a:spcPts val="1200"/>
              </a:lnSpc>
              <a:spcAft>
                <a:spcPts val="0"/>
              </a:spcAft>
              <a:defRPr sz="900"/>
            </a:lvl1pPr>
            <a:lvl2pPr marL="344488" indent="-171450">
              <a:lnSpc>
                <a:spcPts val="1200"/>
              </a:lnSpc>
              <a:spcAft>
                <a:spcPts val="0"/>
              </a:spcAft>
              <a:defRPr sz="900"/>
            </a:lvl2pPr>
            <a:lvl3pPr marL="454025" indent="-109538">
              <a:lnSpc>
                <a:spcPts val="1200"/>
              </a:lnSpc>
              <a:spcAft>
                <a:spcPts val="0"/>
              </a:spcAft>
              <a:defRPr sz="900"/>
            </a:lvl3pPr>
            <a:lvl4pPr marL="688975" indent="-171450">
              <a:lnSpc>
                <a:spcPts val="1200"/>
              </a:lnSpc>
              <a:spcAft>
                <a:spcPts val="0"/>
              </a:spcAft>
              <a:defRPr sz="900"/>
            </a:lvl4pPr>
            <a:lvl5pPr marL="862013" indent="-117475">
              <a:lnSpc>
                <a:spcPts val="12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235753" y="5043489"/>
            <a:ext cx="3202820" cy="1062037"/>
          </a:xfrm>
        </p:spPr>
        <p:txBody>
          <a:bodyPr/>
          <a:lstStyle>
            <a:lvl1pPr marL="117475" indent="-117475">
              <a:lnSpc>
                <a:spcPts val="1200"/>
              </a:lnSpc>
              <a:spcAft>
                <a:spcPts val="0"/>
              </a:spcAft>
              <a:defRPr sz="900"/>
            </a:lvl1pPr>
            <a:lvl2pPr marL="344488" indent="-171450">
              <a:lnSpc>
                <a:spcPts val="1200"/>
              </a:lnSpc>
              <a:spcAft>
                <a:spcPts val="0"/>
              </a:spcAft>
              <a:defRPr sz="900"/>
            </a:lvl2pPr>
            <a:lvl3pPr marL="454025" indent="-109538">
              <a:lnSpc>
                <a:spcPts val="1200"/>
              </a:lnSpc>
              <a:spcAft>
                <a:spcPts val="0"/>
              </a:spcAft>
              <a:defRPr sz="900"/>
            </a:lvl3pPr>
            <a:lvl4pPr marL="688975" indent="-171450">
              <a:lnSpc>
                <a:spcPts val="1200"/>
              </a:lnSpc>
              <a:spcAft>
                <a:spcPts val="0"/>
              </a:spcAft>
              <a:defRPr sz="900"/>
            </a:lvl4pPr>
            <a:lvl5pPr marL="862013" indent="-117475">
              <a:lnSpc>
                <a:spcPts val="12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21601" y="5043489"/>
            <a:ext cx="3202820" cy="1062037"/>
          </a:xfrm>
        </p:spPr>
        <p:txBody>
          <a:bodyPr/>
          <a:lstStyle>
            <a:lvl1pPr marL="117475" indent="-117475">
              <a:lnSpc>
                <a:spcPts val="1200"/>
              </a:lnSpc>
              <a:spcAft>
                <a:spcPts val="0"/>
              </a:spcAft>
              <a:defRPr sz="900"/>
            </a:lvl1pPr>
            <a:lvl2pPr marL="344488" indent="-171450">
              <a:lnSpc>
                <a:spcPts val="1200"/>
              </a:lnSpc>
              <a:spcAft>
                <a:spcPts val="0"/>
              </a:spcAft>
              <a:defRPr sz="900"/>
            </a:lvl2pPr>
            <a:lvl3pPr marL="454025" indent="-109538">
              <a:lnSpc>
                <a:spcPts val="1200"/>
              </a:lnSpc>
              <a:spcAft>
                <a:spcPts val="0"/>
              </a:spcAft>
              <a:defRPr sz="900"/>
            </a:lvl3pPr>
            <a:lvl4pPr marL="688975" indent="-171450">
              <a:lnSpc>
                <a:spcPts val="1200"/>
              </a:lnSpc>
              <a:spcAft>
                <a:spcPts val="0"/>
              </a:spcAft>
              <a:defRPr sz="900"/>
            </a:lvl4pPr>
            <a:lvl5pPr marL="862013" indent="-117475">
              <a:lnSpc>
                <a:spcPts val="1200"/>
              </a:lnSpc>
              <a:spcAft>
                <a:spcPts val="0"/>
              </a:spcAft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98689-CE1A-0541-9FFB-B2A5F401D692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6052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9" descr="world_map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842964"/>
            <a:ext cx="108712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565400" y="1652589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Ford Antenna Regular" charset="0"/>
                <a:cs typeface="Ford Antenna Regular" charset="0"/>
              </a:rPr>
              <a:t>FNA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71633" y="1443039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Ford Antenna Regular" charset="0"/>
                <a:cs typeface="Ford Antenna Regular" charset="0"/>
              </a:rPr>
              <a:t>FoE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857067" y="1430339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Ford Antenna Regular" charset="0"/>
                <a:cs typeface="Ford Antenna Regular" charset="0"/>
              </a:rPr>
              <a:t>FAPA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617384" y="2881314"/>
            <a:ext cx="1151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Ford Antenna Regular" charset="0"/>
                <a:cs typeface="Ford Antenna Regular" charset="0"/>
              </a:rPr>
              <a:t>FSAO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4147" y="4971019"/>
            <a:ext cx="2562227" cy="282337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9CC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7693" y="5222875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07693" y="5394961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7693" y="5704840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07693" y="5876926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115733" y="4971019"/>
            <a:ext cx="2562227" cy="282337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9CC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3129280" y="5222875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129280" y="5394961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3129280" y="5704840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129280" y="5876926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628640" y="4971019"/>
            <a:ext cx="2562227" cy="282337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9CC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642187" y="5222875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5642186" y="5394961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5642187" y="5704840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642186" y="5876926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8128000" y="4971019"/>
            <a:ext cx="2562227" cy="282337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99CC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7"/>
          </p:nvPr>
        </p:nvSpPr>
        <p:spPr>
          <a:xfrm>
            <a:off x="8141547" y="5222875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8141546" y="5394961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8141547" y="5704840"/>
            <a:ext cx="2548680" cy="235188"/>
          </a:xfrm>
        </p:spPr>
        <p:txBody>
          <a:bodyPr anchor="b"/>
          <a:lstStyle>
            <a:lvl1pPr marL="0" indent="0">
              <a:buNone/>
              <a:defRPr sz="1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8141546" y="5876926"/>
            <a:ext cx="2548681" cy="174863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Slide Number Placeholder 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BAA69-6BC4-B141-9E9D-F26AB2095ABC}" type="slidenum">
              <a:rPr lang="en-US">
                <a:solidFill>
                  <a:srgbClr val="9999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5858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3575"/>
            <a:ext cx="12192000" cy="555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4BACC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7571" y="6286733"/>
            <a:ext cx="4905248" cy="50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407867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Ford Antenna Cond Light" pitchFamily="50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Ford Confidential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56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med">
    <p:fade/>
  </p:transition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tx1"/>
          </a:solidFill>
          <a:latin typeface="Ford Antenna Medium"/>
          <a:ea typeface="ヒラギノ角ゴ Pro W3" pitchFamily="-108" charset="-128"/>
          <a:cs typeface="Ford Antenna Medium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9pPr>
    </p:titleStyle>
    <p:bodyStyle>
      <a:lvl1pPr marL="174625" indent="-1746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1pPr>
      <a:lvl2pPr marL="631825" indent="-1746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2pPr>
      <a:lvl3pPr marL="1089025" indent="-1746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3pPr>
      <a:lvl4pPr marL="1546225" indent="-1746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4pPr>
      <a:lvl5pPr marL="2003425" indent="-1746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1200" kern="1200">
          <a:solidFill>
            <a:schemeClr val="tx1"/>
          </a:solidFill>
          <a:latin typeface="Ford Antenna Regular"/>
          <a:ea typeface="ヒラギノ角ゴ Pro W3" pitchFamily="-108" charset="-128"/>
          <a:cs typeface="Ford Antenn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01451" y="6486429"/>
            <a:ext cx="590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0" i="0">
                <a:solidFill>
                  <a:schemeClr val="accent5"/>
                </a:solidFill>
                <a:latin typeface="Ford Antenna Regular"/>
                <a:cs typeface="Ford Antenna Regular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41A33A19-E7D3-CE47-A771-737A500C8343}" type="slidenum">
              <a:rPr lang="en-US" smtClean="0">
                <a:solidFill>
                  <a:srgbClr val="99999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1028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628651" y="995364"/>
            <a:ext cx="10972800" cy="48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3"/>
          <p:cNvSpPr>
            <a:spLocks noGrp="1"/>
          </p:cNvSpPr>
          <p:nvPr>
            <p:ph type="title"/>
          </p:nvPr>
        </p:nvSpPr>
        <p:spPr bwMode="auto">
          <a:xfrm>
            <a:off x="609600" y="147638"/>
            <a:ext cx="109728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" y="663575"/>
            <a:ext cx="10972800" cy="0"/>
          </a:xfrm>
          <a:prstGeom prst="line">
            <a:avLst/>
          </a:prstGeom>
          <a:ln w="12700" cmpd="sng"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6433282"/>
            <a:ext cx="7017835" cy="0"/>
          </a:xfrm>
          <a:prstGeom prst="line">
            <a:avLst/>
          </a:prstGeom>
          <a:ln w="28575" cmpd="sng">
            <a:solidFill>
              <a:srgbClr val="1737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5900" y="6240334"/>
            <a:ext cx="3774019" cy="38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407867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Ford Antenna Cond Light" pitchFamily="50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74847"/>
                </a:solidFill>
              </a:rPr>
              <a:t>Ford Confidential</a:t>
            </a:r>
            <a:endParaRPr lang="en-US" dirty="0">
              <a:solidFill>
                <a:srgbClr val="4748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7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84" r:id="rId10"/>
  </p:sldLayoutIdLst>
  <p:transition spd="med">
    <p:fade/>
  </p:transition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Calibri" panose="020F0502020204030204" pitchFamily="34" charset="0"/>
          <a:ea typeface="ヒラギノ角ゴ Pro W3" pitchFamily="-108" charset="-128"/>
          <a:cs typeface="Calibri" panose="020F050202020403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9pPr>
    </p:titleStyle>
    <p:bodyStyle>
      <a:lvl1pPr marL="1746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ヒラギノ角ゴ Pro W3" pitchFamily="-108" charset="-128"/>
          <a:cs typeface="Century Gothic" panose="020B0502020202020204" pitchFamily="34" charset="0"/>
        </a:defRPr>
      </a:lvl1pPr>
      <a:lvl2pPr marL="6318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–"/>
        <a:defRPr sz="1600" kern="1200" baseline="0">
          <a:solidFill>
            <a:schemeClr val="tx1"/>
          </a:solidFill>
          <a:latin typeface="Calibri" panose="020F0502020204030204" pitchFamily="34" charset="0"/>
          <a:ea typeface="ヒラギノ角ゴ Pro W3" pitchFamily="-108" charset="-128"/>
          <a:cs typeface="Century Gothic" panose="020B0502020202020204" pitchFamily="34" charset="0"/>
        </a:defRPr>
      </a:lvl2pPr>
      <a:lvl3pPr marL="10890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ヒラギノ角ゴ Pro W3" pitchFamily="-108" charset="-128"/>
          <a:cs typeface="Century Gothic" panose="020B0502020202020204" pitchFamily="34" charset="0"/>
        </a:defRPr>
      </a:lvl3pPr>
      <a:lvl4pPr marL="15462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–"/>
        <a:defRPr sz="1600" kern="1200" baseline="0">
          <a:solidFill>
            <a:schemeClr val="tx1"/>
          </a:solidFill>
          <a:latin typeface="Calibri" panose="020F0502020204030204" pitchFamily="34" charset="0"/>
          <a:ea typeface="ヒラギノ角ゴ Pro W3" pitchFamily="-108" charset="-128"/>
          <a:cs typeface="Century Gothic" panose="020B0502020202020204" pitchFamily="34" charset="0"/>
        </a:defRPr>
      </a:lvl4pPr>
      <a:lvl5pPr marL="20034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ヒラギノ角ゴ Pro W3" pitchFamily="-108" charset="-128"/>
          <a:cs typeface="Century Gothic" panose="020B0502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01451" y="6486429"/>
            <a:ext cx="5905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0" i="0">
                <a:solidFill>
                  <a:schemeClr val="accent5"/>
                </a:solidFill>
                <a:latin typeface="Ford Antenna Regular"/>
                <a:cs typeface="Ford Antenna Regular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257BADF3-BCD2-4C59-9DA9-0E8D0DAB9795}" type="slidenum">
              <a:rPr lang="en-US" smtClean="0">
                <a:solidFill>
                  <a:srgbClr val="99999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1028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628651" y="995364"/>
            <a:ext cx="10972800" cy="48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fld id="{34DC9BCC-BB04-4268-B9B7-25DCF8B34D37}" type="slidenum">
              <a:rPr lang="en-US" smtClean="0"/>
              <a:t>‹#›</a:t>
            </a:fld>
            <a:endParaRPr lang="en-US" dirty="0"/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Title Placeholder 13"/>
          <p:cNvSpPr>
            <a:spLocks noGrp="1"/>
          </p:cNvSpPr>
          <p:nvPr>
            <p:ph type="title"/>
          </p:nvPr>
        </p:nvSpPr>
        <p:spPr bwMode="auto">
          <a:xfrm>
            <a:off x="609600" y="147638"/>
            <a:ext cx="109728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09600" y="663575"/>
            <a:ext cx="10972800" cy="0"/>
          </a:xfrm>
          <a:prstGeom prst="line">
            <a:avLst/>
          </a:prstGeom>
          <a:ln w="12700" cmpd="sng"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6433282"/>
            <a:ext cx="7017835" cy="0"/>
          </a:xfrm>
          <a:prstGeom prst="line">
            <a:avLst/>
          </a:prstGeom>
          <a:ln w="28575" cmpd="sng">
            <a:solidFill>
              <a:srgbClr val="1737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5900" y="6240334"/>
            <a:ext cx="3774019" cy="38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407867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74847"/>
                </a:solidFill>
              </a:rPr>
              <a:t>Ford Confidential</a:t>
            </a:r>
            <a:endParaRPr lang="en-US" dirty="0">
              <a:solidFill>
                <a:srgbClr val="4748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63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3" r:id="rId10"/>
  </p:sldLayoutIdLst>
  <p:transition spd="med">
    <p:fade/>
  </p:transition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Century Gothic" panose="020B0502020202020204" pitchFamily="34" charset="0"/>
          <a:ea typeface="ヒラギノ角ゴ Pro W3" pitchFamily="-108" charset="-128"/>
          <a:cs typeface="Century Gothic" panose="020B0502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Ford Antenna Medium" charset="0"/>
          <a:ea typeface="ヒラギノ角ゴ Pro W3" pitchFamily="-108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ntenna Regular" pitchFamily="47" charset="0"/>
          <a:ea typeface="ヒラギノ角ゴ Pro W3" pitchFamily="-108" charset="-128"/>
        </a:defRPr>
      </a:lvl9pPr>
    </p:titleStyle>
    <p:bodyStyle>
      <a:lvl1pPr marL="1746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ヒラギノ角ゴ Pro W3" pitchFamily="-108" charset="-128"/>
          <a:cs typeface="Century Gothic" panose="020B0502020202020204" pitchFamily="34" charset="0"/>
        </a:defRPr>
      </a:lvl1pPr>
      <a:lvl2pPr marL="6318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–"/>
        <a:defRPr sz="1600" kern="1200">
          <a:solidFill>
            <a:schemeClr val="tx1"/>
          </a:solidFill>
          <a:latin typeface="Century Gothic" panose="020B0502020202020204" pitchFamily="34" charset="0"/>
          <a:ea typeface="ヒラギノ角ゴ Pro W3" pitchFamily="-108" charset="-128"/>
          <a:cs typeface="Century Gothic" panose="020B0502020202020204" pitchFamily="34" charset="0"/>
        </a:defRPr>
      </a:lvl2pPr>
      <a:lvl3pPr marL="10890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ヒラギノ角ゴ Pro W3" pitchFamily="-108" charset="-128"/>
          <a:cs typeface="Century Gothic" panose="020B0502020202020204" pitchFamily="34" charset="0"/>
        </a:defRPr>
      </a:lvl3pPr>
      <a:lvl4pPr marL="15462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–"/>
        <a:defRPr sz="1600" kern="1200">
          <a:solidFill>
            <a:schemeClr val="tx1"/>
          </a:solidFill>
          <a:latin typeface="Century Gothic" panose="020B0502020202020204" pitchFamily="34" charset="0"/>
          <a:ea typeface="ヒラギノ角ゴ Pro W3" pitchFamily="-108" charset="-128"/>
          <a:cs typeface="Century Gothic" panose="020B0502020202020204" pitchFamily="34" charset="0"/>
        </a:defRPr>
      </a:lvl4pPr>
      <a:lvl5pPr marL="2003425" indent="-1746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ヒラギノ角ゴ Pro W3" pitchFamily="-108" charset="-128"/>
          <a:cs typeface="Century Gothic" panose="020B0502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howto.com/how-your-cars-ac-system-works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ford.com/GDIA/ConnectedVehicleAnalytics/tree/master/BDD/decod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05000" y="2057400"/>
            <a:ext cx="8298873" cy="547706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800" b="1" i="0" kern="1200" cap="all">
                <a:solidFill>
                  <a:schemeClr val="bg1"/>
                </a:solidFill>
                <a:latin typeface="Century Gothic" panose="020B050202020202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algn="ctr">
              <a:defRPr/>
            </a:pPr>
            <a:r>
              <a:rPr lang="en-US" sz="2800" dirty="0"/>
              <a:t>Explorer Compressor Inhibit &amp; RECIRC Override Analysis</a:t>
            </a:r>
            <a:endParaRPr lang="en-US" sz="360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4648200" y="6407867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Ford Antenna Cond Light" pitchFamily="50" charset="0"/>
              </a:rPr>
              <a:t>Ford Confidential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1DCF2-F8D0-4B23-B11B-7CA1B86BD3FD}"/>
              </a:ext>
            </a:extLst>
          </p:cNvPr>
          <p:cNvSpPr txBox="1"/>
          <p:nvPr/>
        </p:nvSpPr>
        <p:spPr>
          <a:xfrm>
            <a:off x="4038600" y="4115752"/>
            <a:ext cx="4648200" cy="64633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BA41B-7A42-4698-9C48-84F3BD6CDFAA}"/>
              </a:ext>
            </a:extLst>
          </p:cNvPr>
          <p:cNvSpPr txBox="1"/>
          <p:nvPr/>
        </p:nvSpPr>
        <p:spPr>
          <a:xfrm>
            <a:off x="5334000" y="4762083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</a:rPr>
              <a:t>Mahtab J Fard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</a:rPr>
              <a:t>April 15, 2020</a:t>
            </a:r>
          </a:p>
          <a:p>
            <a:pPr>
              <a:spcAft>
                <a:spcPts val="600"/>
              </a:spcAft>
            </a:pPr>
            <a:endParaRPr lang="en-US" sz="1200" dirty="0">
              <a:latin typeface="Ford Antenna Regular"/>
              <a:cs typeface="Ford Antenna Regul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D420E-A50B-43AE-B3B1-C8A32B056D37}"/>
              </a:ext>
            </a:extLst>
          </p:cNvPr>
          <p:cNvSpPr txBox="1"/>
          <p:nvPr/>
        </p:nvSpPr>
        <p:spPr>
          <a:xfrm>
            <a:off x="4263736" y="4131141"/>
            <a:ext cx="3581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</a:rPr>
              <a:t>Connected Vehicle Analytic – GDIA </a:t>
            </a:r>
          </a:p>
          <a:p>
            <a:pPr>
              <a:spcAft>
                <a:spcPts val="600"/>
              </a:spcAft>
            </a:pPr>
            <a:endParaRPr lang="en-US" sz="1200" dirty="0">
              <a:latin typeface="Ford Antenna Regular"/>
              <a:cs typeface="Ford Antenn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213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9502"/>
            <a:ext cx="10972800" cy="469900"/>
          </a:xfrm>
        </p:spPr>
        <p:txBody>
          <a:bodyPr/>
          <a:lstStyle/>
          <a:p>
            <a:r>
              <a:rPr lang="en-US" dirty="0"/>
              <a:t>Understanding the Difference in Actual and Requested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40A50F-4390-43D3-B28F-F2E9C702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38200"/>
            <a:ext cx="5220429" cy="5468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44BC60-4C36-485F-BE5D-7CDCB371B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191" y="728285"/>
            <a:ext cx="5077534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8845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9502"/>
            <a:ext cx="10972800" cy="469900"/>
          </a:xfrm>
        </p:spPr>
        <p:txBody>
          <a:bodyPr/>
          <a:lstStyle/>
          <a:p>
            <a:r>
              <a:rPr lang="en-US" dirty="0"/>
              <a:t>Understanding the Difference in Actual and Requested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8F9E46-8A31-47CF-BD49-CD8527405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996" y="761628"/>
            <a:ext cx="5068007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00928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9502"/>
            <a:ext cx="10972800" cy="469900"/>
          </a:xfrm>
        </p:spPr>
        <p:txBody>
          <a:bodyPr/>
          <a:lstStyle/>
          <a:p>
            <a:r>
              <a:rPr lang="en-US" dirty="0"/>
              <a:t>Understanding the Difference in Actual and Requested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38C26-3302-4559-B042-B6DB595514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48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7943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9502"/>
            <a:ext cx="10972800" cy="469900"/>
          </a:xfrm>
        </p:spPr>
        <p:txBody>
          <a:bodyPr/>
          <a:lstStyle/>
          <a:p>
            <a:r>
              <a:rPr lang="en-US" dirty="0"/>
              <a:t>Understanding the Difference in Actual and Requested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109B8-7CEA-44EF-99F0-4A286F5755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1" b="5700"/>
          <a:stretch/>
        </p:blipFill>
        <p:spPr>
          <a:xfrm>
            <a:off x="2085109" y="751901"/>
            <a:ext cx="8021782" cy="535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7608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CEA4D-7E15-4A18-9C7A-F65ECD1BA6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9134E-A3F3-4A09-8946-EBED2078658B}" type="slidenum">
              <a:rPr lang="en-US" smtClean="0">
                <a:solidFill>
                  <a:srgbClr val="999999"/>
                </a:solidFill>
              </a:rPr>
              <a:pPr/>
              <a:t>14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591EC7-B283-4F77-B0F4-27E8328F8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915439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Time Intervals With Negative Temperatures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2DB34E-6C5F-4EB2-A9DB-4EA6EA5B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65" y="1107138"/>
            <a:ext cx="10871270" cy="4643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2E10F-6EF9-4EA1-9E62-0E6D6F584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65" y="734143"/>
            <a:ext cx="937390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7402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Time Intervals With Negative Temperatures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A0CB7F8-F219-4A57-89BA-D4B50A22DF59}"/>
              </a:ext>
            </a:extLst>
          </p:cNvPr>
          <p:cNvSpPr txBox="1">
            <a:spLocks/>
          </p:cNvSpPr>
          <p:nvPr/>
        </p:nvSpPr>
        <p:spPr bwMode="auto">
          <a:xfrm>
            <a:off x="628416" y="989014"/>
            <a:ext cx="10972800" cy="486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1746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1pPr>
            <a:lvl2pPr marL="6318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2pPr>
            <a:lvl3pPr marL="10890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3pPr>
            <a:lvl4pPr marL="15462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4pPr>
            <a:lvl5pPr marL="20034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ea typeface="+mn-ea"/>
                <a:cs typeface="Calibri" panose="020F0502020204030204" pitchFamily="34" charset="0"/>
              </a:rPr>
              <a:t>Over the span of summer 2019 (May - July), the actual temperature is below 0°C every 161296 seconds (1.8 days) on average.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9FB1E-615E-49B3-865B-150BCFD5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2057400"/>
            <a:ext cx="9612066" cy="402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5FD233-577F-4A7B-9921-20E2D1536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819400"/>
            <a:ext cx="9184319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45500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Time Intervals With Negative Temperatures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4C1E4E-33E3-4EEB-82D6-67552834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0" y="994569"/>
            <a:ext cx="11731640" cy="486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89026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Time Intervals With Negative Temperatures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389AAA-10A1-4732-872C-F0601A87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762000"/>
            <a:ext cx="9921240" cy="553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54472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Time Intervals With Negative Temperatures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999999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A0CB7F8-F219-4A57-89BA-D4B50A22DF59}"/>
              </a:ext>
            </a:extLst>
          </p:cNvPr>
          <p:cNvSpPr txBox="1">
            <a:spLocks/>
          </p:cNvSpPr>
          <p:nvPr/>
        </p:nvSpPr>
        <p:spPr bwMode="auto">
          <a:xfrm>
            <a:off x="628416" y="989014"/>
            <a:ext cx="10972800" cy="486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1746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1pPr>
            <a:lvl2pPr marL="6318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2pPr>
            <a:lvl3pPr marL="10890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3pPr>
            <a:lvl4pPr marL="15462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4pPr>
            <a:lvl5pPr marL="2003425" indent="-1746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1600" kern="1200" baseline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ヒラギノ角ゴ Pro W3" pitchFamily="-108" charset="-128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ea typeface="+mn-ea"/>
                <a:cs typeface="Calibri" panose="020F0502020204030204" pitchFamily="34" charset="0"/>
              </a:rPr>
              <a:t>Interval 57 looks particularly concerning, as it lasts the longest (31 seconds) and reaches a minimum temperature of -0.6.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251BF2-23C0-42EA-96F9-D1146D9AD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5" r="11905"/>
          <a:stretch/>
        </p:blipFill>
        <p:spPr>
          <a:xfrm>
            <a:off x="3429000" y="1445672"/>
            <a:ext cx="5334000" cy="47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708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C8E9A-A02B-4D99-A69C-6501F3E00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Climate control team has been working on a Climate Quality Energy Room focused on reducing Warranty Spend. </a:t>
            </a:r>
            <a:r>
              <a:rPr lang="en-US" b="1" dirty="0"/>
              <a:t>Compressor replacements </a:t>
            </a:r>
            <a:r>
              <a:rPr lang="en-US" dirty="0"/>
              <a:t>is the #2 item for Climate.  Within that category, there’s </a:t>
            </a:r>
            <a:r>
              <a:rPr lang="en-US" b="1" u="sng" dirty="0"/>
              <a:t>a significant number (35%) </a:t>
            </a:r>
            <a:r>
              <a:rPr lang="en-US" dirty="0"/>
              <a:t>of returned compressors from warranty repairs that show no issue when they are analyzed (in particular on the pre-2020 Explorer).  So they are trying to understand the underlying cause of the </a:t>
            </a:r>
            <a:r>
              <a:rPr lang="en-US" b="1" u="sng" dirty="0"/>
              <a:t>customer complaint of A/C slow to cool or does not work</a:t>
            </a:r>
            <a:r>
              <a:rPr lang="en-US" dirty="0"/>
              <a:t>.  </a:t>
            </a:r>
          </a:p>
          <a:p>
            <a:endParaRPr lang="en-US" dirty="0"/>
          </a:p>
          <a:p>
            <a:endParaRPr lang="en-US" dirty="0"/>
          </a:p>
          <a:p>
            <a:endParaRPr lang="en-US" sz="1200" b="1" dirty="0">
              <a:latin typeface="Century Gothic" panose="020B0502020202020204" pitchFamily="34" charset="0"/>
              <a:ea typeface="+mn-e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384CAE-8080-480C-A0D2-2C3B9159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7DBDA-0549-4B58-8D20-E1C048368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54583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AD353-4A82-4CF9-8AED-87EA6256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82B2-4465-46C9-862B-F112B2F54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999999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9F0EA3-A24E-4D41-B548-BCE942328692}"/>
              </a:ext>
            </a:extLst>
          </p:cNvPr>
          <p:cNvGrpSpPr/>
          <p:nvPr/>
        </p:nvGrpSpPr>
        <p:grpSpPr>
          <a:xfrm>
            <a:off x="1182947" y="2438400"/>
            <a:ext cx="9863738" cy="3560772"/>
            <a:chOff x="658484" y="1650622"/>
            <a:chExt cx="10847716" cy="4013955"/>
          </a:xfrm>
        </p:grpSpPr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DEC263C9-EFFA-4840-9E4F-069316408720}"/>
                </a:ext>
              </a:extLst>
            </p:cNvPr>
            <p:cNvGraphicFramePr/>
            <p:nvPr>
              <p:extLst/>
            </p:nvPr>
          </p:nvGraphicFramePr>
          <p:xfrm>
            <a:off x="2895600" y="1650622"/>
            <a:ext cx="8610600" cy="401395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id="{D1AE5FF7-D771-4394-9586-A6695C5EE368}"/>
                </a:ext>
              </a:extLst>
            </p:cNvPr>
            <p:cNvGraphicFramePr/>
            <p:nvPr>
              <p:extLst/>
            </p:nvPr>
          </p:nvGraphicFramePr>
          <p:xfrm>
            <a:off x="658484" y="1682274"/>
            <a:ext cx="1856116" cy="39576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5177587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5C8A-6508-B343-B90A-01F3FE5E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89" y="138586"/>
            <a:ext cx="10972800" cy="469900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AC System &amp; 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37F81-BC47-3F4A-B79B-A79C1DE4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5640" y="6477377"/>
            <a:ext cx="590549" cy="365125"/>
          </a:xfrm>
        </p:spPr>
        <p:txBody>
          <a:bodyPr/>
          <a:lstStyle/>
          <a:p>
            <a:fld id="{B1DA8515-015D-0D47-96E4-64C7E64FA7EF}" type="slidenum">
              <a:rPr lang="en-US" sz="600" smtClean="0"/>
              <a:t>3</a:t>
            </a:fld>
            <a:endParaRPr lang="en-US" sz="6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D85B5F-B3D8-EE47-AC71-3F05D6751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997" y="1219200"/>
            <a:ext cx="7756903" cy="387845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F022D6-9A8B-0942-ADE4-FF8CEC1B4481}"/>
              </a:ext>
            </a:extLst>
          </p:cNvPr>
          <p:cNvSpPr/>
          <p:nvPr/>
        </p:nvSpPr>
        <p:spPr>
          <a:xfrm>
            <a:off x="623935" y="6404930"/>
            <a:ext cx="43749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*Reference: </a:t>
            </a:r>
            <a:r>
              <a:rPr lang="en-US" sz="1100" dirty="0">
                <a:hlinkClick r:id="rId3"/>
              </a:rPr>
              <a:t>https://carhowto.com/how-your-cars-ac-system-works/</a:t>
            </a:r>
            <a:r>
              <a:rPr lang="en-US" sz="1100" dirty="0"/>
              <a:t>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113A2E-C415-934F-9DE4-92578AD52FB9}"/>
              </a:ext>
            </a:extLst>
          </p:cNvPr>
          <p:cNvGrpSpPr/>
          <p:nvPr/>
        </p:nvGrpSpPr>
        <p:grpSpPr>
          <a:xfrm>
            <a:off x="493079" y="2152598"/>
            <a:ext cx="10505910" cy="3262257"/>
            <a:chOff x="448890" y="2613794"/>
            <a:chExt cx="10505910" cy="326225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E960547-A218-D04F-8084-2E5046687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173" y="3355400"/>
              <a:ext cx="904823" cy="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5C20DE3-87A6-864F-8773-2CE7BA957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5001" y="2825756"/>
              <a:ext cx="1139588" cy="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8D9ABA7-8743-4E44-94FC-FE39EDEA2D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4586" y="3046395"/>
              <a:ext cx="1128428" cy="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95FB25-1C95-E844-8EC9-8F89E8EABE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9994" y="3396344"/>
              <a:ext cx="2606721" cy="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F6ACEE-387F-3941-AD25-BEDB28C29F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3859" y="4501540"/>
              <a:ext cx="1128428" cy="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DD0EBC-8A55-144A-A3AF-43D3CBA36295}"/>
                </a:ext>
              </a:extLst>
            </p:cNvPr>
            <p:cNvSpPr txBox="1"/>
            <p:nvPr/>
          </p:nvSpPr>
          <p:spPr>
            <a:xfrm>
              <a:off x="9541514" y="2613794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Blower Speed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49D3AF-10F5-9445-829D-4647C047955A}"/>
                </a:ext>
              </a:extLst>
            </p:cNvPr>
            <p:cNvSpPr txBox="1"/>
            <p:nvPr/>
          </p:nvSpPr>
          <p:spPr>
            <a:xfrm>
              <a:off x="8765483" y="3170733"/>
              <a:ext cx="21893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Evaporation Temperature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6D289E-FDD5-5248-9D3C-B8714325AD4F}"/>
                </a:ext>
              </a:extLst>
            </p:cNvPr>
            <p:cNvSpPr txBox="1"/>
            <p:nvPr/>
          </p:nvSpPr>
          <p:spPr>
            <a:xfrm>
              <a:off x="952961" y="2667110"/>
              <a:ext cx="1266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Clutch On/Off</a:t>
              </a:r>
            </a:p>
            <a:p>
              <a:r>
                <a:rPr lang="en-US" sz="1400" dirty="0"/>
                <a:t>Engine RPM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B8C1E4-075B-A948-B6EE-85E5253D739F}"/>
                </a:ext>
              </a:extLst>
            </p:cNvPr>
            <p:cNvSpPr txBox="1"/>
            <p:nvPr/>
          </p:nvSpPr>
          <p:spPr>
            <a:xfrm>
              <a:off x="496228" y="3214018"/>
              <a:ext cx="17283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High Side Pressure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9A679C-6FB7-0E49-A836-3A9B95ED06C5}"/>
                </a:ext>
              </a:extLst>
            </p:cNvPr>
            <p:cNvSpPr txBox="1"/>
            <p:nvPr/>
          </p:nvSpPr>
          <p:spPr>
            <a:xfrm>
              <a:off x="668346" y="4309697"/>
              <a:ext cx="105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Fan Speed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FC912C-F803-B744-96DD-73039B45A02E}"/>
                </a:ext>
              </a:extLst>
            </p:cNvPr>
            <p:cNvSpPr txBox="1"/>
            <p:nvPr/>
          </p:nvSpPr>
          <p:spPr>
            <a:xfrm>
              <a:off x="448890" y="5568274"/>
              <a:ext cx="7101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Additional: Wiper Status, Ambient Air Temperature, Vehicle Acceleration, Vehicle Speed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28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029B73-9531-4166-A1CD-EA93E7329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416" y="762000"/>
            <a:ext cx="10972800" cy="5334000"/>
          </a:xfrm>
        </p:spPr>
        <p:txBody>
          <a:bodyPr/>
          <a:lstStyle/>
          <a:p>
            <a:r>
              <a:rPr lang="en-US" sz="1800" dirty="0"/>
              <a:t>Big Data Drive uses an Open XC plug-in device to record vehicle data. </a:t>
            </a:r>
          </a:p>
          <a:p>
            <a:r>
              <a:rPr lang="en-US" sz="1800" dirty="0"/>
              <a:t>The device is connected via the OBD II port and collects vehicle CAN data, which is then sent via Bluetooth to an onboard phone. </a:t>
            </a:r>
          </a:p>
          <a:p>
            <a:r>
              <a:rPr lang="en-US" sz="1800" dirty="0"/>
              <a:t>The phone then transmits the CAN data via WIFI (when the user connects while at home) or via cellular (select cases). </a:t>
            </a:r>
          </a:p>
          <a:p>
            <a:r>
              <a:rPr lang="en-US" sz="1800" dirty="0"/>
              <a:t>CAN messages are transmitted as encoded hexadecimal signals (ex. 0xcf390011030f0b0c) which then have to be decoded into human-readable values.</a:t>
            </a:r>
          </a:p>
          <a:p>
            <a:r>
              <a:rPr lang="en-US" sz="1800" dirty="0"/>
              <a:t>A DBC file encodes raw CAN vehicle data into a human-readable and standardized format. A vehicle may have multiple CAN buses (HS1/HS2/MS) and every CAN bus is represented by its own DBC file. </a:t>
            </a:r>
          </a:p>
          <a:p>
            <a:r>
              <a:rPr lang="en-US" sz="1800" dirty="0"/>
              <a:t>The image below shows the general structure of a DBC file - which is essentially a database format structured around messages and signals.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C0DEE1-601A-4510-AD4B-9BE206C4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Drive (BDD) *: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EEF07-9069-44B9-A0C1-80CDBE553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9999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FE841-3C18-42EF-96DF-5AA9A7EA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267200"/>
            <a:ext cx="7610475" cy="1828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37A09D-1D94-4C9B-B957-B7DBC137B392}"/>
              </a:ext>
            </a:extLst>
          </p:cNvPr>
          <p:cNvSpPr/>
          <p:nvPr/>
        </p:nvSpPr>
        <p:spPr>
          <a:xfrm>
            <a:off x="623935" y="6404930"/>
            <a:ext cx="61189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*Reference: </a:t>
            </a:r>
            <a:r>
              <a:rPr lang="en-US" sz="1100" dirty="0">
                <a:hlinkClick r:id="rId3"/>
              </a:rPr>
              <a:t>https://github.ford.com/GDIA/ConnectedVehicleAnalytics/tree/master/BDD/decode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579808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029B73-9531-4166-A1CD-EA93E7329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716" y="1071515"/>
            <a:ext cx="109728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We developed the following objectives with hopes to further analyze this climate system challenge.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C0DEE1-601A-4510-AD4B-9BE206C4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EEF07-9069-44B9-A0C1-80CDBE553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999999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CAFD3C-5969-44C9-A2D4-49E41D337F38}"/>
              </a:ext>
            </a:extLst>
          </p:cNvPr>
          <p:cNvGrpSpPr/>
          <p:nvPr/>
        </p:nvGrpSpPr>
        <p:grpSpPr>
          <a:xfrm>
            <a:off x="658484" y="1650622"/>
            <a:ext cx="10847716" cy="4013955"/>
            <a:chOff x="658484" y="1650622"/>
            <a:chExt cx="10847716" cy="4013955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DD5C2FCF-A137-4CD5-B67B-D981A0DF7572}"/>
                </a:ext>
              </a:extLst>
            </p:cNvPr>
            <p:cNvGraphicFramePr/>
            <p:nvPr>
              <p:extLst/>
            </p:nvPr>
          </p:nvGraphicFramePr>
          <p:xfrm>
            <a:off x="2895600" y="1650622"/>
            <a:ext cx="8610600" cy="401395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7F671697-593C-4639-A8F1-2A437C5612D2}"/>
                </a:ext>
              </a:extLst>
            </p:cNvPr>
            <p:cNvGraphicFramePr/>
            <p:nvPr>
              <p:extLst/>
            </p:nvPr>
          </p:nvGraphicFramePr>
          <p:xfrm>
            <a:off x="658484" y="1682274"/>
            <a:ext cx="1856116" cy="39576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7219736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543C1A1-FC6A-4A5B-98E2-39C712FB4E96}"/>
              </a:ext>
            </a:extLst>
          </p:cNvPr>
          <p:cNvSpPr/>
          <p:nvPr/>
        </p:nvSpPr>
        <p:spPr>
          <a:xfrm>
            <a:off x="10029678" y="3554331"/>
            <a:ext cx="1542757" cy="4699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F8C287-177F-4728-9B3A-2C12BFE803EB}"/>
              </a:ext>
            </a:extLst>
          </p:cNvPr>
          <p:cNvSpPr/>
          <p:nvPr/>
        </p:nvSpPr>
        <p:spPr>
          <a:xfrm>
            <a:off x="10013118" y="2833769"/>
            <a:ext cx="1542757" cy="4699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384CAE-8080-480C-A0D2-2C3B9159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F-150 Selection Criteria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7DBDA-0549-4B58-8D20-E1C048368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999999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234D050-9A13-4782-A15D-D1E0BC898704}"/>
              </a:ext>
            </a:extLst>
          </p:cNvPr>
          <p:cNvGraphicFramePr/>
          <p:nvPr>
            <p:extLst/>
          </p:nvPr>
        </p:nvGraphicFramePr>
        <p:xfrm>
          <a:off x="2438400" y="1378613"/>
          <a:ext cx="6324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CDAD3B1-D3D8-4B57-B72D-0C5C8BB60FE7}"/>
              </a:ext>
            </a:extLst>
          </p:cNvPr>
          <p:cNvGrpSpPr/>
          <p:nvPr/>
        </p:nvGrpSpPr>
        <p:grpSpPr>
          <a:xfrm>
            <a:off x="304800" y="2407313"/>
            <a:ext cx="1752600" cy="2057400"/>
            <a:chOff x="609600" y="2895600"/>
            <a:chExt cx="1524000" cy="1828800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B610F7BC-D57F-4E2B-BAE3-CCE143C8B956}"/>
                </a:ext>
              </a:extLst>
            </p:cNvPr>
            <p:cNvSpPr/>
            <p:nvPr/>
          </p:nvSpPr>
          <p:spPr>
            <a:xfrm>
              <a:off x="609600" y="2895600"/>
              <a:ext cx="1524000" cy="1828800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Ford Antenna Medium"/>
                <a:cs typeface="Ford Antenna Medium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D29B47-0D7F-4011-90AE-848587152A8E}"/>
                </a:ext>
              </a:extLst>
            </p:cNvPr>
            <p:cNvSpPr txBox="1"/>
            <p:nvPr/>
          </p:nvSpPr>
          <p:spPr>
            <a:xfrm>
              <a:off x="609600" y="3579167"/>
              <a:ext cx="1295399" cy="3957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200" b="1" dirty="0"/>
                <a:t>784 F-150 VINs from BDD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21FD242-F891-4CDB-9291-26839E60A95A}"/>
              </a:ext>
            </a:extLst>
          </p:cNvPr>
          <p:cNvSpPr/>
          <p:nvPr/>
        </p:nvSpPr>
        <p:spPr>
          <a:xfrm>
            <a:off x="8953500" y="2370214"/>
            <a:ext cx="876300" cy="20574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3AFBAE-C416-46E6-860A-425362C081E4}"/>
              </a:ext>
            </a:extLst>
          </p:cNvPr>
          <p:cNvSpPr txBox="1"/>
          <p:nvPr/>
        </p:nvSpPr>
        <p:spPr>
          <a:xfrm>
            <a:off x="9734843" y="2899443"/>
            <a:ext cx="20993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/>
              <a:t>64 2018 F-150s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DEB009-7BBF-4D65-A513-1E14EB0C0E8F}"/>
              </a:ext>
            </a:extLst>
          </p:cNvPr>
          <p:cNvSpPr txBox="1"/>
          <p:nvPr/>
        </p:nvSpPr>
        <p:spPr>
          <a:xfrm>
            <a:off x="9862990" y="3621503"/>
            <a:ext cx="19145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1600" b="1" dirty="0"/>
              <a:t>100 2019 F-150s</a:t>
            </a:r>
          </a:p>
        </p:txBody>
      </p:sp>
    </p:spTree>
    <p:extLst>
      <p:ext uri="{BB962C8B-B14F-4D97-AF65-F5344CB8AC3E}">
        <p14:creationId xmlns:p14="http://schemas.microsoft.com/office/powerpoint/2010/main" val="81172069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26B427-8020-42FE-8CAC-5B3E67A21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0661" y="1137139"/>
            <a:ext cx="4450675" cy="469901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Extract all 784 F-150 VINs from BDD.</a:t>
            </a:r>
          </a:p>
          <a:p>
            <a:pPr marL="228600" indent="-228600" algn="ctr">
              <a:buFont typeface="+mj-lt"/>
              <a:buAutoNum type="arabicPeriod"/>
            </a:pPr>
            <a:endParaRPr lang="en-US" sz="1200" b="1" dirty="0">
              <a:latin typeface="Century Gothic" panose="020B0502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DCD68-FF33-4972-9D95-228E8346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F-150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DEBF9-D90F-4EDE-B35B-02AEFFCC4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999999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E77724-480C-4440-9A3F-006C291004B9}"/>
              </a:ext>
            </a:extLst>
          </p:cNvPr>
          <p:cNvGrpSpPr/>
          <p:nvPr/>
        </p:nvGrpSpPr>
        <p:grpSpPr>
          <a:xfrm>
            <a:off x="2330726" y="1603523"/>
            <a:ext cx="7530547" cy="4557962"/>
            <a:chOff x="2330726" y="1603523"/>
            <a:chExt cx="7530547" cy="45579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5A5A1C-9556-41A4-AF54-6AED1DF1C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726" y="1603523"/>
              <a:ext cx="7530547" cy="455796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85DF4D-599E-4350-A3EF-B8FD8A98A2D8}"/>
                </a:ext>
              </a:extLst>
            </p:cNvPr>
            <p:cNvSpPr txBox="1"/>
            <p:nvPr/>
          </p:nvSpPr>
          <p:spPr>
            <a:xfrm>
              <a:off x="2757269" y="2133600"/>
              <a:ext cx="1331946" cy="358726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sz="1200" b="1" dirty="0">
                <a:latin typeface="Century Gothic" panose="020B0502020202020204" pitchFamily="34" charset="0"/>
                <a:cs typeface="Ford Antenna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10476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26B427-8020-42FE-8CAC-5B3E67A21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1230" y="769228"/>
            <a:ext cx="5349539" cy="469901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64 2018 F-150s subset based on selection criteria.</a:t>
            </a:r>
            <a:endParaRPr lang="en-US" sz="1200" b="1" dirty="0">
              <a:latin typeface="Century Gothic" panose="020B0502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DCD68-FF33-4972-9D95-228E8346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F-150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DEBF9-D90F-4EDE-B35B-02AEFFCC4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999999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BF7DF3-2D3C-4D91-BF3E-F12DF99B3AA2}"/>
              </a:ext>
            </a:extLst>
          </p:cNvPr>
          <p:cNvGrpSpPr/>
          <p:nvPr/>
        </p:nvGrpSpPr>
        <p:grpSpPr>
          <a:xfrm>
            <a:off x="2286000" y="1219200"/>
            <a:ext cx="7620000" cy="5039032"/>
            <a:chOff x="2286000" y="1219200"/>
            <a:chExt cx="7620000" cy="5039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A08A87-B5E7-43F2-A81A-176D0C859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0" y="1219200"/>
              <a:ext cx="7620000" cy="503903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E1CF15-465E-4DF9-9E1B-A0555C78DBA4}"/>
                </a:ext>
              </a:extLst>
            </p:cNvPr>
            <p:cNvSpPr txBox="1"/>
            <p:nvPr/>
          </p:nvSpPr>
          <p:spPr>
            <a:xfrm>
              <a:off x="2528668" y="1524000"/>
              <a:ext cx="762000" cy="4259734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sz="1200" b="1" dirty="0">
                <a:latin typeface="Century Gothic" panose="020B0502020202020204" pitchFamily="34" charset="0"/>
                <a:cs typeface="Ford Antenna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8547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26B427-8020-42FE-8CAC-5B3E67A21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1230" y="685800"/>
            <a:ext cx="5349539" cy="469901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/>
              <a:t>100 2019 F-150s subset based on selection criteria.</a:t>
            </a:r>
            <a:endParaRPr lang="en-US" sz="1200" b="1" dirty="0">
              <a:latin typeface="Century Gothic" panose="020B0502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DCD68-FF33-4972-9D95-228E8346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F-150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DEBF9-D90F-4EDE-B35B-02AEFFCC41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2060C5-270B-F64B-8DF9-1DF9F9D366D8}" type="slidenum">
              <a:rPr lang="en-US" smtClean="0">
                <a:solidFill>
                  <a:srgbClr val="999999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999999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579DFE-246A-423F-8CEE-85D149FA8F0C}"/>
              </a:ext>
            </a:extLst>
          </p:cNvPr>
          <p:cNvGrpSpPr/>
          <p:nvPr/>
        </p:nvGrpSpPr>
        <p:grpSpPr>
          <a:xfrm>
            <a:off x="2619373" y="1033486"/>
            <a:ext cx="6953251" cy="5257079"/>
            <a:chOff x="2619373" y="1033486"/>
            <a:chExt cx="6953251" cy="52570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84C309-454F-43C1-85C5-1E235B78E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9373" y="1033486"/>
              <a:ext cx="6953251" cy="52570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0EA092-9265-472B-88B1-08F6AEFD2576}"/>
                </a:ext>
              </a:extLst>
            </p:cNvPr>
            <p:cNvSpPr txBox="1"/>
            <p:nvPr/>
          </p:nvSpPr>
          <p:spPr>
            <a:xfrm>
              <a:off x="2847536" y="1312482"/>
              <a:ext cx="601830" cy="465338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sz="1200" b="1" dirty="0">
                <a:latin typeface="Century Gothic" panose="020B0502020202020204" pitchFamily="34" charset="0"/>
                <a:cs typeface="Ford Antenna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63073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Cover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sz="1200" dirty="0" smtClean="0">
            <a:latin typeface="Ford Antenna Regular"/>
            <a:cs typeface="Ford Antenna 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GDIA PPT Template">
  <a:themeElements>
    <a:clrScheme name="Ford_GLS_3_0_Colors">
      <a:dk1>
        <a:srgbClr val="474847"/>
      </a:dk1>
      <a:lt1>
        <a:srgbClr val="FFFFFF"/>
      </a:lt1>
      <a:dk2>
        <a:srgbClr val="91A3B0"/>
      </a:dk2>
      <a:lt2>
        <a:srgbClr val="FFFFFF"/>
      </a:lt2>
      <a:accent1>
        <a:srgbClr val="455968"/>
      </a:accent1>
      <a:accent2>
        <a:srgbClr val="003478"/>
      </a:accent2>
      <a:accent3>
        <a:srgbClr val="99CC33"/>
      </a:accent3>
      <a:accent4>
        <a:srgbClr val="00A9E0"/>
      </a:accent4>
      <a:accent5>
        <a:srgbClr val="999999"/>
      </a:accent5>
      <a:accent6>
        <a:srgbClr val="FF66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  <a:effectLst/>
      </a:spPr>
      <a:bodyPr anchor="ctr"/>
      <a:lstStyle>
        <a:defPPr algn="ctr">
          <a:defRPr sz="1200" dirty="0">
            <a:solidFill>
              <a:schemeClr val="tx1"/>
            </a:solidFill>
            <a:latin typeface="Ford Antenna Medium"/>
            <a:cs typeface="Ford Antenna Medium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>
            <a:latin typeface="Century Gothic" panose="020B0502020202020204" pitchFamily="34" charset="0"/>
            <a:cs typeface="Ford Antenna Regular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GDIA PPT Template">
  <a:themeElements>
    <a:clrScheme name="Ford_GLS_3_0_Colors">
      <a:dk1>
        <a:srgbClr val="474847"/>
      </a:dk1>
      <a:lt1>
        <a:srgbClr val="FFFFFF"/>
      </a:lt1>
      <a:dk2>
        <a:srgbClr val="91A3B0"/>
      </a:dk2>
      <a:lt2>
        <a:srgbClr val="FFFFFF"/>
      </a:lt2>
      <a:accent1>
        <a:srgbClr val="455968"/>
      </a:accent1>
      <a:accent2>
        <a:srgbClr val="003478"/>
      </a:accent2>
      <a:accent3>
        <a:srgbClr val="99CC33"/>
      </a:accent3>
      <a:accent4>
        <a:srgbClr val="00A9E0"/>
      </a:accent4>
      <a:accent5>
        <a:srgbClr val="999999"/>
      </a:accent5>
      <a:accent6>
        <a:srgbClr val="FF66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  <a:effectLst/>
      </a:spPr>
      <a:bodyPr anchor="ctr"/>
      <a:lstStyle>
        <a:defPPr algn="ctr">
          <a:defRPr sz="1200" dirty="0">
            <a:solidFill>
              <a:schemeClr val="tx1"/>
            </a:solidFill>
            <a:latin typeface="Ford Antenna Medium"/>
            <a:cs typeface="Ford Antenna Medium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>
            <a:latin typeface="Century Gothic" panose="020B0502020202020204" pitchFamily="34" charset="0"/>
            <a:cs typeface="Ford Antenna Regular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52027</TotalTime>
  <Words>600</Words>
  <Application>Microsoft Office PowerPoint</Application>
  <PresentationFormat>Widescreen</PresentationFormat>
  <Paragraphs>93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Antenna Regular</vt:lpstr>
      <vt:lpstr>Arial</vt:lpstr>
      <vt:lpstr>Calibri</vt:lpstr>
      <vt:lpstr>Century Gothic</vt:lpstr>
      <vt:lpstr>Ford Antenna Cond Light</vt:lpstr>
      <vt:lpstr>Ford Antenna Cond Medium</vt:lpstr>
      <vt:lpstr>Ford Antenna Medium</vt:lpstr>
      <vt:lpstr>Ford Antenna Regular</vt:lpstr>
      <vt:lpstr>Cover Theme</vt:lpstr>
      <vt:lpstr>1_GDIA PPT Template</vt:lpstr>
      <vt:lpstr>GDIA PPT Template</vt:lpstr>
      <vt:lpstr>PowerPoint Presentation</vt:lpstr>
      <vt:lpstr>Background</vt:lpstr>
      <vt:lpstr>AC System &amp; Sensors</vt:lpstr>
      <vt:lpstr>Big Data Drive (BDD) *:</vt:lpstr>
      <vt:lpstr>Objectives</vt:lpstr>
      <vt:lpstr>F-150 Selection Criteria</vt:lpstr>
      <vt:lpstr>F-150 Selection</vt:lpstr>
      <vt:lpstr>F-150 Selection</vt:lpstr>
      <vt:lpstr>F-150 Selection</vt:lpstr>
      <vt:lpstr>Understanding the Difference in Actual and Requested Temperature</vt:lpstr>
      <vt:lpstr>Understanding the Difference in Actual and Requested Temperature</vt:lpstr>
      <vt:lpstr>Understanding the Difference in Actual and Requested Temperature</vt:lpstr>
      <vt:lpstr>Understanding the Difference in Actual and Requested Temperature</vt:lpstr>
      <vt:lpstr>PowerPoint Presentation</vt:lpstr>
      <vt:lpstr>Analyzing Time Intervals With Negative Temperatures</vt:lpstr>
      <vt:lpstr>Analyzing Time Intervals With Negative Temperatures</vt:lpstr>
      <vt:lpstr>Analyzing Time Intervals With Negative Temperatures</vt:lpstr>
      <vt:lpstr>Analyzing Time Intervals With Negative Temperatures</vt:lpstr>
      <vt:lpstr>Analyzing Time Intervals With Negative Temperatures</vt:lpstr>
      <vt:lpstr>What’s Next?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Zeng, Xiangrui (X.)</dc:creator>
  <cp:lastModifiedBy>Chopra, Aman (A.)</cp:lastModifiedBy>
  <cp:revision>568</cp:revision>
  <dcterms:created xsi:type="dcterms:W3CDTF">2016-11-22T18:01:37Z</dcterms:created>
  <dcterms:modified xsi:type="dcterms:W3CDTF">2020-07-16T14:18:14Z</dcterms:modified>
</cp:coreProperties>
</file>