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60" r:id="rId4"/>
    <p:sldId id="268" r:id="rId5"/>
    <p:sldId id="275" r:id="rId6"/>
    <p:sldId id="274" r:id="rId7"/>
    <p:sldId id="273" r:id="rId8"/>
    <p:sldId id="272" r:id="rId9"/>
    <p:sldId id="271" r:id="rId10"/>
    <p:sldId id="270" r:id="rId11"/>
    <p:sldId id="276" r:id="rId12"/>
    <p:sldId id="277" r:id="rId13"/>
    <p:sldId id="263" r:id="rId14"/>
    <p:sldId id="265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493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1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94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28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2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0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3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6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6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1DBEAC-B1E1-42DD-A76D-E1D1082982C1}" type="datetimeFigureOut">
              <a:rPr lang="en-US" smtClean="0"/>
              <a:pPr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882F658-1FC8-4793-BB81-D924E4E738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6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437098" cy="1817094"/>
          </a:xfrm>
        </p:spPr>
        <p:txBody>
          <a:bodyPr/>
          <a:lstStyle/>
          <a:p>
            <a:r>
              <a:rPr lang="en-US" sz="80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STORY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905000" y="3517578"/>
            <a:ext cx="5718048" cy="97748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65000"/>
                  </a:schemeClr>
                </a:solidFill>
              </a:rPr>
              <a:t>Our first step to autonomous world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EE3B7-70D7-49CC-8B22-B2F9DFC02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922"/>
            <a:ext cx="9525000" cy="68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3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AF8D85-B6A7-4D4E-A4DA-EEB64ACE5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53" y="2743200"/>
            <a:ext cx="9144000" cy="228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767CB2-B1DF-470B-9007-4D9F15B8E29C}"/>
              </a:ext>
            </a:extLst>
          </p:cNvPr>
          <p:cNvSpPr txBox="1"/>
          <p:nvPr/>
        </p:nvSpPr>
        <p:spPr>
          <a:xfrm>
            <a:off x="509047" y="7620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GUI</a:t>
            </a:r>
          </a:p>
          <a:p>
            <a:pPr algn="ctr"/>
            <a:r>
              <a:rPr lang="en-IN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(Graphical user interface of our program)</a:t>
            </a:r>
          </a:p>
        </p:txBody>
      </p:sp>
    </p:spTree>
    <p:extLst>
      <p:ext uri="{BB962C8B-B14F-4D97-AF65-F5344CB8AC3E}">
        <p14:creationId xmlns:p14="http://schemas.microsoft.com/office/powerpoint/2010/main" val="83711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50E9F-17B9-4BC8-9255-CABC14200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2514601"/>
            <a:ext cx="9144000" cy="2971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F7131A-66D3-43A2-A911-03979E714FE1}"/>
              </a:ext>
            </a:extLst>
          </p:cNvPr>
          <p:cNvSpPr txBox="1"/>
          <p:nvPr/>
        </p:nvSpPr>
        <p:spPr>
          <a:xfrm>
            <a:off x="1219200" y="685800"/>
            <a:ext cx="708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FFFF00"/>
                </a:solidFill>
              </a:rPr>
              <a:t>OUTPUT OF PROJECT</a:t>
            </a:r>
          </a:p>
        </p:txBody>
      </p:sp>
    </p:spTree>
    <p:extLst>
      <p:ext uri="{BB962C8B-B14F-4D97-AF65-F5344CB8AC3E}">
        <p14:creationId xmlns:p14="http://schemas.microsoft.com/office/powerpoint/2010/main" val="315547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6858000"/>
          </a:xfrm>
        </p:spPr>
        <p:txBody>
          <a:bodyPr/>
          <a:lstStyle/>
          <a:p>
            <a:r>
              <a:rPr lang="en-US" dirty="0"/>
              <a:t>CONCLUSION: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Conclusion is a beautiful story generated by the code.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code will work according to your mood and learning were coding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2064"/>
            <a:ext cx="8763000" cy="6345936"/>
          </a:xfrm>
        </p:spPr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Stack overflow</a:t>
            </a:r>
            <a:br>
              <a:rPr lang="en-US" dirty="0"/>
            </a:br>
            <a:r>
              <a:rPr lang="en-US" dirty="0" err="1"/>
              <a:t>Geeksforgeeks</a:t>
            </a:r>
            <a:br>
              <a:rPr lang="en-US" dirty="0"/>
            </a:br>
            <a:r>
              <a:rPr lang="en-US" dirty="0" err="1"/>
              <a:t>Tkinter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66800"/>
            <a:ext cx="6477000" cy="26121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8000" dirty="0"/>
              <a:t>         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16525C-7D27-4CB9-91BA-19FD53F9B2FB}"/>
              </a:ext>
            </a:extLst>
          </p:cNvPr>
          <p:cNvSpPr txBox="1"/>
          <p:nvPr/>
        </p:nvSpPr>
        <p:spPr>
          <a:xfrm>
            <a:off x="1752600" y="533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Acknowledgement</a:t>
            </a:r>
            <a:r>
              <a:rPr lang="en-US" sz="5400" dirty="0"/>
              <a:t>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F59F7-F9A3-4A83-9DA5-A11520071BEE}"/>
              </a:ext>
            </a:extLst>
          </p:cNvPr>
          <p:cNvSpPr txBox="1"/>
          <p:nvPr/>
        </p:nvSpPr>
        <p:spPr>
          <a:xfrm>
            <a:off x="457200" y="19812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Dear </a:t>
            </a:r>
            <a:r>
              <a:rPr lang="en-US" dirty="0" err="1"/>
              <a:t>Dhanpratap</a:t>
            </a:r>
            <a:r>
              <a:rPr lang="en-US" dirty="0"/>
              <a:t> Sir, Special thanks to you for teaching us and making us understand the basic concept of python.</a:t>
            </a:r>
          </a:p>
          <a:p>
            <a:endParaRPr lang="en-US" dirty="0"/>
          </a:p>
          <a:p>
            <a:r>
              <a:rPr lang="en-US" dirty="0"/>
              <a:t>It was really a great journey with my class platform where we was just aware with your voice but was enough to learn the things.</a:t>
            </a:r>
          </a:p>
          <a:p>
            <a:endParaRPr lang="en-US" dirty="0"/>
          </a:p>
          <a:p>
            <a:r>
              <a:rPr lang="en-US" dirty="0"/>
              <a:t>Well special thanks to our group members too that we have collaborated in such a nice way and finally done with this project.</a:t>
            </a:r>
          </a:p>
          <a:p>
            <a:endParaRPr lang="en-US" dirty="0"/>
          </a:p>
          <a:p>
            <a:r>
              <a:rPr lang="en-US" dirty="0"/>
              <a:t>It was a great journey.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A6B3C-DC62-4247-A0FF-1D6AD01357B4}"/>
              </a:ext>
            </a:extLst>
          </p:cNvPr>
          <p:cNvSpPr txBox="1"/>
          <p:nvPr/>
        </p:nvSpPr>
        <p:spPr>
          <a:xfrm>
            <a:off x="228600" y="5334000"/>
            <a:ext cx="342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0000"/>
                </a:highlight>
              </a:rPr>
              <a:t>Project submitted to:</a:t>
            </a:r>
          </a:p>
          <a:p>
            <a:r>
              <a:rPr lang="en-US" dirty="0"/>
              <a:t>Respected </a:t>
            </a:r>
            <a:r>
              <a:rPr lang="en-US" dirty="0" err="1"/>
              <a:t>Dhanpratap</a:t>
            </a:r>
            <a:r>
              <a:rPr lang="en-US" dirty="0"/>
              <a:t> Sir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A263E-89CC-438A-AEA7-E697587CC05C}"/>
              </a:ext>
            </a:extLst>
          </p:cNvPr>
          <p:cNvSpPr txBox="1"/>
          <p:nvPr/>
        </p:nvSpPr>
        <p:spPr>
          <a:xfrm>
            <a:off x="6553200" y="5171522"/>
            <a:ext cx="2209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0000"/>
                </a:highlight>
              </a:rPr>
              <a:t>Group members</a:t>
            </a:r>
          </a:p>
          <a:p>
            <a:r>
              <a:rPr lang="en-US" dirty="0"/>
              <a:t>Aman India</a:t>
            </a:r>
          </a:p>
          <a:p>
            <a:r>
              <a:rPr lang="en-US" dirty="0"/>
              <a:t>Aniket </a:t>
            </a:r>
            <a:r>
              <a:rPr lang="en-US" dirty="0" err="1"/>
              <a:t>ponia</a:t>
            </a:r>
            <a:endParaRPr lang="en-US" dirty="0"/>
          </a:p>
          <a:p>
            <a:r>
              <a:rPr lang="en-US" dirty="0" err="1"/>
              <a:t>Divyansh</a:t>
            </a: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01A8124-E8EF-4D00-B4D6-2DE0901F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52400"/>
            <a:ext cx="7772400" cy="150876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ABOUT PROJECT STORY GENTRATOR</a:t>
            </a:r>
            <a:endParaRPr lang="en-IN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1F66E-2FF5-47D6-83EF-08F343E098B3}"/>
              </a:ext>
            </a:extLst>
          </p:cNvPr>
          <p:cNvSpPr txBox="1"/>
          <p:nvPr/>
        </p:nvSpPr>
        <p:spPr>
          <a:xfrm>
            <a:off x="533400" y="2286000"/>
            <a:ext cx="784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Story generator is just not a project, it is more than coding and other stuff like making out.</a:t>
            </a:r>
          </a:p>
          <a:p>
            <a:endParaRPr lang="en-US" sz="2000" dirty="0"/>
          </a:p>
          <a:p>
            <a:r>
              <a:rPr lang="en-US" sz="2000" dirty="0"/>
              <a:t>In this project we had gone with meeting for designing it, Using best inbuild function to implement and  a lot of research.</a:t>
            </a:r>
          </a:p>
          <a:p>
            <a:endParaRPr lang="en-US" sz="2000" dirty="0"/>
          </a:p>
          <a:p>
            <a:r>
              <a:rPr lang="en-US" sz="2000" dirty="0"/>
              <a:t>The time taken in this project is almost 15 hours of week and a lot of dedicated attention.</a:t>
            </a:r>
            <a:endParaRPr lang="en-IN" sz="20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0FC7-6AA3-4E8E-BA17-CD5BBC3A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Functions And Library used in making Story Generator project</a:t>
            </a:r>
            <a:endParaRPr lang="en-IN" sz="2800" b="1" dirty="0">
              <a:solidFill>
                <a:schemeClr val="accent4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ABDD-591F-41AD-8040-BBE302F6F52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Tkinter</a:t>
            </a:r>
            <a:r>
              <a:rPr lang="en-US" b="1" dirty="0"/>
              <a:t> Library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err="1"/>
              <a:t>Tkk</a:t>
            </a:r>
            <a:r>
              <a:rPr lang="en-US" sz="1800" dirty="0"/>
              <a:t> function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Grid Method</a:t>
            </a:r>
          </a:p>
          <a:p>
            <a:pPr marL="0" indent="0">
              <a:buNone/>
            </a:pPr>
            <a:r>
              <a:rPr lang="en-US" b="1" dirty="0"/>
              <a:t>Random Library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Choice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410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40AA-D092-4B55-9E63-45AB28DF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4639282"/>
          </a:xfrm>
        </p:spPr>
        <p:txBody>
          <a:bodyPr/>
          <a:lstStyle/>
          <a:p>
            <a:r>
              <a:rPr lang="en-IN" dirty="0"/>
              <a:t>CODING STUFF</a:t>
            </a:r>
          </a:p>
        </p:txBody>
      </p:sp>
    </p:spTree>
    <p:extLst>
      <p:ext uri="{BB962C8B-B14F-4D97-AF65-F5344CB8AC3E}">
        <p14:creationId xmlns:p14="http://schemas.microsoft.com/office/powerpoint/2010/main" val="160106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1ED08-CB30-43A3-AE7A-78EAAF0B6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D998B4-CF02-431C-B1B4-D3F600CE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8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719CC6-5B7F-4D17-900B-78D2AF97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8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3A19F4-CD3F-44E5-AD27-945D29C88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" y="114300"/>
            <a:ext cx="9144000" cy="662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266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260</TotalTime>
  <Words>248</Words>
  <Application>Microsoft Office PowerPoint</Application>
  <PresentationFormat>On-screen Show (4:3)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Tw Cen MT</vt:lpstr>
      <vt:lpstr>Wingdings</vt:lpstr>
      <vt:lpstr>Droplet</vt:lpstr>
      <vt:lpstr>STORY GENERATOR</vt:lpstr>
      <vt:lpstr>PowerPoint Presentation</vt:lpstr>
      <vt:lpstr>PowerPoint Presentation</vt:lpstr>
      <vt:lpstr>Functions And Library used in making Story Generator project</vt:lpstr>
      <vt:lpstr>CODING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  Conclusion is a beautiful story generated by the code.  The code will work according to your mood and learning were coding</vt:lpstr>
      <vt:lpstr>REFERENCES:   Stack overflow Geeksforgeeks Tkinter  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GENERATOR</dc:title>
  <dc:creator>Komal Bhardwaj</dc:creator>
  <cp:lastModifiedBy>aman prasad</cp:lastModifiedBy>
  <cp:revision>5</cp:revision>
  <dcterms:created xsi:type="dcterms:W3CDTF">2020-11-07T03:09:31Z</dcterms:created>
  <dcterms:modified xsi:type="dcterms:W3CDTF">2020-11-07T09:30:40Z</dcterms:modified>
</cp:coreProperties>
</file>