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Josefin Slab"/>
      <p:regular r:id="rId15"/>
      <p:bold r:id="rId16"/>
      <p:italic r:id="rId17"/>
      <p:boldItalic r:id="rId18"/>
    </p:embeddedFont>
    <p:embeddedFont>
      <p:font typeface="Anton"/>
      <p:regular r:id="rId19"/>
    </p:embeddedFont>
    <p:embeddedFont>
      <p:font typeface="Staatliches"/>
      <p:regular r:id="rId20"/>
    </p:embeddedFont>
    <p:embeddedFont>
      <p:font typeface="Anaheim"/>
      <p:regular r:id="rId21"/>
      <p:bold r:id="rId22"/>
    </p:embeddedFont>
    <p:embeddedFont>
      <p:font typeface="Didact Gothic"/>
      <p:regular r:id="rId23"/>
    </p:embeddedFont>
    <p:embeddedFont>
      <p:font typeface="Abel"/>
      <p:regular r:id="rId24"/>
    </p:embeddedFont>
    <p:embeddedFont>
      <p:font typeface="Josefin Sans"/>
      <p:regular r:id="rId25"/>
      <p:bold r:id="rId26"/>
      <p:italic r:id="rId27"/>
      <p:boldItalic r:id="rId28"/>
    </p:embeddedFont>
    <p:embeddedFont>
      <p:font typeface="Unica One"/>
      <p:regular r:id="rId29"/>
    </p:embeddedFont>
    <p:embeddedFont>
      <p:font typeface="Bree Serif"/>
      <p:regular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pos="5227">
          <p15:clr>
            <a:srgbClr val="9AA0A6"/>
          </p15:clr>
        </p15:guide>
        <p15:guide id="2" orient="horz" pos="2971">
          <p15:clr>
            <a:srgbClr val="9AA0A6"/>
          </p15:clr>
        </p15:guide>
        <p15:guide id="3" pos="2880">
          <p15:clr>
            <a:srgbClr val="9AA0A6"/>
          </p15:clr>
        </p15:guide>
        <p15:guide id="4" orient="horz" pos="1209">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5227"/>
        <p:guide pos="2971" orient="horz"/>
        <p:guide pos="2880"/>
        <p:guide pos="1209" orient="horz"/>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Staatliches-regular.fntdata"/><Relationship Id="rId22" Type="http://schemas.openxmlformats.org/officeDocument/2006/relationships/font" Target="fonts/Anaheim-bold.fntdata"/><Relationship Id="rId21" Type="http://schemas.openxmlformats.org/officeDocument/2006/relationships/font" Target="fonts/Anaheim-regular.fntdata"/><Relationship Id="rId24" Type="http://schemas.openxmlformats.org/officeDocument/2006/relationships/font" Target="fonts/Abel-regular.fntdata"/><Relationship Id="rId23" Type="http://schemas.openxmlformats.org/officeDocument/2006/relationships/font" Target="fonts/DidactGothic-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JosefinSans-bold.fntdata"/><Relationship Id="rId25" Type="http://schemas.openxmlformats.org/officeDocument/2006/relationships/font" Target="fonts/JosefinSans-regular.fntdata"/><Relationship Id="rId28" Type="http://schemas.openxmlformats.org/officeDocument/2006/relationships/font" Target="fonts/JosefinSans-boldItalic.fntdata"/><Relationship Id="rId27" Type="http://schemas.openxmlformats.org/officeDocument/2006/relationships/font" Target="fonts/JosefinSans-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UnicaOne-regular.fntdata"/><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font" Target="fonts/BreeSerif-regular.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font" Target="fonts/JosefinSlab-regular.fntdata"/><Relationship Id="rId14" Type="http://schemas.openxmlformats.org/officeDocument/2006/relationships/slide" Target="slides/slide9.xml"/><Relationship Id="rId17" Type="http://schemas.openxmlformats.org/officeDocument/2006/relationships/font" Target="fonts/JosefinSlab-italic.fntdata"/><Relationship Id="rId16" Type="http://schemas.openxmlformats.org/officeDocument/2006/relationships/font" Target="fonts/JosefinSlab-bold.fntdata"/><Relationship Id="rId19" Type="http://schemas.openxmlformats.org/officeDocument/2006/relationships/font" Target="fonts/Anton-regular.fntdata"/><Relationship Id="rId18" Type="http://schemas.openxmlformats.org/officeDocument/2006/relationships/font" Target="fonts/JosefinSlab-bold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3023a6c3d60_0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3023a6c3d60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3023a6c3d60_0_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3023a6c3d60_0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3023a6c3d60_0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3023a6c3d60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302594ce623_0_0:notes"/>
          <p:cNvSpPr/>
          <p:nvPr>
            <p:ph idx="2" type="sldImg"/>
          </p:nvPr>
        </p:nvSpPr>
        <p:spPr>
          <a:xfrm>
            <a:off x="381281"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302594ce62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302594ce623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302594ce623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302594ce623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302594ce623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302594ce623_0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302594ce623_0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302594ce623_0_1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302594ce623_0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5465e7bc0b_1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5465e7bc0b_1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 Id="rId5" Type="http://schemas.openxmlformats.org/officeDocument/2006/relationships/hyperlink" Target="https://storyset.com/?utm_source=slidesgo_template&amp;utm_medium=referral-link&amp;utm_campaign=slidesgo_contents_of_this_template&amp;utm_term=storyset&amp;utm_content=storyset" TargetMode="Externa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PENING SLIDE">
  <p:cSld name="CUSTOM_7">
    <p:bg>
      <p:bgPr>
        <a:solidFill>
          <a:schemeClr val="dk1"/>
        </a:solidFill>
      </p:bgPr>
    </p:bg>
    <p:spTree>
      <p:nvGrpSpPr>
        <p:cNvPr id="8" name="Shape 8"/>
        <p:cNvGrpSpPr/>
        <p:nvPr/>
      </p:nvGrpSpPr>
      <p:grpSpPr>
        <a:xfrm>
          <a:off x="0" y="0"/>
          <a:ext cx="0" cy="0"/>
          <a:chOff x="0" y="0"/>
          <a:chExt cx="0" cy="0"/>
        </a:xfrm>
      </p:grpSpPr>
      <p:sp>
        <p:nvSpPr>
          <p:cNvPr id="9" name="Google Shape;9;p2"/>
          <p:cNvSpPr txBox="1"/>
          <p:nvPr>
            <p:ph type="ctrTitle"/>
          </p:nvPr>
        </p:nvSpPr>
        <p:spPr>
          <a:xfrm>
            <a:off x="833000" y="1050513"/>
            <a:ext cx="3248400" cy="24195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FCBF4A"/>
              </a:buClr>
              <a:buSzPts val="3600"/>
              <a:buNone/>
              <a:defRPr b="0" sz="5400">
                <a:latin typeface="Staatliches"/>
                <a:ea typeface="Staatliches"/>
                <a:cs typeface="Staatliches"/>
                <a:sym typeface="Staatliches"/>
              </a:defRPr>
            </a:lvl1pPr>
            <a:lvl2pPr lvl="1" rtl="0" algn="ctr">
              <a:spcBef>
                <a:spcPts val="0"/>
              </a:spcBef>
              <a:spcAft>
                <a:spcPts val="0"/>
              </a:spcAft>
              <a:buClr>
                <a:srgbClr val="FCBF4A"/>
              </a:buClr>
              <a:buSzPts val="5200"/>
              <a:buNone/>
              <a:defRPr sz="5200">
                <a:solidFill>
                  <a:srgbClr val="FCBF4A"/>
                </a:solidFill>
              </a:defRPr>
            </a:lvl2pPr>
            <a:lvl3pPr lvl="2" rtl="0" algn="ctr">
              <a:spcBef>
                <a:spcPts val="0"/>
              </a:spcBef>
              <a:spcAft>
                <a:spcPts val="0"/>
              </a:spcAft>
              <a:buClr>
                <a:srgbClr val="FCBF4A"/>
              </a:buClr>
              <a:buSzPts val="5200"/>
              <a:buNone/>
              <a:defRPr sz="5200">
                <a:solidFill>
                  <a:srgbClr val="FCBF4A"/>
                </a:solidFill>
              </a:defRPr>
            </a:lvl3pPr>
            <a:lvl4pPr lvl="3" rtl="0" algn="ctr">
              <a:spcBef>
                <a:spcPts val="0"/>
              </a:spcBef>
              <a:spcAft>
                <a:spcPts val="0"/>
              </a:spcAft>
              <a:buClr>
                <a:srgbClr val="FCBF4A"/>
              </a:buClr>
              <a:buSzPts val="5200"/>
              <a:buNone/>
              <a:defRPr sz="5200">
                <a:solidFill>
                  <a:srgbClr val="FCBF4A"/>
                </a:solidFill>
              </a:defRPr>
            </a:lvl4pPr>
            <a:lvl5pPr lvl="4" rtl="0" algn="ctr">
              <a:spcBef>
                <a:spcPts val="0"/>
              </a:spcBef>
              <a:spcAft>
                <a:spcPts val="0"/>
              </a:spcAft>
              <a:buClr>
                <a:srgbClr val="FCBF4A"/>
              </a:buClr>
              <a:buSzPts val="5200"/>
              <a:buNone/>
              <a:defRPr sz="5200">
                <a:solidFill>
                  <a:srgbClr val="FCBF4A"/>
                </a:solidFill>
              </a:defRPr>
            </a:lvl5pPr>
            <a:lvl6pPr lvl="5" rtl="0" algn="ctr">
              <a:spcBef>
                <a:spcPts val="0"/>
              </a:spcBef>
              <a:spcAft>
                <a:spcPts val="0"/>
              </a:spcAft>
              <a:buClr>
                <a:srgbClr val="FCBF4A"/>
              </a:buClr>
              <a:buSzPts val="5200"/>
              <a:buNone/>
              <a:defRPr sz="5200">
                <a:solidFill>
                  <a:srgbClr val="FCBF4A"/>
                </a:solidFill>
              </a:defRPr>
            </a:lvl6pPr>
            <a:lvl7pPr lvl="6" rtl="0" algn="ctr">
              <a:spcBef>
                <a:spcPts val="0"/>
              </a:spcBef>
              <a:spcAft>
                <a:spcPts val="0"/>
              </a:spcAft>
              <a:buClr>
                <a:srgbClr val="FCBF4A"/>
              </a:buClr>
              <a:buSzPts val="5200"/>
              <a:buNone/>
              <a:defRPr sz="5200">
                <a:solidFill>
                  <a:srgbClr val="FCBF4A"/>
                </a:solidFill>
              </a:defRPr>
            </a:lvl7pPr>
            <a:lvl8pPr lvl="7" rtl="0" algn="ctr">
              <a:spcBef>
                <a:spcPts val="0"/>
              </a:spcBef>
              <a:spcAft>
                <a:spcPts val="0"/>
              </a:spcAft>
              <a:buClr>
                <a:srgbClr val="FCBF4A"/>
              </a:buClr>
              <a:buSzPts val="5200"/>
              <a:buNone/>
              <a:defRPr sz="5200">
                <a:solidFill>
                  <a:srgbClr val="FCBF4A"/>
                </a:solidFill>
              </a:defRPr>
            </a:lvl8pPr>
            <a:lvl9pPr lvl="8" rtl="0" algn="ctr">
              <a:spcBef>
                <a:spcPts val="0"/>
              </a:spcBef>
              <a:spcAft>
                <a:spcPts val="0"/>
              </a:spcAft>
              <a:buClr>
                <a:srgbClr val="FCBF4A"/>
              </a:buClr>
              <a:buSzPts val="5200"/>
              <a:buNone/>
              <a:defRPr sz="5200">
                <a:solidFill>
                  <a:srgbClr val="FCBF4A"/>
                </a:solidFill>
              </a:defRPr>
            </a:lvl9pPr>
          </a:lstStyle>
          <a:p/>
        </p:txBody>
      </p:sp>
      <p:sp>
        <p:nvSpPr>
          <p:cNvPr id="10" name="Google Shape;10;p2"/>
          <p:cNvSpPr txBox="1"/>
          <p:nvPr>
            <p:ph idx="1" type="subTitle"/>
          </p:nvPr>
        </p:nvSpPr>
        <p:spPr>
          <a:xfrm>
            <a:off x="833000" y="3299563"/>
            <a:ext cx="3326700" cy="321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FCBF4A"/>
              </a:buClr>
              <a:buSzPts val="1400"/>
              <a:buNone/>
              <a:defRPr>
                <a:latin typeface="Anaheim"/>
                <a:ea typeface="Anaheim"/>
                <a:cs typeface="Anaheim"/>
                <a:sym typeface="Anaheim"/>
              </a:defRPr>
            </a:lvl1pPr>
            <a:lvl2pPr lvl="1" rtl="0"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2pPr>
            <a:lvl3pPr lvl="2" rtl="0"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3pPr>
            <a:lvl4pPr lvl="3" rtl="0"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4pPr>
            <a:lvl5pPr lvl="4" rtl="0"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5pPr>
            <a:lvl6pPr lvl="5" rtl="0"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6pPr>
            <a:lvl7pPr lvl="6" rtl="0"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7pPr>
            <a:lvl8pPr lvl="7" rtl="0"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8pPr>
            <a:lvl9pPr lvl="8" rtl="0"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TEXT 1">
  <p:cSld name="CUSTOM_6_1_1_1_1">
    <p:bg>
      <p:bgPr>
        <a:solidFill>
          <a:schemeClr val="dk1"/>
        </a:solidFill>
      </p:bgPr>
    </p:bg>
    <p:spTree>
      <p:nvGrpSpPr>
        <p:cNvPr id="63" name="Shape 63"/>
        <p:cNvGrpSpPr/>
        <p:nvPr/>
      </p:nvGrpSpPr>
      <p:grpSpPr>
        <a:xfrm>
          <a:off x="0" y="0"/>
          <a:ext cx="0" cy="0"/>
          <a:chOff x="0" y="0"/>
          <a:chExt cx="0" cy="0"/>
        </a:xfrm>
      </p:grpSpPr>
      <p:sp>
        <p:nvSpPr>
          <p:cNvPr id="64" name="Google Shape;64;p11"/>
          <p:cNvSpPr txBox="1"/>
          <p:nvPr>
            <p:ph type="ctrTitle"/>
          </p:nvPr>
        </p:nvSpPr>
        <p:spPr>
          <a:xfrm>
            <a:off x="5641825" y="1658275"/>
            <a:ext cx="2655600" cy="18270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2D406A"/>
              </a:buClr>
              <a:buSzPts val="4800"/>
              <a:buNone/>
              <a:defRPr b="0" sz="3600">
                <a:latin typeface="Staatliches"/>
                <a:ea typeface="Staatliches"/>
                <a:cs typeface="Staatliches"/>
                <a:sym typeface="Staatliches"/>
              </a:defRPr>
            </a:lvl1pPr>
            <a:lvl2pPr lvl="1" rtl="0" algn="ctr">
              <a:spcBef>
                <a:spcPts val="0"/>
              </a:spcBef>
              <a:spcAft>
                <a:spcPts val="0"/>
              </a:spcAft>
              <a:buClr>
                <a:srgbClr val="338987"/>
              </a:buClr>
              <a:buSzPts val="4800"/>
              <a:buNone/>
              <a:defRPr b="0" sz="4800">
                <a:solidFill>
                  <a:srgbClr val="338987"/>
                </a:solidFill>
              </a:defRPr>
            </a:lvl2pPr>
            <a:lvl3pPr lvl="2" rtl="0" algn="ctr">
              <a:spcBef>
                <a:spcPts val="0"/>
              </a:spcBef>
              <a:spcAft>
                <a:spcPts val="0"/>
              </a:spcAft>
              <a:buClr>
                <a:srgbClr val="338987"/>
              </a:buClr>
              <a:buSzPts val="4800"/>
              <a:buNone/>
              <a:defRPr b="0" sz="4800">
                <a:solidFill>
                  <a:srgbClr val="338987"/>
                </a:solidFill>
              </a:defRPr>
            </a:lvl3pPr>
            <a:lvl4pPr lvl="3" rtl="0" algn="ctr">
              <a:spcBef>
                <a:spcPts val="0"/>
              </a:spcBef>
              <a:spcAft>
                <a:spcPts val="0"/>
              </a:spcAft>
              <a:buClr>
                <a:srgbClr val="338987"/>
              </a:buClr>
              <a:buSzPts val="4800"/>
              <a:buNone/>
              <a:defRPr b="0" sz="4800">
                <a:solidFill>
                  <a:srgbClr val="338987"/>
                </a:solidFill>
              </a:defRPr>
            </a:lvl4pPr>
            <a:lvl5pPr lvl="4" rtl="0" algn="ctr">
              <a:spcBef>
                <a:spcPts val="0"/>
              </a:spcBef>
              <a:spcAft>
                <a:spcPts val="0"/>
              </a:spcAft>
              <a:buClr>
                <a:srgbClr val="338987"/>
              </a:buClr>
              <a:buSzPts val="4800"/>
              <a:buNone/>
              <a:defRPr b="0" sz="4800">
                <a:solidFill>
                  <a:srgbClr val="338987"/>
                </a:solidFill>
              </a:defRPr>
            </a:lvl5pPr>
            <a:lvl6pPr lvl="5" rtl="0" algn="ctr">
              <a:spcBef>
                <a:spcPts val="0"/>
              </a:spcBef>
              <a:spcAft>
                <a:spcPts val="0"/>
              </a:spcAft>
              <a:buClr>
                <a:srgbClr val="338987"/>
              </a:buClr>
              <a:buSzPts val="4800"/>
              <a:buNone/>
              <a:defRPr b="0" sz="4800">
                <a:solidFill>
                  <a:srgbClr val="338987"/>
                </a:solidFill>
              </a:defRPr>
            </a:lvl6pPr>
            <a:lvl7pPr lvl="6" rtl="0" algn="ctr">
              <a:spcBef>
                <a:spcPts val="0"/>
              </a:spcBef>
              <a:spcAft>
                <a:spcPts val="0"/>
              </a:spcAft>
              <a:buClr>
                <a:srgbClr val="338987"/>
              </a:buClr>
              <a:buSzPts val="4800"/>
              <a:buNone/>
              <a:defRPr b="0" sz="4800">
                <a:solidFill>
                  <a:srgbClr val="338987"/>
                </a:solidFill>
              </a:defRPr>
            </a:lvl7pPr>
            <a:lvl8pPr lvl="7" rtl="0" algn="ctr">
              <a:spcBef>
                <a:spcPts val="0"/>
              </a:spcBef>
              <a:spcAft>
                <a:spcPts val="0"/>
              </a:spcAft>
              <a:buClr>
                <a:srgbClr val="338987"/>
              </a:buClr>
              <a:buSzPts val="4800"/>
              <a:buNone/>
              <a:defRPr b="0" sz="4800">
                <a:solidFill>
                  <a:srgbClr val="338987"/>
                </a:solidFill>
              </a:defRPr>
            </a:lvl8pPr>
            <a:lvl9pPr lvl="8" rtl="0" algn="ctr">
              <a:spcBef>
                <a:spcPts val="0"/>
              </a:spcBef>
              <a:spcAft>
                <a:spcPts val="0"/>
              </a:spcAft>
              <a:buClr>
                <a:srgbClr val="338987"/>
              </a:buClr>
              <a:buSzPts val="4800"/>
              <a:buNone/>
              <a:defRPr b="0" sz="4800">
                <a:solidFill>
                  <a:srgbClr val="338987"/>
                </a:solidFill>
              </a:defRPr>
            </a:lvl9pPr>
          </a:lstStyle>
          <a:p/>
        </p:txBody>
      </p:sp>
      <p:grpSp>
        <p:nvGrpSpPr>
          <p:cNvPr id="65" name="Google Shape;65;p11"/>
          <p:cNvGrpSpPr/>
          <p:nvPr/>
        </p:nvGrpSpPr>
        <p:grpSpPr>
          <a:xfrm>
            <a:off x="429933" y="1083300"/>
            <a:ext cx="4465655" cy="3077191"/>
            <a:chOff x="1211784" y="1483576"/>
            <a:chExt cx="6753864" cy="2714769"/>
          </a:xfrm>
        </p:grpSpPr>
        <p:sp>
          <p:nvSpPr>
            <p:cNvPr id="66" name="Google Shape;66;p11"/>
            <p:cNvSpPr/>
            <p:nvPr/>
          </p:nvSpPr>
          <p:spPr>
            <a:xfrm>
              <a:off x="1211784" y="1575146"/>
              <a:ext cx="6648000" cy="2623200"/>
            </a:xfrm>
            <a:prstGeom prst="roundRect">
              <a:avLst>
                <a:gd fmla="val 4313"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1"/>
            <p:cNvSpPr/>
            <p:nvPr/>
          </p:nvSpPr>
          <p:spPr>
            <a:xfrm>
              <a:off x="1317648" y="1483576"/>
              <a:ext cx="6648000" cy="2623200"/>
            </a:xfrm>
            <a:prstGeom prst="roundRect">
              <a:avLst>
                <a:gd fmla="val 4313" name="adj"/>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DESIGN ">
  <p:cSld name="CUSTOM_6_1_1_2">
    <p:bg>
      <p:bgPr>
        <a:solidFill>
          <a:schemeClr val="dk1"/>
        </a:solidFill>
      </p:bgPr>
    </p:bg>
    <p:spTree>
      <p:nvGrpSpPr>
        <p:cNvPr id="68" name="Shape 68"/>
        <p:cNvGrpSpPr/>
        <p:nvPr/>
      </p:nvGrpSpPr>
      <p:grpSpPr>
        <a:xfrm>
          <a:off x="0" y="0"/>
          <a:ext cx="0" cy="0"/>
          <a:chOff x="0" y="0"/>
          <a:chExt cx="0" cy="0"/>
        </a:xfrm>
      </p:grpSpPr>
      <p:sp>
        <p:nvSpPr>
          <p:cNvPr id="69" name="Google Shape;69;p12"/>
          <p:cNvSpPr/>
          <p:nvPr/>
        </p:nvSpPr>
        <p:spPr>
          <a:xfrm>
            <a:off x="3513575" y="353425"/>
            <a:ext cx="5672400" cy="529500"/>
          </a:xfrm>
          <a:prstGeom prst="roundRect">
            <a:avLst>
              <a:gd fmla="val 19858"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12"/>
          <p:cNvSpPr/>
          <p:nvPr/>
        </p:nvSpPr>
        <p:spPr>
          <a:xfrm>
            <a:off x="3569775" y="409006"/>
            <a:ext cx="5616300" cy="529500"/>
          </a:xfrm>
          <a:prstGeom prst="roundRect">
            <a:avLst>
              <a:gd fmla="val 11897" name="adj"/>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12"/>
          <p:cNvSpPr txBox="1"/>
          <p:nvPr>
            <p:ph type="ctrTitle"/>
          </p:nvPr>
        </p:nvSpPr>
        <p:spPr>
          <a:xfrm>
            <a:off x="5180650" y="457300"/>
            <a:ext cx="3194700" cy="481200"/>
          </a:xfrm>
          <a:prstGeom prst="rect">
            <a:avLst/>
          </a:prstGeom>
          <a:noFill/>
        </p:spPr>
        <p:txBody>
          <a:bodyPr anchorCtr="0" anchor="ctr" bIns="91425" lIns="91425" spcFirstLastPara="1" rIns="91425" wrap="square" tIns="91425">
            <a:noAutofit/>
          </a:bodyPr>
          <a:lstStyle>
            <a:lvl1pPr lvl="0" rtl="0" algn="r">
              <a:spcBef>
                <a:spcPts val="0"/>
              </a:spcBef>
              <a:spcAft>
                <a:spcPts val="0"/>
              </a:spcAft>
              <a:buClr>
                <a:srgbClr val="2D406A"/>
              </a:buClr>
              <a:buSzPts val="2400"/>
              <a:buNone/>
              <a:defRPr b="0" sz="1800">
                <a:latin typeface="Staatliches"/>
                <a:ea typeface="Staatliches"/>
                <a:cs typeface="Staatliches"/>
                <a:sym typeface="Staatliches"/>
              </a:defRPr>
            </a:lvl1pPr>
            <a:lvl2pPr lvl="1" rtl="0" algn="ctr">
              <a:spcBef>
                <a:spcPts val="0"/>
              </a:spcBef>
              <a:spcAft>
                <a:spcPts val="0"/>
              </a:spcAft>
              <a:buClr>
                <a:srgbClr val="338987"/>
              </a:buClr>
              <a:buSzPts val="1800"/>
              <a:buNone/>
              <a:defRPr b="0" sz="1800">
                <a:solidFill>
                  <a:srgbClr val="338987"/>
                </a:solidFill>
              </a:defRPr>
            </a:lvl2pPr>
            <a:lvl3pPr lvl="2" rtl="0" algn="ctr">
              <a:spcBef>
                <a:spcPts val="0"/>
              </a:spcBef>
              <a:spcAft>
                <a:spcPts val="0"/>
              </a:spcAft>
              <a:buClr>
                <a:srgbClr val="338987"/>
              </a:buClr>
              <a:buSzPts val="1800"/>
              <a:buNone/>
              <a:defRPr b="0" sz="1800">
                <a:solidFill>
                  <a:srgbClr val="338987"/>
                </a:solidFill>
              </a:defRPr>
            </a:lvl3pPr>
            <a:lvl4pPr lvl="3" rtl="0" algn="ctr">
              <a:spcBef>
                <a:spcPts val="0"/>
              </a:spcBef>
              <a:spcAft>
                <a:spcPts val="0"/>
              </a:spcAft>
              <a:buClr>
                <a:srgbClr val="338987"/>
              </a:buClr>
              <a:buSzPts val="1800"/>
              <a:buNone/>
              <a:defRPr b="0" sz="1800">
                <a:solidFill>
                  <a:srgbClr val="338987"/>
                </a:solidFill>
              </a:defRPr>
            </a:lvl4pPr>
            <a:lvl5pPr lvl="4" rtl="0" algn="ctr">
              <a:spcBef>
                <a:spcPts val="0"/>
              </a:spcBef>
              <a:spcAft>
                <a:spcPts val="0"/>
              </a:spcAft>
              <a:buClr>
                <a:srgbClr val="338987"/>
              </a:buClr>
              <a:buSzPts val="1800"/>
              <a:buNone/>
              <a:defRPr b="0" sz="1800">
                <a:solidFill>
                  <a:srgbClr val="338987"/>
                </a:solidFill>
              </a:defRPr>
            </a:lvl5pPr>
            <a:lvl6pPr lvl="5" rtl="0" algn="ctr">
              <a:spcBef>
                <a:spcPts val="0"/>
              </a:spcBef>
              <a:spcAft>
                <a:spcPts val="0"/>
              </a:spcAft>
              <a:buClr>
                <a:srgbClr val="338987"/>
              </a:buClr>
              <a:buSzPts val="1800"/>
              <a:buNone/>
              <a:defRPr b="0" sz="1800">
                <a:solidFill>
                  <a:srgbClr val="338987"/>
                </a:solidFill>
              </a:defRPr>
            </a:lvl6pPr>
            <a:lvl7pPr lvl="6" rtl="0" algn="ctr">
              <a:spcBef>
                <a:spcPts val="0"/>
              </a:spcBef>
              <a:spcAft>
                <a:spcPts val="0"/>
              </a:spcAft>
              <a:buClr>
                <a:srgbClr val="338987"/>
              </a:buClr>
              <a:buSzPts val="1800"/>
              <a:buNone/>
              <a:defRPr b="0" sz="1800">
                <a:solidFill>
                  <a:srgbClr val="338987"/>
                </a:solidFill>
              </a:defRPr>
            </a:lvl7pPr>
            <a:lvl8pPr lvl="7" rtl="0" algn="ctr">
              <a:spcBef>
                <a:spcPts val="0"/>
              </a:spcBef>
              <a:spcAft>
                <a:spcPts val="0"/>
              </a:spcAft>
              <a:buClr>
                <a:srgbClr val="338987"/>
              </a:buClr>
              <a:buSzPts val="1800"/>
              <a:buNone/>
              <a:defRPr b="0" sz="1800">
                <a:solidFill>
                  <a:srgbClr val="338987"/>
                </a:solidFill>
              </a:defRPr>
            </a:lvl8pPr>
            <a:lvl9pPr lvl="8" rtl="0" algn="ctr">
              <a:spcBef>
                <a:spcPts val="0"/>
              </a:spcBef>
              <a:spcAft>
                <a:spcPts val="0"/>
              </a:spcAft>
              <a:buClr>
                <a:srgbClr val="338987"/>
              </a:buClr>
              <a:buSzPts val="1800"/>
              <a:buNone/>
              <a:defRPr b="0" sz="1800">
                <a:solidFill>
                  <a:srgbClr val="338987"/>
                </a:solidFill>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NUMBER">
  <p:cSld name="CUSTOM_6_1_1_2_1_1">
    <p:bg>
      <p:bgPr>
        <a:solidFill>
          <a:schemeClr val="dk1"/>
        </a:solidFill>
      </p:bgPr>
    </p:bg>
    <p:spTree>
      <p:nvGrpSpPr>
        <p:cNvPr id="72" name="Shape 72"/>
        <p:cNvGrpSpPr/>
        <p:nvPr/>
      </p:nvGrpSpPr>
      <p:grpSpPr>
        <a:xfrm>
          <a:off x="0" y="0"/>
          <a:ext cx="0" cy="0"/>
          <a:chOff x="0" y="0"/>
          <a:chExt cx="0" cy="0"/>
        </a:xfrm>
      </p:grpSpPr>
      <p:sp>
        <p:nvSpPr>
          <p:cNvPr id="73" name="Google Shape;73;p13"/>
          <p:cNvSpPr txBox="1"/>
          <p:nvPr>
            <p:ph idx="1" type="subTitle"/>
          </p:nvPr>
        </p:nvSpPr>
        <p:spPr>
          <a:xfrm>
            <a:off x="1551538" y="1552688"/>
            <a:ext cx="1887600" cy="432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sz="1200"/>
            </a:lvl1pPr>
            <a:lvl2pPr lvl="1" rtl="0">
              <a:lnSpc>
                <a:spcPct val="100000"/>
              </a:lnSpc>
              <a:spcBef>
                <a:spcPts val="0"/>
              </a:spcBef>
              <a:spcAft>
                <a:spcPts val="0"/>
              </a:spcAft>
              <a:buSzPts val="1200"/>
              <a:buNone/>
              <a:defRPr sz="1200"/>
            </a:lvl2pPr>
            <a:lvl3pPr lvl="2" rtl="0">
              <a:lnSpc>
                <a:spcPct val="100000"/>
              </a:lnSpc>
              <a:spcBef>
                <a:spcPts val="0"/>
              </a:spcBef>
              <a:spcAft>
                <a:spcPts val="0"/>
              </a:spcAft>
              <a:buSzPts val="1200"/>
              <a:buNone/>
              <a:defRPr sz="1200"/>
            </a:lvl3pPr>
            <a:lvl4pPr lvl="3" rtl="0">
              <a:lnSpc>
                <a:spcPct val="100000"/>
              </a:lnSpc>
              <a:spcBef>
                <a:spcPts val="0"/>
              </a:spcBef>
              <a:spcAft>
                <a:spcPts val="0"/>
              </a:spcAft>
              <a:buSzPts val="1200"/>
              <a:buNone/>
              <a:defRPr sz="1200"/>
            </a:lvl4pPr>
            <a:lvl5pPr lvl="4" rtl="0">
              <a:lnSpc>
                <a:spcPct val="100000"/>
              </a:lnSpc>
              <a:spcBef>
                <a:spcPts val="0"/>
              </a:spcBef>
              <a:spcAft>
                <a:spcPts val="0"/>
              </a:spcAft>
              <a:buSzPts val="1200"/>
              <a:buNone/>
              <a:defRPr sz="1200"/>
            </a:lvl5pPr>
            <a:lvl6pPr lvl="5" rtl="0">
              <a:lnSpc>
                <a:spcPct val="100000"/>
              </a:lnSpc>
              <a:spcBef>
                <a:spcPts val="0"/>
              </a:spcBef>
              <a:spcAft>
                <a:spcPts val="0"/>
              </a:spcAft>
              <a:buSzPts val="1200"/>
              <a:buNone/>
              <a:defRPr sz="1200"/>
            </a:lvl6pPr>
            <a:lvl7pPr lvl="6" rtl="0">
              <a:lnSpc>
                <a:spcPct val="100000"/>
              </a:lnSpc>
              <a:spcBef>
                <a:spcPts val="0"/>
              </a:spcBef>
              <a:spcAft>
                <a:spcPts val="0"/>
              </a:spcAft>
              <a:buSzPts val="1200"/>
              <a:buNone/>
              <a:defRPr sz="1200"/>
            </a:lvl7pPr>
            <a:lvl8pPr lvl="7" rtl="0">
              <a:lnSpc>
                <a:spcPct val="100000"/>
              </a:lnSpc>
              <a:spcBef>
                <a:spcPts val="0"/>
              </a:spcBef>
              <a:spcAft>
                <a:spcPts val="0"/>
              </a:spcAft>
              <a:buSzPts val="1200"/>
              <a:buNone/>
              <a:defRPr sz="1200"/>
            </a:lvl8pPr>
            <a:lvl9pPr lvl="8" rtl="0">
              <a:lnSpc>
                <a:spcPct val="100000"/>
              </a:lnSpc>
              <a:spcBef>
                <a:spcPts val="0"/>
              </a:spcBef>
              <a:spcAft>
                <a:spcPts val="0"/>
              </a:spcAft>
              <a:buSzPts val="1200"/>
              <a:buNone/>
              <a:defRPr sz="1200"/>
            </a:lvl9pPr>
          </a:lstStyle>
          <a:p/>
        </p:txBody>
      </p:sp>
      <p:sp>
        <p:nvSpPr>
          <p:cNvPr id="74" name="Google Shape;74;p13"/>
          <p:cNvSpPr txBox="1"/>
          <p:nvPr>
            <p:ph hasCustomPrompt="1" type="title"/>
          </p:nvPr>
        </p:nvSpPr>
        <p:spPr>
          <a:xfrm>
            <a:off x="1317988" y="938488"/>
            <a:ext cx="2354700" cy="6798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3F3F3"/>
              </a:buClr>
              <a:buSzPts val="3000"/>
              <a:buNone/>
              <a:defRPr b="0" sz="3000">
                <a:latin typeface="Staatliches"/>
                <a:ea typeface="Staatliches"/>
                <a:cs typeface="Staatliches"/>
                <a:sym typeface="Staatliches"/>
              </a:defRPr>
            </a:lvl1pPr>
            <a:lvl2pPr lvl="1" rtl="0">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2pPr>
            <a:lvl3pPr lvl="2" rtl="0">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3pPr>
            <a:lvl4pPr lvl="3" rtl="0">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4pPr>
            <a:lvl5pPr lvl="4" rtl="0">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5pPr>
            <a:lvl6pPr lvl="5" rtl="0">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6pPr>
            <a:lvl7pPr lvl="6" rtl="0">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7pPr>
            <a:lvl8pPr lvl="7" rtl="0">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8pPr>
            <a:lvl9pPr lvl="8" rtl="0">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9pPr>
          </a:lstStyle>
          <a:p>
            <a:r>
              <a:t>xx%</a:t>
            </a:r>
          </a:p>
        </p:txBody>
      </p:sp>
      <p:sp>
        <p:nvSpPr>
          <p:cNvPr id="75" name="Google Shape;75;p13"/>
          <p:cNvSpPr/>
          <p:nvPr/>
        </p:nvSpPr>
        <p:spPr>
          <a:xfrm>
            <a:off x="3513575" y="353425"/>
            <a:ext cx="5672400" cy="529500"/>
          </a:xfrm>
          <a:prstGeom prst="roundRect">
            <a:avLst>
              <a:gd fmla="val 19858"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3"/>
          <p:cNvSpPr/>
          <p:nvPr/>
        </p:nvSpPr>
        <p:spPr>
          <a:xfrm>
            <a:off x="3569775" y="409006"/>
            <a:ext cx="5616300" cy="529500"/>
          </a:xfrm>
          <a:prstGeom prst="roundRect">
            <a:avLst>
              <a:gd fmla="val 11897" name="adj"/>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3"/>
          <p:cNvSpPr txBox="1"/>
          <p:nvPr>
            <p:ph idx="2" type="ctrTitle"/>
          </p:nvPr>
        </p:nvSpPr>
        <p:spPr>
          <a:xfrm>
            <a:off x="5180650" y="457300"/>
            <a:ext cx="3194700" cy="481200"/>
          </a:xfrm>
          <a:prstGeom prst="rect">
            <a:avLst/>
          </a:prstGeom>
          <a:noFill/>
        </p:spPr>
        <p:txBody>
          <a:bodyPr anchorCtr="0" anchor="ctr" bIns="91425" lIns="91425" spcFirstLastPara="1" rIns="91425" wrap="square" tIns="91425">
            <a:noAutofit/>
          </a:bodyPr>
          <a:lstStyle>
            <a:lvl1pPr lvl="0" rtl="0" algn="r">
              <a:spcBef>
                <a:spcPts val="0"/>
              </a:spcBef>
              <a:spcAft>
                <a:spcPts val="0"/>
              </a:spcAft>
              <a:buClr>
                <a:srgbClr val="2D406A"/>
              </a:buClr>
              <a:buSzPts val="2400"/>
              <a:buNone/>
              <a:defRPr b="0" sz="1800">
                <a:latin typeface="Staatliches"/>
                <a:ea typeface="Staatliches"/>
                <a:cs typeface="Staatliches"/>
                <a:sym typeface="Staatliches"/>
              </a:defRPr>
            </a:lvl1pPr>
            <a:lvl2pPr lvl="1" rtl="0" algn="ctr">
              <a:spcBef>
                <a:spcPts val="0"/>
              </a:spcBef>
              <a:spcAft>
                <a:spcPts val="0"/>
              </a:spcAft>
              <a:buClr>
                <a:srgbClr val="338987"/>
              </a:buClr>
              <a:buSzPts val="1800"/>
              <a:buNone/>
              <a:defRPr b="0" sz="1800">
                <a:solidFill>
                  <a:srgbClr val="338987"/>
                </a:solidFill>
              </a:defRPr>
            </a:lvl2pPr>
            <a:lvl3pPr lvl="2" rtl="0" algn="ctr">
              <a:spcBef>
                <a:spcPts val="0"/>
              </a:spcBef>
              <a:spcAft>
                <a:spcPts val="0"/>
              </a:spcAft>
              <a:buClr>
                <a:srgbClr val="338987"/>
              </a:buClr>
              <a:buSzPts val="1800"/>
              <a:buNone/>
              <a:defRPr b="0" sz="1800">
                <a:solidFill>
                  <a:srgbClr val="338987"/>
                </a:solidFill>
              </a:defRPr>
            </a:lvl3pPr>
            <a:lvl4pPr lvl="3" rtl="0" algn="ctr">
              <a:spcBef>
                <a:spcPts val="0"/>
              </a:spcBef>
              <a:spcAft>
                <a:spcPts val="0"/>
              </a:spcAft>
              <a:buClr>
                <a:srgbClr val="338987"/>
              </a:buClr>
              <a:buSzPts val="1800"/>
              <a:buNone/>
              <a:defRPr b="0" sz="1800">
                <a:solidFill>
                  <a:srgbClr val="338987"/>
                </a:solidFill>
              </a:defRPr>
            </a:lvl4pPr>
            <a:lvl5pPr lvl="4" rtl="0" algn="ctr">
              <a:spcBef>
                <a:spcPts val="0"/>
              </a:spcBef>
              <a:spcAft>
                <a:spcPts val="0"/>
              </a:spcAft>
              <a:buClr>
                <a:srgbClr val="338987"/>
              </a:buClr>
              <a:buSzPts val="1800"/>
              <a:buNone/>
              <a:defRPr b="0" sz="1800">
                <a:solidFill>
                  <a:srgbClr val="338987"/>
                </a:solidFill>
              </a:defRPr>
            </a:lvl5pPr>
            <a:lvl6pPr lvl="5" rtl="0" algn="ctr">
              <a:spcBef>
                <a:spcPts val="0"/>
              </a:spcBef>
              <a:spcAft>
                <a:spcPts val="0"/>
              </a:spcAft>
              <a:buClr>
                <a:srgbClr val="338987"/>
              </a:buClr>
              <a:buSzPts val="1800"/>
              <a:buNone/>
              <a:defRPr b="0" sz="1800">
                <a:solidFill>
                  <a:srgbClr val="338987"/>
                </a:solidFill>
              </a:defRPr>
            </a:lvl6pPr>
            <a:lvl7pPr lvl="6" rtl="0" algn="ctr">
              <a:spcBef>
                <a:spcPts val="0"/>
              </a:spcBef>
              <a:spcAft>
                <a:spcPts val="0"/>
              </a:spcAft>
              <a:buClr>
                <a:srgbClr val="338987"/>
              </a:buClr>
              <a:buSzPts val="1800"/>
              <a:buNone/>
              <a:defRPr b="0" sz="1800">
                <a:solidFill>
                  <a:srgbClr val="338987"/>
                </a:solidFill>
              </a:defRPr>
            </a:lvl7pPr>
            <a:lvl8pPr lvl="7" rtl="0" algn="ctr">
              <a:spcBef>
                <a:spcPts val="0"/>
              </a:spcBef>
              <a:spcAft>
                <a:spcPts val="0"/>
              </a:spcAft>
              <a:buClr>
                <a:srgbClr val="338987"/>
              </a:buClr>
              <a:buSzPts val="1800"/>
              <a:buNone/>
              <a:defRPr b="0" sz="1800">
                <a:solidFill>
                  <a:srgbClr val="338987"/>
                </a:solidFill>
              </a:defRPr>
            </a:lvl8pPr>
            <a:lvl9pPr lvl="8" rtl="0" algn="ctr">
              <a:spcBef>
                <a:spcPts val="0"/>
              </a:spcBef>
              <a:spcAft>
                <a:spcPts val="0"/>
              </a:spcAft>
              <a:buClr>
                <a:srgbClr val="338987"/>
              </a:buClr>
              <a:buSzPts val="1800"/>
              <a:buNone/>
              <a:defRPr b="0" sz="1800">
                <a:solidFill>
                  <a:srgbClr val="338987"/>
                </a:solidFill>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IX COLUMNS">
  <p:cSld name="CUSTOM_6_1_1_2_1_1_1">
    <p:bg>
      <p:bgPr>
        <a:solidFill>
          <a:schemeClr val="dk1"/>
        </a:solidFill>
      </p:bgPr>
    </p:bg>
    <p:spTree>
      <p:nvGrpSpPr>
        <p:cNvPr id="78" name="Shape 78"/>
        <p:cNvGrpSpPr/>
        <p:nvPr/>
      </p:nvGrpSpPr>
      <p:grpSpPr>
        <a:xfrm>
          <a:off x="0" y="0"/>
          <a:ext cx="0" cy="0"/>
          <a:chOff x="0" y="0"/>
          <a:chExt cx="0" cy="0"/>
        </a:xfrm>
      </p:grpSpPr>
      <p:sp>
        <p:nvSpPr>
          <p:cNvPr id="79" name="Google Shape;79;p14"/>
          <p:cNvSpPr/>
          <p:nvPr/>
        </p:nvSpPr>
        <p:spPr>
          <a:xfrm>
            <a:off x="3513575" y="353425"/>
            <a:ext cx="5672400" cy="529500"/>
          </a:xfrm>
          <a:prstGeom prst="roundRect">
            <a:avLst>
              <a:gd fmla="val 19858"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4"/>
          <p:cNvSpPr/>
          <p:nvPr/>
        </p:nvSpPr>
        <p:spPr>
          <a:xfrm>
            <a:off x="3569775" y="409006"/>
            <a:ext cx="5616300" cy="529500"/>
          </a:xfrm>
          <a:prstGeom prst="roundRect">
            <a:avLst>
              <a:gd fmla="val 11897" name="adj"/>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4"/>
          <p:cNvSpPr txBox="1"/>
          <p:nvPr>
            <p:ph type="ctrTitle"/>
          </p:nvPr>
        </p:nvSpPr>
        <p:spPr>
          <a:xfrm>
            <a:off x="5180650" y="457300"/>
            <a:ext cx="3194700" cy="481200"/>
          </a:xfrm>
          <a:prstGeom prst="rect">
            <a:avLst/>
          </a:prstGeom>
          <a:noFill/>
        </p:spPr>
        <p:txBody>
          <a:bodyPr anchorCtr="0" anchor="ctr" bIns="91425" lIns="91425" spcFirstLastPara="1" rIns="91425" wrap="square" tIns="91425">
            <a:noAutofit/>
          </a:bodyPr>
          <a:lstStyle>
            <a:lvl1pPr lvl="0" rtl="0" algn="r">
              <a:spcBef>
                <a:spcPts val="0"/>
              </a:spcBef>
              <a:spcAft>
                <a:spcPts val="0"/>
              </a:spcAft>
              <a:buClr>
                <a:srgbClr val="2D406A"/>
              </a:buClr>
              <a:buSzPts val="2400"/>
              <a:buNone/>
              <a:defRPr b="0" sz="1800">
                <a:latin typeface="Staatliches"/>
                <a:ea typeface="Staatliches"/>
                <a:cs typeface="Staatliches"/>
                <a:sym typeface="Staatliches"/>
              </a:defRPr>
            </a:lvl1pPr>
            <a:lvl2pPr lvl="1" rtl="0" algn="ctr">
              <a:spcBef>
                <a:spcPts val="0"/>
              </a:spcBef>
              <a:spcAft>
                <a:spcPts val="0"/>
              </a:spcAft>
              <a:buClr>
                <a:srgbClr val="338987"/>
              </a:buClr>
              <a:buSzPts val="1800"/>
              <a:buNone/>
              <a:defRPr b="0" sz="1800">
                <a:solidFill>
                  <a:srgbClr val="338987"/>
                </a:solidFill>
              </a:defRPr>
            </a:lvl2pPr>
            <a:lvl3pPr lvl="2" rtl="0" algn="ctr">
              <a:spcBef>
                <a:spcPts val="0"/>
              </a:spcBef>
              <a:spcAft>
                <a:spcPts val="0"/>
              </a:spcAft>
              <a:buClr>
                <a:srgbClr val="338987"/>
              </a:buClr>
              <a:buSzPts val="1800"/>
              <a:buNone/>
              <a:defRPr b="0" sz="1800">
                <a:solidFill>
                  <a:srgbClr val="338987"/>
                </a:solidFill>
              </a:defRPr>
            </a:lvl3pPr>
            <a:lvl4pPr lvl="3" rtl="0" algn="ctr">
              <a:spcBef>
                <a:spcPts val="0"/>
              </a:spcBef>
              <a:spcAft>
                <a:spcPts val="0"/>
              </a:spcAft>
              <a:buClr>
                <a:srgbClr val="338987"/>
              </a:buClr>
              <a:buSzPts val="1800"/>
              <a:buNone/>
              <a:defRPr b="0" sz="1800">
                <a:solidFill>
                  <a:srgbClr val="338987"/>
                </a:solidFill>
              </a:defRPr>
            </a:lvl4pPr>
            <a:lvl5pPr lvl="4" rtl="0" algn="ctr">
              <a:spcBef>
                <a:spcPts val="0"/>
              </a:spcBef>
              <a:spcAft>
                <a:spcPts val="0"/>
              </a:spcAft>
              <a:buClr>
                <a:srgbClr val="338987"/>
              </a:buClr>
              <a:buSzPts val="1800"/>
              <a:buNone/>
              <a:defRPr b="0" sz="1800">
                <a:solidFill>
                  <a:srgbClr val="338987"/>
                </a:solidFill>
              </a:defRPr>
            </a:lvl5pPr>
            <a:lvl6pPr lvl="5" rtl="0" algn="ctr">
              <a:spcBef>
                <a:spcPts val="0"/>
              </a:spcBef>
              <a:spcAft>
                <a:spcPts val="0"/>
              </a:spcAft>
              <a:buClr>
                <a:srgbClr val="338987"/>
              </a:buClr>
              <a:buSzPts val="1800"/>
              <a:buNone/>
              <a:defRPr b="0" sz="1800">
                <a:solidFill>
                  <a:srgbClr val="338987"/>
                </a:solidFill>
              </a:defRPr>
            </a:lvl6pPr>
            <a:lvl7pPr lvl="6" rtl="0" algn="ctr">
              <a:spcBef>
                <a:spcPts val="0"/>
              </a:spcBef>
              <a:spcAft>
                <a:spcPts val="0"/>
              </a:spcAft>
              <a:buClr>
                <a:srgbClr val="338987"/>
              </a:buClr>
              <a:buSzPts val="1800"/>
              <a:buNone/>
              <a:defRPr b="0" sz="1800">
                <a:solidFill>
                  <a:srgbClr val="338987"/>
                </a:solidFill>
              </a:defRPr>
            </a:lvl7pPr>
            <a:lvl8pPr lvl="7" rtl="0" algn="ctr">
              <a:spcBef>
                <a:spcPts val="0"/>
              </a:spcBef>
              <a:spcAft>
                <a:spcPts val="0"/>
              </a:spcAft>
              <a:buClr>
                <a:srgbClr val="338987"/>
              </a:buClr>
              <a:buSzPts val="1800"/>
              <a:buNone/>
              <a:defRPr b="0" sz="1800">
                <a:solidFill>
                  <a:srgbClr val="338987"/>
                </a:solidFill>
              </a:defRPr>
            </a:lvl8pPr>
            <a:lvl9pPr lvl="8" rtl="0" algn="ctr">
              <a:spcBef>
                <a:spcPts val="0"/>
              </a:spcBef>
              <a:spcAft>
                <a:spcPts val="0"/>
              </a:spcAft>
              <a:buClr>
                <a:srgbClr val="338987"/>
              </a:buClr>
              <a:buSzPts val="1800"/>
              <a:buNone/>
              <a:defRPr b="0" sz="1800">
                <a:solidFill>
                  <a:srgbClr val="338987"/>
                </a:solidFill>
              </a:defRPr>
            </a:lvl9pPr>
          </a:lstStyle>
          <a:p/>
        </p:txBody>
      </p:sp>
      <p:sp>
        <p:nvSpPr>
          <p:cNvPr id="82" name="Google Shape;82;p14"/>
          <p:cNvSpPr txBox="1"/>
          <p:nvPr>
            <p:ph idx="2" type="title"/>
          </p:nvPr>
        </p:nvSpPr>
        <p:spPr>
          <a:xfrm>
            <a:off x="967226" y="1988923"/>
            <a:ext cx="1841400" cy="401700"/>
          </a:xfrm>
          <a:prstGeom prst="rect">
            <a:avLst/>
          </a:prstGeom>
          <a:noFill/>
          <a:ln>
            <a:noFill/>
          </a:ln>
        </p:spPr>
        <p:txBody>
          <a:bodyPr anchorCtr="0" anchor="b" bIns="0" lIns="0" spcFirstLastPara="1" rIns="0" wrap="square" tIns="0">
            <a:noAutofit/>
          </a:bodyPr>
          <a:lstStyle>
            <a:lvl1pPr lvl="0" rtl="0" algn="ctr">
              <a:spcBef>
                <a:spcPts val="0"/>
              </a:spcBef>
              <a:spcAft>
                <a:spcPts val="0"/>
              </a:spcAft>
              <a:buSzPts val="1400"/>
              <a:buNone/>
              <a:defRPr i="0" sz="1200"/>
            </a:lvl1pPr>
            <a:lvl2pPr lvl="1" rtl="0" algn="ctr">
              <a:spcBef>
                <a:spcPts val="0"/>
              </a:spcBef>
              <a:spcAft>
                <a:spcPts val="0"/>
              </a:spcAft>
              <a:buSzPts val="1400"/>
              <a:buNone/>
              <a:defRPr sz="1400"/>
            </a:lvl2pPr>
            <a:lvl3pPr lvl="2" rtl="0" algn="ctr">
              <a:spcBef>
                <a:spcPts val="0"/>
              </a:spcBef>
              <a:spcAft>
                <a:spcPts val="0"/>
              </a:spcAft>
              <a:buSzPts val="1400"/>
              <a:buNone/>
              <a:defRPr sz="1400"/>
            </a:lvl3pPr>
            <a:lvl4pPr lvl="3" rtl="0" algn="ctr">
              <a:spcBef>
                <a:spcPts val="0"/>
              </a:spcBef>
              <a:spcAft>
                <a:spcPts val="0"/>
              </a:spcAft>
              <a:buSzPts val="1400"/>
              <a:buNone/>
              <a:defRPr sz="1400"/>
            </a:lvl4pPr>
            <a:lvl5pPr lvl="4" rtl="0" algn="ctr">
              <a:spcBef>
                <a:spcPts val="0"/>
              </a:spcBef>
              <a:spcAft>
                <a:spcPts val="0"/>
              </a:spcAft>
              <a:buSzPts val="1400"/>
              <a:buNone/>
              <a:defRPr sz="1400"/>
            </a:lvl5pPr>
            <a:lvl6pPr lvl="5" rtl="0" algn="ctr">
              <a:spcBef>
                <a:spcPts val="0"/>
              </a:spcBef>
              <a:spcAft>
                <a:spcPts val="0"/>
              </a:spcAft>
              <a:buSzPts val="1400"/>
              <a:buNone/>
              <a:defRPr sz="1400"/>
            </a:lvl6pPr>
            <a:lvl7pPr lvl="6" rtl="0" algn="ctr">
              <a:spcBef>
                <a:spcPts val="0"/>
              </a:spcBef>
              <a:spcAft>
                <a:spcPts val="0"/>
              </a:spcAft>
              <a:buSzPts val="1400"/>
              <a:buNone/>
              <a:defRPr sz="1400"/>
            </a:lvl7pPr>
            <a:lvl8pPr lvl="7" rtl="0" algn="ctr">
              <a:spcBef>
                <a:spcPts val="0"/>
              </a:spcBef>
              <a:spcAft>
                <a:spcPts val="0"/>
              </a:spcAft>
              <a:buSzPts val="1400"/>
              <a:buNone/>
              <a:defRPr sz="1400"/>
            </a:lvl8pPr>
            <a:lvl9pPr lvl="8" rtl="0" algn="ctr">
              <a:spcBef>
                <a:spcPts val="0"/>
              </a:spcBef>
              <a:spcAft>
                <a:spcPts val="0"/>
              </a:spcAft>
              <a:buSzPts val="1400"/>
              <a:buNone/>
              <a:defRPr sz="1400"/>
            </a:lvl9pPr>
          </a:lstStyle>
          <a:p/>
        </p:txBody>
      </p:sp>
      <p:sp>
        <p:nvSpPr>
          <p:cNvPr id="83" name="Google Shape;83;p14"/>
          <p:cNvSpPr txBox="1"/>
          <p:nvPr>
            <p:ph idx="1" type="subTitle"/>
          </p:nvPr>
        </p:nvSpPr>
        <p:spPr>
          <a:xfrm>
            <a:off x="783450" y="2437350"/>
            <a:ext cx="2210700" cy="3489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000"/>
            </a:lvl1pPr>
            <a:lvl2pPr lvl="1" rtl="0" algn="ctr">
              <a:spcBef>
                <a:spcPts val="1600"/>
              </a:spcBef>
              <a:spcAft>
                <a:spcPts val="0"/>
              </a:spcAft>
              <a:buNone/>
              <a:defRPr sz="1000"/>
            </a:lvl2pPr>
            <a:lvl3pPr lvl="2" rtl="0" algn="ctr">
              <a:spcBef>
                <a:spcPts val="1600"/>
              </a:spcBef>
              <a:spcAft>
                <a:spcPts val="0"/>
              </a:spcAft>
              <a:buNone/>
              <a:defRPr sz="1000"/>
            </a:lvl3pPr>
            <a:lvl4pPr lvl="3" rtl="0" algn="ctr">
              <a:spcBef>
                <a:spcPts val="1600"/>
              </a:spcBef>
              <a:spcAft>
                <a:spcPts val="0"/>
              </a:spcAft>
              <a:buNone/>
              <a:defRPr sz="1000"/>
            </a:lvl4pPr>
            <a:lvl5pPr lvl="4" rtl="0" algn="ctr">
              <a:spcBef>
                <a:spcPts val="1600"/>
              </a:spcBef>
              <a:spcAft>
                <a:spcPts val="0"/>
              </a:spcAft>
              <a:buNone/>
              <a:defRPr sz="1000"/>
            </a:lvl5pPr>
            <a:lvl6pPr lvl="5" rtl="0" algn="ctr">
              <a:spcBef>
                <a:spcPts val="1600"/>
              </a:spcBef>
              <a:spcAft>
                <a:spcPts val="0"/>
              </a:spcAft>
              <a:buNone/>
              <a:defRPr sz="1000"/>
            </a:lvl6pPr>
            <a:lvl7pPr lvl="6" rtl="0" algn="ctr">
              <a:spcBef>
                <a:spcPts val="1600"/>
              </a:spcBef>
              <a:spcAft>
                <a:spcPts val="0"/>
              </a:spcAft>
              <a:buNone/>
              <a:defRPr sz="1000"/>
            </a:lvl7pPr>
            <a:lvl8pPr lvl="7" rtl="0" algn="ctr">
              <a:spcBef>
                <a:spcPts val="1600"/>
              </a:spcBef>
              <a:spcAft>
                <a:spcPts val="0"/>
              </a:spcAft>
              <a:buNone/>
              <a:defRPr sz="1000"/>
            </a:lvl8pPr>
            <a:lvl9pPr lvl="8" rtl="0" algn="ctr">
              <a:spcBef>
                <a:spcPts val="1600"/>
              </a:spcBef>
              <a:spcAft>
                <a:spcPts val="1600"/>
              </a:spcAft>
              <a:buNone/>
              <a:defRPr sz="1000"/>
            </a:lvl9pPr>
          </a:lstStyle>
          <a:p/>
        </p:txBody>
      </p:sp>
      <p:sp>
        <p:nvSpPr>
          <p:cNvPr id="84" name="Google Shape;84;p14"/>
          <p:cNvSpPr txBox="1"/>
          <p:nvPr>
            <p:ph idx="3" type="title"/>
          </p:nvPr>
        </p:nvSpPr>
        <p:spPr>
          <a:xfrm>
            <a:off x="6336924" y="1988923"/>
            <a:ext cx="1841400" cy="401700"/>
          </a:xfrm>
          <a:prstGeom prst="rect">
            <a:avLst/>
          </a:prstGeom>
          <a:noFill/>
          <a:ln>
            <a:noFill/>
          </a:ln>
        </p:spPr>
        <p:txBody>
          <a:bodyPr anchorCtr="0" anchor="b" bIns="0" lIns="0" spcFirstLastPara="1" rIns="0" wrap="square" tIns="0">
            <a:noAutofit/>
          </a:bodyPr>
          <a:lstStyle>
            <a:lvl1pPr lvl="0" rtl="0" algn="ctr">
              <a:spcBef>
                <a:spcPts val="0"/>
              </a:spcBef>
              <a:spcAft>
                <a:spcPts val="0"/>
              </a:spcAft>
              <a:buSzPts val="1400"/>
              <a:buNone/>
              <a:defRPr i="0" sz="1200"/>
            </a:lvl1pPr>
            <a:lvl2pPr lvl="1" rtl="0" algn="ctr">
              <a:spcBef>
                <a:spcPts val="0"/>
              </a:spcBef>
              <a:spcAft>
                <a:spcPts val="0"/>
              </a:spcAft>
              <a:buSzPts val="1400"/>
              <a:buNone/>
              <a:defRPr sz="1400"/>
            </a:lvl2pPr>
            <a:lvl3pPr lvl="2" rtl="0" algn="ctr">
              <a:spcBef>
                <a:spcPts val="0"/>
              </a:spcBef>
              <a:spcAft>
                <a:spcPts val="0"/>
              </a:spcAft>
              <a:buSzPts val="1400"/>
              <a:buNone/>
              <a:defRPr sz="1400"/>
            </a:lvl3pPr>
            <a:lvl4pPr lvl="3" rtl="0" algn="ctr">
              <a:spcBef>
                <a:spcPts val="0"/>
              </a:spcBef>
              <a:spcAft>
                <a:spcPts val="0"/>
              </a:spcAft>
              <a:buSzPts val="1400"/>
              <a:buNone/>
              <a:defRPr sz="1400"/>
            </a:lvl4pPr>
            <a:lvl5pPr lvl="4" rtl="0" algn="ctr">
              <a:spcBef>
                <a:spcPts val="0"/>
              </a:spcBef>
              <a:spcAft>
                <a:spcPts val="0"/>
              </a:spcAft>
              <a:buSzPts val="1400"/>
              <a:buNone/>
              <a:defRPr sz="1400"/>
            </a:lvl5pPr>
            <a:lvl6pPr lvl="5" rtl="0" algn="ctr">
              <a:spcBef>
                <a:spcPts val="0"/>
              </a:spcBef>
              <a:spcAft>
                <a:spcPts val="0"/>
              </a:spcAft>
              <a:buSzPts val="1400"/>
              <a:buNone/>
              <a:defRPr sz="1400"/>
            </a:lvl6pPr>
            <a:lvl7pPr lvl="6" rtl="0" algn="ctr">
              <a:spcBef>
                <a:spcPts val="0"/>
              </a:spcBef>
              <a:spcAft>
                <a:spcPts val="0"/>
              </a:spcAft>
              <a:buSzPts val="1400"/>
              <a:buNone/>
              <a:defRPr sz="1400"/>
            </a:lvl7pPr>
            <a:lvl8pPr lvl="7" rtl="0" algn="ctr">
              <a:spcBef>
                <a:spcPts val="0"/>
              </a:spcBef>
              <a:spcAft>
                <a:spcPts val="0"/>
              </a:spcAft>
              <a:buSzPts val="1400"/>
              <a:buNone/>
              <a:defRPr sz="1400"/>
            </a:lvl8pPr>
            <a:lvl9pPr lvl="8" rtl="0" algn="ctr">
              <a:spcBef>
                <a:spcPts val="0"/>
              </a:spcBef>
              <a:spcAft>
                <a:spcPts val="0"/>
              </a:spcAft>
              <a:buSzPts val="1400"/>
              <a:buNone/>
              <a:defRPr sz="1400"/>
            </a:lvl9pPr>
          </a:lstStyle>
          <a:p/>
        </p:txBody>
      </p:sp>
      <p:sp>
        <p:nvSpPr>
          <p:cNvPr id="85" name="Google Shape;85;p14"/>
          <p:cNvSpPr txBox="1"/>
          <p:nvPr>
            <p:ph idx="4" type="subTitle"/>
          </p:nvPr>
        </p:nvSpPr>
        <p:spPr>
          <a:xfrm>
            <a:off x="6153025" y="2437350"/>
            <a:ext cx="2210700" cy="3489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000"/>
            </a:lvl1pPr>
            <a:lvl2pPr lvl="1" rtl="0" algn="ctr">
              <a:spcBef>
                <a:spcPts val="1600"/>
              </a:spcBef>
              <a:spcAft>
                <a:spcPts val="0"/>
              </a:spcAft>
              <a:buNone/>
              <a:defRPr sz="1000"/>
            </a:lvl2pPr>
            <a:lvl3pPr lvl="2" rtl="0" algn="ctr">
              <a:spcBef>
                <a:spcPts val="1600"/>
              </a:spcBef>
              <a:spcAft>
                <a:spcPts val="0"/>
              </a:spcAft>
              <a:buNone/>
              <a:defRPr sz="1000"/>
            </a:lvl3pPr>
            <a:lvl4pPr lvl="3" rtl="0" algn="ctr">
              <a:spcBef>
                <a:spcPts val="1600"/>
              </a:spcBef>
              <a:spcAft>
                <a:spcPts val="0"/>
              </a:spcAft>
              <a:buNone/>
              <a:defRPr sz="1000"/>
            </a:lvl4pPr>
            <a:lvl5pPr lvl="4" rtl="0" algn="ctr">
              <a:spcBef>
                <a:spcPts val="1600"/>
              </a:spcBef>
              <a:spcAft>
                <a:spcPts val="0"/>
              </a:spcAft>
              <a:buNone/>
              <a:defRPr sz="1000"/>
            </a:lvl5pPr>
            <a:lvl6pPr lvl="5" rtl="0" algn="ctr">
              <a:spcBef>
                <a:spcPts val="1600"/>
              </a:spcBef>
              <a:spcAft>
                <a:spcPts val="0"/>
              </a:spcAft>
              <a:buNone/>
              <a:defRPr sz="1000"/>
            </a:lvl6pPr>
            <a:lvl7pPr lvl="6" rtl="0" algn="ctr">
              <a:spcBef>
                <a:spcPts val="1600"/>
              </a:spcBef>
              <a:spcAft>
                <a:spcPts val="0"/>
              </a:spcAft>
              <a:buNone/>
              <a:defRPr sz="1000"/>
            </a:lvl7pPr>
            <a:lvl8pPr lvl="7" rtl="0" algn="ctr">
              <a:spcBef>
                <a:spcPts val="1600"/>
              </a:spcBef>
              <a:spcAft>
                <a:spcPts val="0"/>
              </a:spcAft>
              <a:buNone/>
              <a:defRPr sz="1000"/>
            </a:lvl8pPr>
            <a:lvl9pPr lvl="8" rtl="0" algn="ctr">
              <a:spcBef>
                <a:spcPts val="1600"/>
              </a:spcBef>
              <a:spcAft>
                <a:spcPts val="1600"/>
              </a:spcAft>
              <a:buNone/>
              <a:defRPr sz="1000"/>
            </a:lvl9pPr>
          </a:lstStyle>
          <a:p/>
        </p:txBody>
      </p:sp>
      <p:sp>
        <p:nvSpPr>
          <p:cNvPr id="86" name="Google Shape;86;p14"/>
          <p:cNvSpPr txBox="1"/>
          <p:nvPr>
            <p:ph idx="5" type="title"/>
          </p:nvPr>
        </p:nvSpPr>
        <p:spPr>
          <a:xfrm>
            <a:off x="3651738" y="3600498"/>
            <a:ext cx="1841400" cy="401700"/>
          </a:xfrm>
          <a:prstGeom prst="rect">
            <a:avLst/>
          </a:prstGeom>
          <a:noFill/>
          <a:ln>
            <a:noFill/>
          </a:ln>
        </p:spPr>
        <p:txBody>
          <a:bodyPr anchorCtr="0" anchor="b" bIns="0" lIns="0" spcFirstLastPara="1" rIns="0" wrap="square" tIns="0">
            <a:noAutofit/>
          </a:bodyPr>
          <a:lstStyle>
            <a:lvl1pPr lvl="0" rtl="0" algn="ctr">
              <a:spcBef>
                <a:spcPts val="0"/>
              </a:spcBef>
              <a:spcAft>
                <a:spcPts val="0"/>
              </a:spcAft>
              <a:buSzPts val="1400"/>
              <a:buNone/>
              <a:defRPr i="0" sz="1200"/>
            </a:lvl1pPr>
            <a:lvl2pPr lvl="1" rtl="0" algn="ctr">
              <a:spcBef>
                <a:spcPts val="0"/>
              </a:spcBef>
              <a:spcAft>
                <a:spcPts val="0"/>
              </a:spcAft>
              <a:buSzPts val="1400"/>
              <a:buNone/>
              <a:defRPr sz="1400"/>
            </a:lvl2pPr>
            <a:lvl3pPr lvl="2" rtl="0" algn="ctr">
              <a:spcBef>
                <a:spcPts val="0"/>
              </a:spcBef>
              <a:spcAft>
                <a:spcPts val="0"/>
              </a:spcAft>
              <a:buSzPts val="1400"/>
              <a:buNone/>
              <a:defRPr sz="1400"/>
            </a:lvl3pPr>
            <a:lvl4pPr lvl="3" rtl="0" algn="ctr">
              <a:spcBef>
                <a:spcPts val="0"/>
              </a:spcBef>
              <a:spcAft>
                <a:spcPts val="0"/>
              </a:spcAft>
              <a:buSzPts val="1400"/>
              <a:buNone/>
              <a:defRPr sz="1400"/>
            </a:lvl4pPr>
            <a:lvl5pPr lvl="4" rtl="0" algn="ctr">
              <a:spcBef>
                <a:spcPts val="0"/>
              </a:spcBef>
              <a:spcAft>
                <a:spcPts val="0"/>
              </a:spcAft>
              <a:buSzPts val="1400"/>
              <a:buNone/>
              <a:defRPr sz="1400"/>
            </a:lvl5pPr>
            <a:lvl6pPr lvl="5" rtl="0" algn="ctr">
              <a:spcBef>
                <a:spcPts val="0"/>
              </a:spcBef>
              <a:spcAft>
                <a:spcPts val="0"/>
              </a:spcAft>
              <a:buSzPts val="1400"/>
              <a:buNone/>
              <a:defRPr sz="1400"/>
            </a:lvl6pPr>
            <a:lvl7pPr lvl="6" rtl="0" algn="ctr">
              <a:spcBef>
                <a:spcPts val="0"/>
              </a:spcBef>
              <a:spcAft>
                <a:spcPts val="0"/>
              </a:spcAft>
              <a:buSzPts val="1400"/>
              <a:buNone/>
              <a:defRPr sz="1400"/>
            </a:lvl7pPr>
            <a:lvl8pPr lvl="7" rtl="0" algn="ctr">
              <a:spcBef>
                <a:spcPts val="0"/>
              </a:spcBef>
              <a:spcAft>
                <a:spcPts val="0"/>
              </a:spcAft>
              <a:buSzPts val="1400"/>
              <a:buNone/>
              <a:defRPr sz="1400"/>
            </a:lvl8pPr>
            <a:lvl9pPr lvl="8" rtl="0" algn="ctr">
              <a:spcBef>
                <a:spcPts val="0"/>
              </a:spcBef>
              <a:spcAft>
                <a:spcPts val="0"/>
              </a:spcAft>
              <a:buSzPts val="1400"/>
              <a:buNone/>
              <a:defRPr sz="1400"/>
            </a:lvl9pPr>
          </a:lstStyle>
          <a:p/>
        </p:txBody>
      </p:sp>
      <p:sp>
        <p:nvSpPr>
          <p:cNvPr id="87" name="Google Shape;87;p14"/>
          <p:cNvSpPr txBox="1"/>
          <p:nvPr>
            <p:ph idx="6" type="subTitle"/>
          </p:nvPr>
        </p:nvSpPr>
        <p:spPr>
          <a:xfrm>
            <a:off x="3467027" y="4048925"/>
            <a:ext cx="2210700" cy="3489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000"/>
            </a:lvl1pPr>
            <a:lvl2pPr lvl="1" rtl="0" algn="ctr">
              <a:spcBef>
                <a:spcPts val="1600"/>
              </a:spcBef>
              <a:spcAft>
                <a:spcPts val="0"/>
              </a:spcAft>
              <a:buNone/>
              <a:defRPr sz="1000"/>
            </a:lvl2pPr>
            <a:lvl3pPr lvl="2" rtl="0" algn="ctr">
              <a:spcBef>
                <a:spcPts val="1600"/>
              </a:spcBef>
              <a:spcAft>
                <a:spcPts val="0"/>
              </a:spcAft>
              <a:buNone/>
              <a:defRPr sz="1000"/>
            </a:lvl3pPr>
            <a:lvl4pPr lvl="3" rtl="0" algn="ctr">
              <a:spcBef>
                <a:spcPts val="1600"/>
              </a:spcBef>
              <a:spcAft>
                <a:spcPts val="0"/>
              </a:spcAft>
              <a:buNone/>
              <a:defRPr sz="1000"/>
            </a:lvl4pPr>
            <a:lvl5pPr lvl="4" rtl="0" algn="ctr">
              <a:spcBef>
                <a:spcPts val="1600"/>
              </a:spcBef>
              <a:spcAft>
                <a:spcPts val="0"/>
              </a:spcAft>
              <a:buNone/>
              <a:defRPr sz="1000"/>
            </a:lvl5pPr>
            <a:lvl6pPr lvl="5" rtl="0" algn="ctr">
              <a:spcBef>
                <a:spcPts val="1600"/>
              </a:spcBef>
              <a:spcAft>
                <a:spcPts val="0"/>
              </a:spcAft>
              <a:buNone/>
              <a:defRPr sz="1000"/>
            </a:lvl6pPr>
            <a:lvl7pPr lvl="6" rtl="0" algn="ctr">
              <a:spcBef>
                <a:spcPts val="1600"/>
              </a:spcBef>
              <a:spcAft>
                <a:spcPts val="0"/>
              </a:spcAft>
              <a:buNone/>
              <a:defRPr sz="1000"/>
            </a:lvl7pPr>
            <a:lvl8pPr lvl="7" rtl="0" algn="ctr">
              <a:spcBef>
                <a:spcPts val="1600"/>
              </a:spcBef>
              <a:spcAft>
                <a:spcPts val="0"/>
              </a:spcAft>
              <a:buNone/>
              <a:defRPr sz="1000"/>
            </a:lvl8pPr>
            <a:lvl9pPr lvl="8" rtl="0" algn="ctr">
              <a:spcBef>
                <a:spcPts val="1600"/>
              </a:spcBef>
              <a:spcAft>
                <a:spcPts val="1600"/>
              </a:spcAft>
              <a:buNone/>
              <a:defRPr sz="1000"/>
            </a:lvl9pPr>
          </a:lstStyle>
          <a:p/>
        </p:txBody>
      </p:sp>
      <p:sp>
        <p:nvSpPr>
          <p:cNvPr id="88" name="Google Shape;88;p14"/>
          <p:cNvSpPr txBox="1"/>
          <p:nvPr>
            <p:ph idx="7" type="title"/>
          </p:nvPr>
        </p:nvSpPr>
        <p:spPr>
          <a:xfrm>
            <a:off x="3651738" y="1988923"/>
            <a:ext cx="1841400" cy="401700"/>
          </a:xfrm>
          <a:prstGeom prst="rect">
            <a:avLst/>
          </a:prstGeom>
          <a:noFill/>
          <a:ln>
            <a:noFill/>
          </a:ln>
        </p:spPr>
        <p:txBody>
          <a:bodyPr anchorCtr="0" anchor="b" bIns="0" lIns="0" spcFirstLastPara="1" rIns="0" wrap="square" tIns="0">
            <a:noAutofit/>
          </a:bodyPr>
          <a:lstStyle>
            <a:lvl1pPr lvl="0" rtl="0" algn="ctr">
              <a:spcBef>
                <a:spcPts val="0"/>
              </a:spcBef>
              <a:spcAft>
                <a:spcPts val="0"/>
              </a:spcAft>
              <a:buSzPts val="1400"/>
              <a:buNone/>
              <a:defRPr i="0" sz="1200"/>
            </a:lvl1pPr>
            <a:lvl2pPr lvl="1" rtl="0" algn="ctr">
              <a:spcBef>
                <a:spcPts val="0"/>
              </a:spcBef>
              <a:spcAft>
                <a:spcPts val="0"/>
              </a:spcAft>
              <a:buSzPts val="1400"/>
              <a:buNone/>
              <a:defRPr sz="1400"/>
            </a:lvl2pPr>
            <a:lvl3pPr lvl="2" rtl="0" algn="ctr">
              <a:spcBef>
                <a:spcPts val="0"/>
              </a:spcBef>
              <a:spcAft>
                <a:spcPts val="0"/>
              </a:spcAft>
              <a:buSzPts val="1400"/>
              <a:buNone/>
              <a:defRPr sz="1400"/>
            </a:lvl3pPr>
            <a:lvl4pPr lvl="3" rtl="0" algn="ctr">
              <a:spcBef>
                <a:spcPts val="0"/>
              </a:spcBef>
              <a:spcAft>
                <a:spcPts val="0"/>
              </a:spcAft>
              <a:buSzPts val="1400"/>
              <a:buNone/>
              <a:defRPr sz="1400"/>
            </a:lvl4pPr>
            <a:lvl5pPr lvl="4" rtl="0" algn="ctr">
              <a:spcBef>
                <a:spcPts val="0"/>
              </a:spcBef>
              <a:spcAft>
                <a:spcPts val="0"/>
              </a:spcAft>
              <a:buSzPts val="1400"/>
              <a:buNone/>
              <a:defRPr sz="1400"/>
            </a:lvl5pPr>
            <a:lvl6pPr lvl="5" rtl="0" algn="ctr">
              <a:spcBef>
                <a:spcPts val="0"/>
              </a:spcBef>
              <a:spcAft>
                <a:spcPts val="0"/>
              </a:spcAft>
              <a:buSzPts val="1400"/>
              <a:buNone/>
              <a:defRPr sz="1400"/>
            </a:lvl6pPr>
            <a:lvl7pPr lvl="6" rtl="0" algn="ctr">
              <a:spcBef>
                <a:spcPts val="0"/>
              </a:spcBef>
              <a:spcAft>
                <a:spcPts val="0"/>
              </a:spcAft>
              <a:buSzPts val="1400"/>
              <a:buNone/>
              <a:defRPr sz="1400"/>
            </a:lvl7pPr>
            <a:lvl8pPr lvl="7" rtl="0" algn="ctr">
              <a:spcBef>
                <a:spcPts val="0"/>
              </a:spcBef>
              <a:spcAft>
                <a:spcPts val="0"/>
              </a:spcAft>
              <a:buSzPts val="1400"/>
              <a:buNone/>
              <a:defRPr sz="1400"/>
            </a:lvl8pPr>
            <a:lvl9pPr lvl="8" rtl="0" algn="ctr">
              <a:spcBef>
                <a:spcPts val="0"/>
              </a:spcBef>
              <a:spcAft>
                <a:spcPts val="0"/>
              </a:spcAft>
              <a:buSzPts val="1400"/>
              <a:buNone/>
              <a:defRPr sz="1400"/>
            </a:lvl9pPr>
          </a:lstStyle>
          <a:p/>
        </p:txBody>
      </p:sp>
      <p:sp>
        <p:nvSpPr>
          <p:cNvPr id="89" name="Google Shape;89;p14"/>
          <p:cNvSpPr txBox="1"/>
          <p:nvPr>
            <p:ph idx="8" type="subTitle"/>
          </p:nvPr>
        </p:nvSpPr>
        <p:spPr>
          <a:xfrm>
            <a:off x="3467027" y="2437350"/>
            <a:ext cx="2210700" cy="3489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000"/>
            </a:lvl1pPr>
            <a:lvl2pPr lvl="1" rtl="0" algn="ctr">
              <a:spcBef>
                <a:spcPts val="1600"/>
              </a:spcBef>
              <a:spcAft>
                <a:spcPts val="0"/>
              </a:spcAft>
              <a:buNone/>
              <a:defRPr sz="1000"/>
            </a:lvl2pPr>
            <a:lvl3pPr lvl="2" rtl="0" algn="ctr">
              <a:spcBef>
                <a:spcPts val="1600"/>
              </a:spcBef>
              <a:spcAft>
                <a:spcPts val="0"/>
              </a:spcAft>
              <a:buNone/>
              <a:defRPr sz="1000"/>
            </a:lvl3pPr>
            <a:lvl4pPr lvl="3" rtl="0" algn="ctr">
              <a:spcBef>
                <a:spcPts val="1600"/>
              </a:spcBef>
              <a:spcAft>
                <a:spcPts val="0"/>
              </a:spcAft>
              <a:buNone/>
              <a:defRPr sz="1000"/>
            </a:lvl4pPr>
            <a:lvl5pPr lvl="4" rtl="0" algn="ctr">
              <a:spcBef>
                <a:spcPts val="1600"/>
              </a:spcBef>
              <a:spcAft>
                <a:spcPts val="0"/>
              </a:spcAft>
              <a:buNone/>
              <a:defRPr sz="1000"/>
            </a:lvl5pPr>
            <a:lvl6pPr lvl="5" rtl="0" algn="ctr">
              <a:spcBef>
                <a:spcPts val="1600"/>
              </a:spcBef>
              <a:spcAft>
                <a:spcPts val="0"/>
              </a:spcAft>
              <a:buNone/>
              <a:defRPr sz="1000"/>
            </a:lvl6pPr>
            <a:lvl7pPr lvl="6" rtl="0" algn="ctr">
              <a:spcBef>
                <a:spcPts val="1600"/>
              </a:spcBef>
              <a:spcAft>
                <a:spcPts val="0"/>
              </a:spcAft>
              <a:buNone/>
              <a:defRPr sz="1000"/>
            </a:lvl7pPr>
            <a:lvl8pPr lvl="7" rtl="0" algn="ctr">
              <a:spcBef>
                <a:spcPts val="1600"/>
              </a:spcBef>
              <a:spcAft>
                <a:spcPts val="0"/>
              </a:spcAft>
              <a:buNone/>
              <a:defRPr sz="1000"/>
            </a:lvl8pPr>
            <a:lvl9pPr lvl="8" rtl="0" algn="ctr">
              <a:spcBef>
                <a:spcPts val="1600"/>
              </a:spcBef>
              <a:spcAft>
                <a:spcPts val="1600"/>
              </a:spcAft>
              <a:buNone/>
              <a:defRPr sz="1000"/>
            </a:lvl9pPr>
          </a:lstStyle>
          <a:p/>
        </p:txBody>
      </p:sp>
      <p:sp>
        <p:nvSpPr>
          <p:cNvPr id="90" name="Google Shape;90;p14"/>
          <p:cNvSpPr txBox="1"/>
          <p:nvPr>
            <p:ph idx="9" type="title"/>
          </p:nvPr>
        </p:nvSpPr>
        <p:spPr>
          <a:xfrm>
            <a:off x="966788" y="3600498"/>
            <a:ext cx="1841400" cy="401700"/>
          </a:xfrm>
          <a:prstGeom prst="rect">
            <a:avLst/>
          </a:prstGeom>
          <a:noFill/>
          <a:ln>
            <a:noFill/>
          </a:ln>
        </p:spPr>
        <p:txBody>
          <a:bodyPr anchorCtr="0" anchor="b" bIns="0" lIns="0" spcFirstLastPara="1" rIns="0" wrap="square" tIns="0">
            <a:noAutofit/>
          </a:bodyPr>
          <a:lstStyle>
            <a:lvl1pPr lvl="0" rtl="0" algn="ctr">
              <a:spcBef>
                <a:spcPts val="0"/>
              </a:spcBef>
              <a:spcAft>
                <a:spcPts val="0"/>
              </a:spcAft>
              <a:buSzPts val="1400"/>
              <a:buNone/>
              <a:defRPr i="0" sz="1200"/>
            </a:lvl1pPr>
            <a:lvl2pPr lvl="1" rtl="0" algn="ctr">
              <a:spcBef>
                <a:spcPts val="0"/>
              </a:spcBef>
              <a:spcAft>
                <a:spcPts val="0"/>
              </a:spcAft>
              <a:buSzPts val="1400"/>
              <a:buNone/>
              <a:defRPr sz="1400"/>
            </a:lvl2pPr>
            <a:lvl3pPr lvl="2" rtl="0" algn="ctr">
              <a:spcBef>
                <a:spcPts val="0"/>
              </a:spcBef>
              <a:spcAft>
                <a:spcPts val="0"/>
              </a:spcAft>
              <a:buSzPts val="1400"/>
              <a:buNone/>
              <a:defRPr sz="1400"/>
            </a:lvl3pPr>
            <a:lvl4pPr lvl="3" rtl="0" algn="ctr">
              <a:spcBef>
                <a:spcPts val="0"/>
              </a:spcBef>
              <a:spcAft>
                <a:spcPts val="0"/>
              </a:spcAft>
              <a:buSzPts val="1400"/>
              <a:buNone/>
              <a:defRPr sz="1400"/>
            </a:lvl4pPr>
            <a:lvl5pPr lvl="4" rtl="0" algn="ctr">
              <a:spcBef>
                <a:spcPts val="0"/>
              </a:spcBef>
              <a:spcAft>
                <a:spcPts val="0"/>
              </a:spcAft>
              <a:buSzPts val="1400"/>
              <a:buNone/>
              <a:defRPr sz="1400"/>
            </a:lvl5pPr>
            <a:lvl6pPr lvl="5" rtl="0" algn="ctr">
              <a:spcBef>
                <a:spcPts val="0"/>
              </a:spcBef>
              <a:spcAft>
                <a:spcPts val="0"/>
              </a:spcAft>
              <a:buSzPts val="1400"/>
              <a:buNone/>
              <a:defRPr sz="1400"/>
            </a:lvl6pPr>
            <a:lvl7pPr lvl="6" rtl="0" algn="ctr">
              <a:spcBef>
                <a:spcPts val="0"/>
              </a:spcBef>
              <a:spcAft>
                <a:spcPts val="0"/>
              </a:spcAft>
              <a:buSzPts val="1400"/>
              <a:buNone/>
              <a:defRPr sz="1400"/>
            </a:lvl7pPr>
            <a:lvl8pPr lvl="7" rtl="0" algn="ctr">
              <a:spcBef>
                <a:spcPts val="0"/>
              </a:spcBef>
              <a:spcAft>
                <a:spcPts val="0"/>
              </a:spcAft>
              <a:buSzPts val="1400"/>
              <a:buNone/>
              <a:defRPr sz="1400"/>
            </a:lvl8pPr>
            <a:lvl9pPr lvl="8" rtl="0" algn="ctr">
              <a:spcBef>
                <a:spcPts val="0"/>
              </a:spcBef>
              <a:spcAft>
                <a:spcPts val="0"/>
              </a:spcAft>
              <a:buSzPts val="1400"/>
              <a:buNone/>
              <a:defRPr sz="1400"/>
            </a:lvl9pPr>
          </a:lstStyle>
          <a:p/>
        </p:txBody>
      </p:sp>
      <p:sp>
        <p:nvSpPr>
          <p:cNvPr id="91" name="Google Shape;91;p14"/>
          <p:cNvSpPr txBox="1"/>
          <p:nvPr>
            <p:ph idx="13" type="subTitle"/>
          </p:nvPr>
        </p:nvSpPr>
        <p:spPr>
          <a:xfrm>
            <a:off x="782925" y="4048925"/>
            <a:ext cx="2210700" cy="3489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000"/>
            </a:lvl1pPr>
            <a:lvl2pPr lvl="1" rtl="0" algn="ctr">
              <a:spcBef>
                <a:spcPts val="1600"/>
              </a:spcBef>
              <a:spcAft>
                <a:spcPts val="0"/>
              </a:spcAft>
              <a:buNone/>
              <a:defRPr sz="1000"/>
            </a:lvl2pPr>
            <a:lvl3pPr lvl="2" rtl="0" algn="ctr">
              <a:spcBef>
                <a:spcPts val="1600"/>
              </a:spcBef>
              <a:spcAft>
                <a:spcPts val="0"/>
              </a:spcAft>
              <a:buNone/>
              <a:defRPr sz="1000"/>
            </a:lvl3pPr>
            <a:lvl4pPr lvl="3" rtl="0" algn="ctr">
              <a:spcBef>
                <a:spcPts val="1600"/>
              </a:spcBef>
              <a:spcAft>
                <a:spcPts val="0"/>
              </a:spcAft>
              <a:buNone/>
              <a:defRPr sz="1000"/>
            </a:lvl4pPr>
            <a:lvl5pPr lvl="4" rtl="0" algn="ctr">
              <a:spcBef>
                <a:spcPts val="1600"/>
              </a:spcBef>
              <a:spcAft>
                <a:spcPts val="0"/>
              </a:spcAft>
              <a:buNone/>
              <a:defRPr sz="1000"/>
            </a:lvl5pPr>
            <a:lvl6pPr lvl="5" rtl="0" algn="ctr">
              <a:spcBef>
                <a:spcPts val="1600"/>
              </a:spcBef>
              <a:spcAft>
                <a:spcPts val="0"/>
              </a:spcAft>
              <a:buNone/>
              <a:defRPr sz="1000"/>
            </a:lvl6pPr>
            <a:lvl7pPr lvl="6" rtl="0" algn="ctr">
              <a:spcBef>
                <a:spcPts val="1600"/>
              </a:spcBef>
              <a:spcAft>
                <a:spcPts val="0"/>
              </a:spcAft>
              <a:buNone/>
              <a:defRPr sz="1000"/>
            </a:lvl7pPr>
            <a:lvl8pPr lvl="7" rtl="0" algn="ctr">
              <a:spcBef>
                <a:spcPts val="1600"/>
              </a:spcBef>
              <a:spcAft>
                <a:spcPts val="0"/>
              </a:spcAft>
              <a:buNone/>
              <a:defRPr sz="1000"/>
            </a:lvl8pPr>
            <a:lvl9pPr lvl="8" rtl="0" algn="ctr">
              <a:spcBef>
                <a:spcPts val="1600"/>
              </a:spcBef>
              <a:spcAft>
                <a:spcPts val="1600"/>
              </a:spcAft>
              <a:buNone/>
              <a:defRPr sz="1000"/>
            </a:lvl9pPr>
          </a:lstStyle>
          <a:p/>
        </p:txBody>
      </p:sp>
      <p:sp>
        <p:nvSpPr>
          <p:cNvPr id="92" name="Google Shape;92;p14"/>
          <p:cNvSpPr txBox="1"/>
          <p:nvPr>
            <p:ph idx="14" type="title"/>
          </p:nvPr>
        </p:nvSpPr>
        <p:spPr>
          <a:xfrm>
            <a:off x="6336924" y="3600498"/>
            <a:ext cx="1841400" cy="401700"/>
          </a:xfrm>
          <a:prstGeom prst="rect">
            <a:avLst/>
          </a:prstGeom>
          <a:noFill/>
          <a:ln>
            <a:noFill/>
          </a:ln>
        </p:spPr>
        <p:txBody>
          <a:bodyPr anchorCtr="0" anchor="b" bIns="0" lIns="0" spcFirstLastPara="1" rIns="0" wrap="square" tIns="0">
            <a:noAutofit/>
          </a:bodyPr>
          <a:lstStyle>
            <a:lvl1pPr lvl="0" rtl="0" algn="ctr">
              <a:spcBef>
                <a:spcPts val="0"/>
              </a:spcBef>
              <a:spcAft>
                <a:spcPts val="0"/>
              </a:spcAft>
              <a:buSzPts val="1400"/>
              <a:buNone/>
              <a:defRPr i="0" sz="1200"/>
            </a:lvl1pPr>
            <a:lvl2pPr lvl="1" rtl="0" algn="ctr">
              <a:spcBef>
                <a:spcPts val="0"/>
              </a:spcBef>
              <a:spcAft>
                <a:spcPts val="0"/>
              </a:spcAft>
              <a:buSzPts val="1400"/>
              <a:buNone/>
              <a:defRPr sz="1400"/>
            </a:lvl2pPr>
            <a:lvl3pPr lvl="2" rtl="0" algn="ctr">
              <a:spcBef>
                <a:spcPts val="0"/>
              </a:spcBef>
              <a:spcAft>
                <a:spcPts val="0"/>
              </a:spcAft>
              <a:buSzPts val="1400"/>
              <a:buNone/>
              <a:defRPr sz="1400"/>
            </a:lvl3pPr>
            <a:lvl4pPr lvl="3" rtl="0" algn="ctr">
              <a:spcBef>
                <a:spcPts val="0"/>
              </a:spcBef>
              <a:spcAft>
                <a:spcPts val="0"/>
              </a:spcAft>
              <a:buSzPts val="1400"/>
              <a:buNone/>
              <a:defRPr sz="1400"/>
            </a:lvl4pPr>
            <a:lvl5pPr lvl="4" rtl="0" algn="ctr">
              <a:spcBef>
                <a:spcPts val="0"/>
              </a:spcBef>
              <a:spcAft>
                <a:spcPts val="0"/>
              </a:spcAft>
              <a:buSzPts val="1400"/>
              <a:buNone/>
              <a:defRPr sz="1400"/>
            </a:lvl5pPr>
            <a:lvl6pPr lvl="5" rtl="0" algn="ctr">
              <a:spcBef>
                <a:spcPts val="0"/>
              </a:spcBef>
              <a:spcAft>
                <a:spcPts val="0"/>
              </a:spcAft>
              <a:buSzPts val="1400"/>
              <a:buNone/>
              <a:defRPr sz="1400"/>
            </a:lvl6pPr>
            <a:lvl7pPr lvl="6" rtl="0" algn="ctr">
              <a:spcBef>
                <a:spcPts val="0"/>
              </a:spcBef>
              <a:spcAft>
                <a:spcPts val="0"/>
              </a:spcAft>
              <a:buSzPts val="1400"/>
              <a:buNone/>
              <a:defRPr sz="1400"/>
            </a:lvl7pPr>
            <a:lvl8pPr lvl="7" rtl="0" algn="ctr">
              <a:spcBef>
                <a:spcPts val="0"/>
              </a:spcBef>
              <a:spcAft>
                <a:spcPts val="0"/>
              </a:spcAft>
              <a:buSzPts val="1400"/>
              <a:buNone/>
              <a:defRPr sz="1400"/>
            </a:lvl8pPr>
            <a:lvl9pPr lvl="8" rtl="0" algn="ctr">
              <a:spcBef>
                <a:spcPts val="0"/>
              </a:spcBef>
              <a:spcAft>
                <a:spcPts val="0"/>
              </a:spcAft>
              <a:buSzPts val="1400"/>
              <a:buNone/>
              <a:defRPr sz="1400"/>
            </a:lvl9pPr>
          </a:lstStyle>
          <a:p/>
        </p:txBody>
      </p:sp>
      <p:sp>
        <p:nvSpPr>
          <p:cNvPr id="93" name="Google Shape;93;p14"/>
          <p:cNvSpPr txBox="1"/>
          <p:nvPr>
            <p:ph idx="15" type="subTitle"/>
          </p:nvPr>
        </p:nvSpPr>
        <p:spPr>
          <a:xfrm>
            <a:off x="6152275" y="4048925"/>
            <a:ext cx="2210700" cy="3489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000"/>
            </a:lvl1pPr>
            <a:lvl2pPr lvl="1" rtl="0" algn="ctr">
              <a:spcBef>
                <a:spcPts val="1600"/>
              </a:spcBef>
              <a:spcAft>
                <a:spcPts val="0"/>
              </a:spcAft>
              <a:buNone/>
              <a:defRPr sz="1000"/>
            </a:lvl2pPr>
            <a:lvl3pPr lvl="2" rtl="0" algn="ctr">
              <a:spcBef>
                <a:spcPts val="1600"/>
              </a:spcBef>
              <a:spcAft>
                <a:spcPts val="0"/>
              </a:spcAft>
              <a:buNone/>
              <a:defRPr sz="1000"/>
            </a:lvl3pPr>
            <a:lvl4pPr lvl="3" rtl="0" algn="ctr">
              <a:spcBef>
                <a:spcPts val="1600"/>
              </a:spcBef>
              <a:spcAft>
                <a:spcPts val="0"/>
              </a:spcAft>
              <a:buNone/>
              <a:defRPr sz="1000"/>
            </a:lvl4pPr>
            <a:lvl5pPr lvl="4" rtl="0" algn="ctr">
              <a:spcBef>
                <a:spcPts val="1600"/>
              </a:spcBef>
              <a:spcAft>
                <a:spcPts val="0"/>
              </a:spcAft>
              <a:buNone/>
              <a:defRPr sz="1000"/>
            </a:lvl5pPr>
            <a:lvl6pPr lvl="5" rtl="0" algn="ctr">
              <a:spcBef>
                <a:spcPts val="1600"/>
              </a:spcBef>
              <a:spcAft>
                <a:spcPts val="0"/>
              </a:spcAft>
              <a:buNone/>
              <a:defRPr sz="1000"/>
            </a:lvl6pPr>
            <a:lvl7pPr lvl="6" rtl="0" algn="ctr">
              <a:spcBef>
                <a:spcPts val="1600"/>
              </a:spcBef>
              <a:spcAft>
                <a:spcPts val="0"/>
              </a:spcAft>
              <a:buNone/>
              <a:defRPr sz="1000"/>
            </a:lvl7pPr>
            <a:lvl8pPr lvl="7" rtl="0" algn="ctr">
              <a:spcBef>
                <a:spcPts val="1600"/>
              </a:spcBef>
              <a:spcAft>
                <a:spcPts val="0"/>
              </a:spcAft>
              <a:buNone/>
              <a:defRPr sz="1000"/>
            </a:lvl8pPr>
            <a:lvl9pPr lvl="8" rtl="0" algn="ctr">
              <a:spcBef>
                <a:spcPts val="1600"/>
              </a:spcBef>
              <a:spcAft>
                <a:spcPts val="1600"/>
              </a:spcAft>
              <a:buNone/>
              <a:defRPr sz="10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p:cSld name="CUSTOM_17">
    <p:bg>
      <p:bgPr>
        <a:solidFill>
          <a:schemeClr val="dk1"/>
        </a:solidFill>
      </p:bgPr>
    </p:bg>
    <p:spTree>
      <p:nvGrpSpPr>
        <p:cNvPr id="94" name="Shape 94"/>
        <p:cNvGrpSpPr/>
        <p:nvPr/>
      </p:nvGrpSpPr>
      <p:grpSpPr>
        <a:xfrm>
          <a:off x="0" y="0"/>
          <a:ext cx="0" cy="0"/>
          <a:chOff x="0" y="0"/>
          <a:chExt cx="0" cy="0"/>
        </a:xfrm>
      </p:grpSpPr>
      <p:sp>
        <p:nvSpPr>
          <p:cNvPr id="95" name="Google Shape;95;p15"/>
          <p:cNvSpPr txBox="1"/>
          <p:nvPr>
            <p:ph type="ctrTitle"/>
          </p:nvPr>
        </p:nvSpPr>
        <p:spPr>
          <a:xfrm>
            <a:off x="1102925" y="1582025"/>
            <a:ext cx="1429500" cy="7929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SzPts val="2400"/>
              <a:buFont typeface="Staatliches"/>
              <a:buNone/>
              <a:defRPr b="0" sz="3600">
                <a:latin typeface="Staatliches"/>
                <a:ea typeface="Staatliches"/>
                <a:cs typeface="Staatliches"/>
                <a:sym typeface="Staatliches"/>
              </a:defRPr>
            </a:lvl1pPr>
            <a:lvl2pPr lvl="1" rtl="0" algn="ctr">
              <a:spcBef>
                <a:spcPts val="0"/>
              </a:spcBef>
              <a:spcAft>
                <a:spcPts val="0"/>
              </a:spcAft>
              <a:buSzPts val="2400"/>
              <a:buFont typeface="Staatliches"/>
              <a:buNone/>
              <a:defRPr b="0" sz="2400">
                <a:latin typeface="Staatliches"/>
                <a:ea typeface="Staatliches"/>
                <a:cs typeface="Staatliches"/>
                <a:sym typeface="Staatliches"/>
              </a:defRPr>
            </a:lvl2pPr>
            <a:lvl3pPr lvl="2" rtl="0" algn="ctr">
              <a:spcBef>
                <a:spcPts val="0"/>
              </a:spcBef>
              <a:spcAft>
                <a:spcPts val="0"/>
              </a:spcAft>
              <a:buSzPts val="2400"/>
              <a:buFont typeface="Staatliches"/>
              <a:buNone/>
              <a:defRPr b="0" sz="2400">
                <a:latin typeface="Staatliches"/>
                <a:ea typeface="Staatliches"/>
                <a:cs typeface="Staatliches"/>
                <a:sym typeface="Staatliches"/>
              </a:defRPr>
            </a:lvl3pPr>
            <a:lvl4pPr lvl="3" rtl="0" algn="ctr">
              <a:spcBef>
                <a:spcPts val="0"/>
              </a:spcBef>
              <a:spcAft>
                <a:spcPts val="0"/>
              </a:spcAft>
              <a:buSzPts val="2400"/>
              <a:buFont typeface="Staatliches"/>
              <a:buNone/>
              <a:defRPr b="0" sz="2400">
                <a:latin typeface="Staatliches"/>
                <a:ea typeface="Staatliches"/>
                <a:cs typeface="Staatliches"/>
                <a:sym typeface="Staatliches"/>
              </a:defRPr>
            </a:lvl4pPr>
            <a:lvl5pPr lvl="4" rtl="0" algn="ctr">
              <a:spcBef>
                <a:spcPts val="0"/>
              </a:spcBef>
              <a:spcAft>
                <a:spcPts val="0"/>
              </a:spcAft>
              <a:buSzPts val="2400"/>
              <a:buFont typeface="Staatliches"/>
              <a:buNone/>
              <a:defRPr b="0" sz="2400">
                <a:latin typeface="Staatliches"/>
                <a:ea typeface="Staatliches"/>
                <a:cs typeface="Staatliches"/>
                <a:sym typeface="Staatliches"/>
              </a:defRPr>
            </a:lvl5pPr>
            <a:lvl6pPr lvl="5" rtl="0" algn="ctr">
              <a:spcBef>
                <a:spcPts val="0"/>
              </a:spcBef>
              <a:spcAft>
                <a:spcPts val="0"/>
              </a:spcAft>
              <a:buSzPts val="2400"/>
              <a:buFont typeface="Staatliches"/>
              <a:buNone/>
              <a:defRPr b="0" sz="2400">
                <a:latin typeface="Staatliches"/>
                <a:ea typeface="Staatliches"/>
                <a:cs typeface="Staatliches"/>
                <a:sym typeface="Staatliches"/>
              </a:defRPr>
            </a:lvl6pPr>
            <a:lvl7pPr lvl="6" rtl="0" algn="ctr">
              <a:spcBef>
                <a:spcPts val="0"/>
              </a:spcBef>
              <a:spcAft>
                <a:spcPts val="0"/>
              </a:spcAft>
              <a:buSzPts val="2400"/>
              <a:buFont typeface="Staatliches"/>
              <a:buNone/>
              <a:defRPr b="0" sz="2400">
                <a:latin typeface="Staatliches"/>
                <a:ea typeface="Staatliches"/>
                <a:cs typeface="Staatliches"/>
                <a:sym typeface="Staatliches"/>
              </a:defRPr>
            </a:lvl7pPr>
            <a:lvl8pPr lvl="7" rtl="0" algn="ctr">
              <a:spcBef>
                <a:spcPts val="0"/>
              </a:spcBef>
              <a:spcAft>
                <a:spcPts val="0"/>
              </a:spcAft>
              <a:buSzPts val="2400"/>
              <a:buFont typeface="Staatliches"/>
              <a:buNone/>
              <a:defRPr b="0" sz="2400">
                <a:latin typeface="Staatliches"/>
                <a:ea typeface="Staatliches"/>
                <a:cs typeface="Staatliches"/>
                <a:sym typeface="Staatliches"/>
              </a:defRPr>
            </a:lvl8pPr>
            <a:lvl9pPr lvl="8" rtl="0" algn="ctr">
              <a:spcBef>
                <a:spcPts val="0"/>
              </a:spcBef>
              <a:spcAft>
                <a:spcPts val="0"/>
              </a:spcAft>
              <a:buSzPts val="2400"/>
              <a:buFont typeface="Staatliches"/>
              <a:buNone/>
              <a:defRPr b="0" sz="2400">
                <a:latin typeface="Staatliches"/>
                <a:ea typeface="Staatliches"/>
                <a:cs typeface="Staatliches"/>
                <a:sym typeface="Staatliches"/>
              </a:defRPr>
            </a:lvl9pPr>
          </a:lstStyle>
          <a:p/>
        </p:txBody>
      </p:sp>
      <p:sp>
        <p:nvSpPr>
          <p:cNvPr id="96" name="Google Shape;96;p15"/>
          <p:cNvSpPr txBox="1"/>
          <p:nvPr>
            <p:ph idx="1" type="subTitle"/>
          </p:nvPr>
        </p:nvSpPr>
        <p:spPr>
          <a:xfrm>
            <a:off x="892261" y="2927713"/>
            <a:ext cx="1827900" cy="1671000"/>
          </a:xfrm>
          <a:prstGeom prst="rect">
            <a:avLst/>
          </a:prstGeom>
          <a:noFill/>
        </p:spPr>
        <p:txBody>
          <a:bodyPr anchorCtr="0" anchor="t" bIns="91425" lIns="91425" spcFirstLastPara="1" rIns="91425" wrap="square" tIns="91425">
            <a:noAutofit/>
          </a:bodyPr>
          <a:lstStyle>
            <a:lvl1pPr lvl="0" marR="72000" rtl="0" algn="ctr">
              <a:lnSpc>
                <a:spcPct val="100000"/>
              </a:lnSpc>
              <a:spcBef>
                <a:spcPts val="0"/>
              </a:spcBef>
              <a:spcAft>
                <a:spcPts val="0"/>
              </a:spcAft>
              <a:buSzPts val="1100"/>
              <a:buNone/>
              <a:defRPr sz="1100"/>
            </a:lvl1pPr>
            <a:lvl2pPr lvl="1" rtl="0" algn="ctr">
              <a:lnSpc>
                <a:spcPct val="100000"/>
              </a:lnSpc>
              <a:spcBef>
                <a:spcPts val="0"/>
              </a:spcBef>
              <a:spcAft>
                <a:spcPts val="0"/>
              </a:spcAft>
              <a:buSzPts val="1100"/>
              <a:buNone/>
              <a:defRPr sz="1100"/>
            </a:lvl2pPr>
            <a:lvl3pPr lvl="2" rtl="0" algn="ctr">
              <a:lnSpc>
                <a:spcPct val="100000"/>
              </a:lnSpc>
              <a:spcBef>
                <a:spcPts val="0"/>
              </a:spcBef>
              <a:spcAft>
                <a:spcPts val="0"/>
              </a:spcAft>
              <a:buSzPts val="1100"/>
              <a:buNone/>
              <a:defRPr sz="1100"/>
            </a:lvl3pPr>
            <a:lvl4pPr lvl="3" rtl="0" algn="ctr">
              <a:lnSpc>
                <a:spcPct val="100000"/>
              </a:lnSpc>
              <a:spcBef>
                <a:spcPts val="0"/>
              </a:spcBef>
              <a:spcAft>
                <a:spcPts val="0"/>
              </a:spcAft>
              <a:buSzPts val="1100"/>
              <a:buNone/>
              <a:defRPr sz="1100"/>
            </a:lvl4pPr>
            <a:lvl5pPr lvl="4" rtl="0" algn="ctr">
              <a:lnSpc>
                <a:spcPct val="100000"/>
              </a:lnSpc>
              <a:spcBef>
                <a:spcPts val="0"/>
              </a:spcBef>
              <a:spcAft>
                <a:spcPts val="0"/>
              </a:spcAft>
              <a:buSzPts val="1100"/>
              <a:buNone/>
              <a:defRPr sz="1100"/>
            </a:lvl5pPr>
            <a:lvl6pPr lvl="5" rtl="0" algn="ctr">
              <a:lnSpc>
                <a:spcPct val="100000"/>
              </a:lnSpc>
              <a:spcBef>
                <a:spcPts val="0"/>
              </a:spcBef>
              <a:spcAft>
                <a:spcPts val="0"/>
              </a:spcAft>
              <a:buSzPts val="1100"/>
              <a:buNone/>
              <a:defRPr sz="1100"/>
            </a:lvl6pPr>
            <a:lvl7pPr lvl="6" rtl="0" algn="ctr">
              <a:lnSpc>
                <a:spcPct val="100000"/>
              </a:lnSpc>
              <a:spcBef>
                <a:spcPts val="0"/>
              </a:spcBef>
              <a:spcAft>
                <a:spcPts val="0"/>
              </a:spcAft>
              <a:buSzPts val="1100"/>
              <a:buNone/>
              <a:defRPr sz="1100"/>
            </a:lvl7pPr>
            <a:lvl8pPr lvl="7" rtl="0" algn="ctr">
              <a:lnSpc>
                <a:spcPct val="100000"/>
              </a:lnSpc>
              <a:spcBef>
                <a:spcPts val="0"/>
              </a:spcBef>
              <a:spcAft>
                <a:spcPts val="0"/>
              </a:spcAft>
              <a:buSzPts val="1100"/>
              <a:buNone/>
              <a:defRPr sz="1100"/>
            </a:lvl8pPr>
            <a:lvl9pPr lvl="8" rtl="0" algn="ctr">
              <a:lnSpc>
                <a:spcPct val="100000"/>
              </a:lnSpc>
              <a:spcBef>
                <a:spcPts val="0"/>
              </a:spcBef>
              <a:spcAft>
                <a:spcPts val="0"/>
              </a:spcAft>
              <a:buSzPts val="1100"/>
              <a:buNone/>
              <a:defRPr sz="1100"/>
            </a:lvl9pPr>
          </a:lstStyle>
          <a:p/>
        </p:txBody>
      </p:sp>
      <p:sp>
        <p:nvSpPr>
          <p:cNvPr id="97" name="Google Shape;97;p15"/>
          <p:cNvSpPr/>
          <p:nvPr/>
        </p:nvSpPr>
        <p:spPr>
          <a:xfrm>
            <a:off x="3513575" y="353425"/>
            <a:ext cx="5672400" cy="529500"/>
          </a:xfrm>
          <a:prstGeom prst="roundRect">
            <a:avLst>
              <a:gd fmla="val 19858"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5"/>
          <p:cNvSpPr/>
          <p:nvPr/>
        </p:nvSpPr>
        <p:spPr>
          <a:xfrm>
            <a:off x="3569775" y="409006"/>
            <a:ext cx="5616300" cy="529500"/>
          </a:xfrm>
          <a:prstGeom prst="roundRect">
            <a:avLst>
              <a:gd fmla="val 11897" name="adj"/>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5"/>
          <p:cNvSpPr txBox="1"/>
          <p:nvPr>
            <p:ph idx="2" type="ctrTitle"/>
          </p:nvPr>
        </p:nvSpPr>
        <p:spPr>
          <a:xfrm>
            <a:off x="3836012" y="1582025"/>
            <a:ext cx="1429500" cy="7929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SzPts val="2400"/>
              <a:buFont typeface="Staatliches"/>
              <a:buNone/>
              <a:defRPr b="0" sz="3600">
                <a:latin typeface="Staatliches"/>
                <a:ea typeface="Staatliches"/>
                <a:cs typeface="Staatliches"/>
                <a:sym typeface="Staatliches"/>
              </a:defRPr>
            </a:lvl1pPr>
            <a:lvl2pPr lvl="1" rtl="0" algn="ctr">
              <a:spcBef>
                <a:spcPts val="0"/>
              </a:spcBef>
              <a:spcAft>
                <a:spcPts val="0"/>
              </a:spcAft>
              <a:buSzPts val="2400"/>
              <a:buFont typeface="Staatliches"/>
              <a:buNone/>
              <a:defRPr b="0" sz="2400">
                <a:latin typeface="Staatliches"/>
                <a:ea typeface="Staatliches"/>
                <a:cs typeface="Staatliches"/>
                <a:sym typeface="Staatliches"/>
              </a:defRPr>
            </a:lvl2pPr>
            <a:lvl3pPr lvl="2" rtl="0" algn="ctr">
              <a:spcBef>
                <a:spcPts val="0"/>
              </a:spcBef>
              <a:spcAft>
                <a:spcPts val="0"/>
              </a:spcAft>
              <a:buSzPts val="2400"/>
              <a:buFont typeface="Staatliches"/>
              <a:buNone/>
              <a:defRPr b="0" sz="2400">
                <a:latin typeface="Staatliches"/>
                <a:ea typeface="Staatliches"/>
                <a:cs typeface="Staatliches"/>
                <a:sym typeface="Staatliches"/>
              </a:defRPr>
            </a:lvl3pPr>
            <a:lvl4pPr lvl="3" rtl="0" algn="ctr">
              <a:spcBef>
                <a:spcPts val="0"/>
              </a:spcBef>
              <a:spcAft>
                <a:spcPts val="0"/>
              </a:spcAft>
              <a:buSzPts val="2400"/>
              <a:buFont typeface="Staatliches"/>
              <a:buNone/>
              <a:defRPr b="0" sz="2400">
                <a:latin typeface="Staatliches"/>
                <a:ea typeface="Staatliches"/>
                <a:cs typeface="Staatliches"/>
                <a:sym typeface="Staatliches"/>
              </a:defRPr>
            </a:lvl4pPr>
            <a:lvl5pPr lvl="4" rtl="0" algn="ctr">
              <a:spcBef>
                <a:spcPts val="0"/>
              </a:spcBef>
              <a:spcAft>
                <a:spcPts val="0"/>
              </a:spcAft>
              <a:buSzPts val="2400"/>
              <a:buFont typeface="Staatliches"/>
              <a:buNone/>
              <a:defRPr b="0" sz="2400">
                <a:latin typeface="Staatliches"/>
                <a:ea typeface="Staatliches"/>
                <a:cs typeface="Staatliches"/>
                <a:sym typeface="Staatliches"/>
              </a:defRPr>
            </a:lvl5pPr>
            <a:lvl6pPr lvl="5" rtl="0" algn="ctr">
              <a:spcBef>
                <a:spcPts val="0"/>
              </a:spcBef>
              <a:spcAft>
                <a:spcPts val="0"/>
              </a:spcAft>
              <a:buSzPts val="2400"/>
              <a:buFont typeface="Staatliches"/>
              <a:buNone/>
              <a:defRPr b="0" sz="2400">
                <a:latin typeface="Staatliches"/>
                <a:ea typeface="Staatliches"/>
                <a:cs typeface="Staatliches"/>
                <a:sym typeface="Staatliches"/>
              </a:defRPr>
            </a:lvl6pPr>
            <a:lvl7pPr lvl="6" rtl="0" algn="ctr">
              <a:spcBef>
                <a:spcPts val="0"/>
              </a:spcBef>
              <a:spcAft>
                <a:spcPts val="0"/>
              </a:spcAft>
              <a:buSzPts val="2400"/>
              <a:buFont typeface="Staatliches"/>
              <a:buNone/>
              <a:defRPr b="0" sz="2400">
                <a:latin typeface="Staatliches"/>
                <a:ea typeface="Staatliches"/>
                <a:cs typeface="Staatliches"/>
                <a:sym typeface="Staatliches"/>
              </a:defRPr>
            </a:lvl7pPr>
            <a:lvl8pPr lvl="7" rtl="0" algn="ctr">
              <a:spcBef>
                <a:spcPts val="0"/>
              </a:spcBef>
              <a:spcAft>
                <a:spcPts val="0"/>
              </a:spcAft>
              <a:buSzPts val="2400"/>
              <a:buFont typeface="Staatliches"/>
              <a:buNone/>
              <a:defRPr b="0" sz="2400">
                <a:latin typeface="Staatliches"/>
                <a:ea typeface="Staatliches"/>
                <a:cs typeface="Staatliches"/>
                <a:sym typeface="Staatliches"/>
              </a:defRPr>
            </a:lvl8pPr>
            <a:lvl9pPr lvl="8" rtl="0" algn="ctr">
              <a:spcBef>
                <a:spcPts val="0"/>
              </a:spcBef>
              <a:spcAft>
                <a:spcPts val="0"/>
              </a:spcAft>
              <a:buSzPts val="2400"/>
              <a:buFont typeface="Staatliches"/>
              <a:buNone/>
              <a:defRPr b="0" sz="2400">
                <a:latin typeface="Staatliches"/>
                <a:ea typeface="Staatliches"/>
                <a:cs typeface="Staatliches"/>
                <a:sym typeface="Staatliches"/>
              </a:defRPr>
            </a:lvl9pPr>
          </a:lstStyle>
          <a:p/>
        </p:txBody>
      </p:sp>
      <p:sp>
        <p:nvSpPr>
          <p:cNvPr id="100" name="Google Shape;100;p15"/>
          <p:cNvSpPr txBox="1"/>
          <p:nvPr>
            <p:ph idx="3" type="subTitle"/>
          </p:nvPr>
        </p:nvSpPr>
        <p:spPr>
          <a:xfrm>
            <a:off x="3625361" y="2927713"/>
            <a:ext cx="1827900" cy="1671000"/>
          </a:xfrm>
          <a:prstGeom prst="rect">
            <a:avLst/>
          </a:prstGeom>
          <a:noFill/>
        </p:spPr>
        <p:txBody>
          <a:bodyPr anchorCtr="0" anchor="t" bIns="91425" lIns="91425" spcFirstLastPara="1" rIns="91425" wrap="square" tIns="91425">
            <a:noAutofit/>
          </a:bodyPr>
          <a:lstStyle>
            <a:lvl1pPr lvl="0" marR="72000" rtl="0" algn="ctr">
              <a:lnSpc>
                <a:spcPct val="100000"/>
              </a:lnSpc>
              <a:spcBef>
                <a:spcPts val="0"/>
              </a:spcBef>
              <a:spcAft>
                <a:spcPts val="0"/>
              </a:spcAft>
              <a:buSzPts val="1100"/>
              <a:buNone/>
              <a:defRPr sz="1100"/>
            </a:lvl1pPr>
            <a:lvl2pPr lvl="1" rtl="0" algn="ctr">
              <a:lnSpc>
                <a:spcPct val="100000"/>
              </a:lnSpc>
              <a:spcBef>
                <a:spcPts val="0"/>
              </a:spcBef>
              <a:spcAft>
                <a:spcPts val="0"/>
              </a:spcAft>
              <a:buSzPts val="1100"/>
              <a:buNone/>
              <a:defRPr sz="1100"/>
            </a:lvl2pPr>
            <a:lvl3pPr lvl="2" rtl="0" algn="ctr">
              <a:lnSpc>
                <a:spcPct val="100000"/>
              </a:lnSpc>
              <a:spcBef>
                <a:spcPts val="0"/>
              </a:spcBef>
              <a:spcAft>
                <a:spcPts val="0"/>
              </a:spcAft>
              <a:buSzPts val="1100"/>
              <a:buNone/>
              <a:defRPr sz="1100"/>
            </a:lvl3pPr>
            <a:lvl4pPr lvl="3" rtl="0" algn="ctr">
              <a:lnSpc>
                <a:spcPct val="100000"/>
              </a:lnSpc>
              <a:spcBef>
                <a:spcPts val="0"/>
              </a:spcBef>
              <a:spcAft>
                <a:spcPts val="0"/>
              </a:spcAft>
              <a:buSzPts val="1100"/>
              <a:buNone/>
              <a:defRPr sz="1100"/>
            </a:lvl4pPr>
            <a:lvl5pPr lvl="4" rtl="0" algn="ctr">
              <a:lnSpc>
                <a:spcPct val="100000"/>
              </a:lnSpc>
              <a:spcBef>
                <a:spcPts val="0"/>
              </a:spcBef>
              <a:spcAft>
                <a:spcPts val="0"/>
              </a:spcAft>
              <a:buSzPts val="1100"/>
              <a:buNone/>
              <a:defRPr sz="1100"/>
            </a:lvl5pPr>
            <a:lvl6pPr lvl="5" rtl="0" algn="ctr">
              <a:lnSpc>
                <a:spcPct val="100000"/>
              </a:lnSpc>
              <a:spcBef>
                <a:spcPts val="0"/>
              </a:spcBef>
              <a:spcAft>
                <a:spcPts val="0"/>
              </a:spcAft>
              <a:buSzPts val="1100"/>
              <a:buNone/>
              <a:defRPr sz="1100"/>
            </a:lvl6pPr>
            <a:lvl7pPr lvl="6" rtl="0" algn="ctr">
              <a:lnSpc>
                <a:spcPct val="100000"/>
              </a:lnSpc>
              <a:spcBef>
                <a:spcPts val="0"/>
              </a:spcBef>
              <a:spcAft>
                <a:spcPts val="0"/>
              </a:spcAft>
              <a:buSzPts val="1100"/>
              <a:buNone/>
              <a:defRPr sz="1100"/>
            </a:lvl7pPr>
            <a:lvl8pPr lvl="7" rtl="0" algn="ctr">
              <a:lnSpc>
                <a:spcPct val="100000"/>
              </a:lnSpc>
              <a:spcBef>
                <a:spcPts val="0"/>
              </a:spcBef>
              <a:spcAft>
                <a:spcPts val="0"/>
              </a:spcAft>
              <a:buSzPts val="1100"/>
              <a:buNone/>
              <a:defRPr sz="1100"/>
            </a:lvl8pPr>
            <a:lvl9pPr lvl="8" rtl="0" algn="ctr">
              <a:lnSpc>
                <a:spcPct val="100000"/>
              </a:lnSpc>
              <a:spcBef>
                <a:spcPts val="0"/>
              </a:spcBef>
              <a:spcAft>
                <a:spcPts val="0"/>
              </a:spcAft>
              <a:buSzPts val="1100"/>
              <a:buNone/>
              <a:defRPr sz="1100"/>
            </a:lvl9pPr>
          </a:lstStyle>
          <a:p/>
        </p:txBody>
      </p:sp>
      <p:sp>
        <p:nvSpPr>
          <p:cNvPr id="101" name="Google Shape;101;p15"/>
          <p:cNvSpPr txBox="1"/>
          <p:nvPr>
            <p:ph idx="4" type="ctrTitle"/>
          </p:nvPr>
        </p:nvSpPr>
        <p:spPr>
          <a:xfrm>
            <a:off x="6569025" y="1582025"/>
            <a:ext cx="1429500" cy="7929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SzPts val="2400"/>
              <a:buFont typeface="Staatliches"/>
              <a:buNone/>
              <a:defRPr b="0" sz="3600">
                <a:latin typeface="Staatliches"/>
                <a:ea typeface="Staatliches"/>
                <a:cs typeface="Staatliches"/>
                <a:sym typeface="Staatliches"/>
              </a:defRPr>
            </a:lvl1pPr>
            <a:lvl2pPr lvl="1" rtl="0" algn="ctr">
              <a:spcBef>
                <a:spcPts val="0"/>
              </a:spcBef>
              <a:spcAft>
                <a:spcPts val="0"/>
              </a:spcAft>
              <a:buSzPts val="2400"/>
              <a:buFont typeface="Staatliches"/>
              <a:buNone/>
              <a:defRPr b="0" sz="2400">
                <a:latin typeface="Staatliches"/>
                <a:ea typeface="Staatliches"/>
                <a:cs typeface="Staatliches"/>
                <a:sym typeface="Staatliches"/>
              </a:defRPr>
            </a:lvl2pPr>
            <a:lvl3pPr lvl="2" rtl="0" algn="ctr">
              <a:spcBef>
                <a:spcPts val="0"/>
              </a:spcBef>
              <a:spcAft>
                <a:spcPts val="0"/>
              </a:spcAft>
              <a:buSzPts val="2400"/>
              <a:buFont typeface="Staatliches"/>
              <a:buNone/>
              <a:defRPr b="0" sz="2400">
                <a:latin typeface="Staatliches"/>
                <a:ea typeface="Staatliches"/>
                <a:cs typeface="Staatliches"/>
                <a:sym typeface="Staatliches"/>
              </a:defRPr>
            </a:lvl3pPr>
            <a:lvl4pPr lvl="3" rtl="0" algn="ctr">
              <a:spcBef>
                <a:spcPts val="0"/>
              </a:spcBef>
              <a:spcAft>
                <a:spcPts val="0"/>
              </a:spcAft>
              <a:buSzPts val="2400"/>
              <a:buFont typeface="Staatliches"/>
              <a:buNone/>
              <a:defRPr b="0" sz="2400">
                <a:latin typeface="Staatliches"/>
                <a:ea typeface="Staatliches"/>
                <a:cs typeface="Staatliches"/>
                <a:sym typeface="Staatliches"/>
              </a:defRPr>
            </a:lvl4pPr>
            <a:lvl5pPr lvl="4" rtl="0" algn="ctr">
              <a:spcBef>
                <a:spcPts val="0"/>
              </a:spcBef>
              <a:spcAft>
                <a:spcPts val="0"/>
              </a:spcAft>
              <a:buSzPts val="2400"/>
              <a:buFont typeface="Staatliches"/>
              <a:buNone/>
              <a:defRPr b="0" sz="2400">
                <a:latin typeface="Staatliches"/>
                <a:ea typeface="Staatliches"/>
                <a:cs typeface="Staatliches"/>
                <a:sym typeface="Staatliches"/>
              </a:defRPr>
            </a:lvl5pPr>
            <a:lvl6pPr lvl="5" rtl="0" algn="ctr">
              <a:spcBef>
                <a:spcPts val="0"/>
              </a:spcBef>
              <a:spcAft>
                <a:spcPts val="0"/>
              </a:spcAft>
              <a:buSzPts val="2400"/>
              <a:buFont typeface="Staatliches"/>
              <a:buNone/>
              <a:defRPr b="0" sz="2400">
                <a:latin typeface="Staatliches"/>
                <a:ea typeface="Staatliches"/>
                <a:cs typeface="Staatliches"/>
                <a:sym typeface="Staatliches"/>
              </a:defRPr>
            </a:lvl6pPr>
            <a:lvl7pPr lvl="6" rtl="0" algn="ctr">
              <a:spcBef>
                <a:spcPts val="0"/>
              </a:spcBef>
              <a:spcAft>
                <a:spcPts val="0"/>
              </a:spcAft>
              <a:buSzPts val="2400"/>
              <a:buFont typeface="Staatliches"/>
              <a:buNone/>
              <a:defRPr b="0" sz="2400">
                <a:latin typeface="Staatliches"/>
                <a:ea typeface="Staatliches"/>
                <a:cs typeface="Staatliches"/>
                <a:sym typeface="Staatliches"/>
              </a:defRPr>
            </a:lvl7pPr>
            <a:lvl8pPr lvl="7" rtl="0" algn="ctr">
              <a:spcBef>
                <a:spcPts val="0"/>
              </a:spcBef>
              <a:spcAft>
                <a:spcPts val="0"/>
              </a:spcAft>
              <a:buSzPts val="2400"/>
              <a:buFont typeface="Staatliches"/>
              <a:buNone/>
              <a:defRPr b="0" sz="2400">
                <a:latin typeface="Staatliches"/>
                <a:ea typeface="Staatliches"/>
                <a:cs typeface="Staatliches"/>
                <a:sym typeface="Staatliches"/>
              </a:defRPr>
            </a:lvl8pPr>
            <a:lvl9pPr lvl="8" rtl="0" algn="ctr">
              <a:spcBef>
                <a:spcPts val="0"/>
              </a:spcBef>
              <a:spcAft>
                <a:spcPts val="0"/>
              </a:spcAft>
              <a:buSzPts val="2400"/>
              <a:buFont typeface="Staatliches"/>
              <a:buNone/>
              <a:defRPr b="0" sz="2400">
                <a:latin typeface="Staatliches"/>
                <a:ea typeface="Staatliches"/>
                <a:cs typeface="Staatliches"/>
                <a:sym typeface="Staatliches"/>
              </a:defRPr>
            </a:lvl9pPr>
          </a:lstStyle>
          <a:p/>
        </p:txBody>
      </p:sp>
      <p:sp>
        <p:nvSpPr>
          <p:cNvPr id="102" name="Google Shape;102;p15"/>
          <p:cNvSpPr txBox="1"/>
          <p:nvPr>
            <p:ph idx="5" type="subTitle"/>
          </p:nvPr>
        </p:nvSpPr>
        <p:spPr>
          <a:xfrm>
            <a:off x="6358461" y="2927713"/>
            <a:ext cx="1827900" cy="1671000"/>
          </a:xfrm>
          <a:prstGeom prst="rect">
            <a:avLst/>
          </a:prstGeom>
          <a:noFill/>
        </p:spPr>
        <p:txBody>
          <a:bodyPr anchorCtr="0" anchor="t" bIns="91425" lIns="91425" spcFirstLastPara="1" rIns="91425" wrap="square" tIns="91425">
            <a:noAutofit/>
          </a:bodyPr>
          <a:lstStyle>
            <a:lvl1pPr lvl="0" marR="72000" rtl="0" algn="ctr">
              <a:lnSpc>
                <a:spcPct val="100000"/>
              </a:lnSpc>
              <a:spcBef>
                <a:spcPts val="0"/>
              </a:spcBef>
              <a:spcAft>
                <a:spcPts val="0"/>
              </a:spcAft>
              <a:buSzPts val="1100"/>
              <a:buNone/>
              <a:defRPr sz="1100"/>
            </a:lvl1pPr>
            <a:lvl2pPr lvl="1" rtl="0" algn="ctr">
              <a:lnSpc>
                <a:spcPct val="100000"/>
              </a:lnSpc>
              <a:spcBef>
                <a:spcPts val="0"/>
              </a:spcBef>
              <a:spcAft>
                <a:spcPts val="0"/>
              </a:spcAft>
              <a:buSzPts val="1100"/>
              <a:buNone/>
              <a:defRPr sz="1100"/>
            </a:lvl2pPr>
            <a:lvl3pPr lvl="2" rtl="0" algn="ctr">
              <a:lnSpc>
                <a:spcPct val="100000"/>
              </a:lnSpc>
              <a:spcBef>
                <a:spcPts val="0"/>
              </a:spcBef>
              <a:spcAft>
                <a:spcPts val="0"/>
              </a:spcAft>
              <a:buSzPts val="1100"/>
              <a:buNone/>
              <a:defRPr sz="1100"/>
            </a:lvl3pPr>
            <a:lvl4pPr lvl="3" rtl="0" algn="ctr">
              <a:lnSpc>
                <a:spcPct val="100000"/>
              </a:lnSpc>
              <a:spcBef>
                <a:spcPts val="0"/>
              </a:spcBef>
              <a:spcAft>
                <a:spcPts val="0"/>
              </a:spcAft>
              <a:buSzPts val="1100"/>
              <a:buNone/>
              <a:defRPr sz="1100"/>
            </a:lvl4pPr>
            <a:lvl5pPr lvl="4" rtl="0" algn="ctr">
              <a:lnSpc>
                <a:spcPct val="100000"/>
              </a:lnSpc>
              <a:spcBef>
                <a:spcPts val="0"/>
              </a:spcBef>
              <a:spcAft>
                <a:spcPts val="0"/>
              </a:spcAft>
              <a:buSzPts val="1100"/>
              <a:buNone/>
              <a:defRPr sz="1100"/>
            </a:lvl5pPr>
            <a:lvl6pPr lvl="5" rtl="0" algn="ctr">
              <a:lnSpc>
                <a:spcPct val="100000"/>
              </a:lnSpc>
              <a:spcBef>
                <a:spcPts val="0"/>
              </a:spcBef>
              <a:spcAft>
                <a:spcPts val="0"/>
              </a:spcAft>
              <a:buSzPts val="1100"/>
              <a:buNone/>
              <a:defRPr sz="1100"/>
            </a:lvl6pPr>
            <a:lvl7pPr lvl="6" rtl="0" algn="ctr">
              <a:lnSpc>
                <a:spcPct val="100000"/>
              </a:lnSpc>
              <a:spcBef>
                <a:spcPts val="0"/>
              </a:spcBef>
              <a:spcAft>
                <a:spcPts val="0"/>
              </a:spcAft>
              <a:buSzPts val="1100"/>
              <a:buNone/>
              <a:defRPr sz="1100"/>
            </a:lvl7pPr>
            <a:lvl8pPr lvl="7" rtl="0" algn="ctr">
              <a:lnSpc>
                <a:spcPct val="100000"/>
              </a:lnSpc>
              <a:spcBef>
                <a:spcPts val="0"/>
              </a:spcBef>
              <a:spcAft>
                <a:spcPts val="0"/>
              </a:spcAft>
              <a:buSzPts val="1100"/>
              <a:buNone/>
              <a:defRPr sz="1100"/>
            </a:lvl8pPr>
            <a:lvl9pPr lvl="8" rtl="0" algn="ctr">
              <a:lnSpc>
                <a:spcPct val="100000"/>
              </a:lnSpc>
              <a:spcBef>
                <a:spcPts val="0"/>
              </a:spcBef>
              <a:spcAft>
                <a:spcPts val="0"/>
              </a:spcAft>
              <a:buSzPts val="1100"/>
              <a:buNone/>
              <a:defRPr sz="1100"/>
            </a:lvl9pPr>
          </a:lstStyle>
          <a:p/>
        </p:txBody>
      </p:sp>
      <p:sp>
        <p:nvSpPr>
          <p:cNvPr id="103" name="Google Shape;103;p15"/>
          <p:cNvSpPr txBox="1"/>
          <p:nvPr>
            <p:ph idx="6" type="ctrTitle"/>
          </p:nvPr>
        </p:nvSpPr>
        <p:spPr>
          <a:xfrm>
            <a:off x="5180650" y="457300"/>
            <a:ext cx="3194700" cy="481200"/>
          </a:xfrm>
          <a:prstGeom prst="rect">
            <a:avLst/>
          </a:prstGeom>
          <a:noFill/>
        </p:spPr>
        <p:txBody>
          <a:bodyPr anchorCtr="0" anchor="ctr" bIns="91425" lIns="91425" spcFirstLastPara="1" rIns="91425" wrap="square" tIns="91425">
            <a:noAutofit/>
          </a:bodyPr>
          <a:lstStyle>
            <a:lvl1pPr lvl="0" rtl="0" algn="r">
              <a:spcBef>
                <a:spcPts val="0"/>
              </a:spcBef>
              <a:spcAft>
                <a:spcPts val="0"/>
              </a:spcAft>
              <a:buClr>
                <a:srgbClr val="2D406A"/>
              </a:buClr>
              <a:buSzPts val="2400"/>
              <a:buNone/>
              <a:defRPr b="0" sz="1800">
                <a:latin typeface="Staatliches"/>
                <a:ea typeface="Staatliches"/>
                <a:cs typeface="Staatliches"/>
                <a:sym typeface="Staatliches"/>
              </a:defRPr>
            </a:lvl1pPr>
            <a:lvl2pPr lvl="1" rtl="0" algn="ctr">
              <a:spcBef>
                <a:spcPts val="0"/>
              </a:spcBef>
              <a:spcAft>
                <a:spcPts val="0"/>
              </a:spcAft>
              <a:buClr>
                <a:srgbClr val="338987"/>
              </a:buClr>
              <a:buSzPts val="1800"/>
              <a:buNone/>
              <a:defRPr b="0" sz="1800">
                <a:solidFill>
                  <a:srgbClr val="338987"/>
                </a:solidFill>
              </a:defRPr>
            </a:lvl2pPr>
            <a:lvl3pPr lvl="2" rtl="0" algn="ctr">
              <a:spcBef>
                <a:spcPts val="0"/>
              </a:spcBef>
              <a:spcAft>
                <a:spcPts val="0"/>
              </a:spcAft>
              <a:buClr>
                <a:srgbClr val="338987"/>
              </a:buClr>
              <a:buSzPts val="1800"/>
              <a:buNone/>
              <a:defRPr b="0" sz="1800">
                <a:solidFill>
                  <a:srgbClr val="338987"/>
                </a:solidFill>
              </a:defRPr>
            </a:lvl3pPr>
            <a:lvl4pPr lvl="3" rtl="0" algn="ctr">
              <a:spcBef>
                <a:spcPts val="0"/>
              </a:spcBef>
              <a:spcAft>
                <a:spcPts val="0"/>
              </a:spcAft>
              <a:buClr>
                <a:srgbClr val="338987"/>
              </a:buClr>
              <a:buSzPts val="1800"/>
              <a:buNone/>
              <a:defRPr b="0" sz="1800">
                <a:solidFill>
                  <a:srgbClr val="338987"/>
                </a:solidFill>
              </a:defRPr>
            </a:lvl4pPr>
            <a:lvl5pPr lvl="4" rtl="0" algn="ctr">
              <a:spcBef>
                <a:spcPts val="0"/>
              </a:spcBef>
              <a:spcAft>
                <a:spcPts val="0"/>
              </a:spcAft>
              <a:buClr>
                <a:srgbClr val="338987"/>
              </a:buClr>
              <a:buSzPts val="1800"/>
              <a:buNone/>
              <a:defRPr b="0" sz="1800">
                <a:solidFill>
                  <a:srgbClr val="338987"/>
                </a:solidFill>
              </a:defRPr>
            </a:lvl5pPr>
            <a:lvl6pPr lvl="5" rtl="0" algn="ctr">
              <a:spcBef>
                <a:spcPts val="0"/>
              </a:spcBef>
              <a:spcAft>
                <a:spcPts val="0"/>
              </a:spcAft>
              <a:buClr>
                <a:srgbClr val="338987"/>
              </a:buClr>
              <a:buSzPts val="1800"/>
              <a:buNone/>
              <a:defRPr b="0" sz="1800">
                <a:solidFill>
                  <a:srgbClr val="338987"/>
                </a:solidFill>
              </a:defRPr>
            </a:lvl6pPr>
            <a:lvl7pPr lvl="6" rtl="0" algn="ctr">
              <a:spcBef>
                <a:spcPts val="0"/>
              </a:spcBef>
              <a:spcAft>
                <a:spcPts val="0"/>
              </a:spcAft>
              <a:buClr>
                <a:srgbClr val="338987"/>
              </a:buClr>
              <a:buSzPts val="1800"/>
              <a:buNone/>
              <a:defRPr b="0" sz="1800">
                <a:solidFill>
                  <a:srgbClr val="338987"/>
                </a:solidFill>
              </a:defRPr>
            </a:lvl7pPr>
            <a:lvl8pPr lvl="7" rtl="0" algn="ctr">
              <a:spcBef>
                <a:spcPts val="0"/>
              </a:spcBef>
              <a:spcAft>
                <a:spcPts val="0"/>
              </a:spcAft>
              <a:buClr>
                <a:srgbClr val="338987"/>
              </a:buClr>
              <a:buSzPts val="1800"/>
              <a:buNone/>
              <a:defRPr b="0" sz="1800">
                <a:solidFill>
                  <a:srgbClr val="338987"/>
                </a:solidFill>
              </a:defRPr>
            </a:lvl8pPr>
            <a:lvl9pPr lvl="8" rtl="0" algn="ctr">
              <a:spcBef>
                <a:spcPts val="0"/>
              </a:spcBef>
              <a:spcAft>
                <a:spcPts val="0"/>
              </a:spcAft>
              <a:buClr>
                <a:srgbClr val="338987"/>
              </a:buClr>
              <a:buSzPts val="1800"/>
              <a:buNone/>
              <a:defRPr b="0" sz="1800">
                <a:solidFill>
                  <a:srgbClr val="338987"/>
                </a:solidFill>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 TEXT">
  <p:cSld name="CUSTOM_17_1">
    <p:bg>
      <p:bgPr>
        <a:solidFill>
          <a:schemeClr val="dk1"/>
        </a:solidFill>
      </p:bgPr>
    </p:bg>
    <p:spTree>
      <p:nvGrpSpPr>
        <p:cNvPr id="104" name="Shape 104"/>
        <p:cNvGrpSpPr/>
        <p:nvPr/>
      </p:nvGrpSpPr>
      <p:grpSpPr>
        <a:xfrm>
          <a:off x="0" y="0"/>
          <a:ext cx="0" cy="0"/>
          <a:chOff x="0" y="0"/>
          <a:chExt cx="0" cy="0"/>
        </a:xfrm>
      </p:grpSpPr>
      <p:sp>
        <p:nvSpPr>
          <p:cNvPr id="105" name="Google Shape;105;p16"/>
          <p:cNvSpPr txBox="1"/>
          <p:nvPr>
            <p:ph idx="1" type="subTitle"/>
          </p:nvPr>
        </p:nvSpPr>
        <p:spPr>
          <a:xfrm>
            <a:off x="1773600" y="1638000"/>
            <a:ext cx="5596800" cy="3963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a:lvl1pPr>
            <a:lvl2pPr lvl="1" rtl="0" algn="ctr">
              <a:spcBef>
                <a:spcPts val="1600"/>
              </a:spcBef>
              <a:spcAft>
                <a:spcPts val="0"/>
              </a:spcAft>
              <a:buNone/>
              <a:defRPr/>
            </a:lvl2pPr>
            <a:lvl3pPr lvl="2" rtl="0" algn="ctr">
              <a:spcBef>
                <a:spcPts val="1600"/>
              </a:spcBef>
              <a:spcAft>
                <a:spcPts val="0"/>
              </a:spcAft>
              <a:buNone/>
              <a:defRPr/>
            </a:lvl3pPr>
            <a:lvl4pPr lvl="3" rtl="0" algn="ctr">
              <a:spcBef>
                <a:spcPts val="1600"/>
              </a:spcBef>
              <a:spcAft>
                <a:spcPts val="0"/>
              </a:spcAft>
              <a:buNone/>
              <a:defRPr/>
            </a:lvl4pPr>
            <a:lvl5pPr lvl="4" rtl="0" algn="ctr">
              <a:spcBef>
                <a:spcPts val="1600"/>
              </a:spcBef>
              <a:spcAft>
                <a:spcPts val="0"/>
              </a:spcAft>
              <a:buNone/>
              <a:defRPr/>
            </a:lvl5pPr>
            <a:lvl6pPr lvl="5" rtl="0" algn="ctr">
              <a:spcBef>
                <a:spcPts val="1600"/>
              </a:spcBef>
              <a:spcAft>
                <a:spcPts val="0"/>
              </a:spcAft>
              <a:buNone/>
              <a:defRPr/>
            </a:lvl6pPr>
            <a:lvl7pPr lvl="6" rtl="0" algn="ctr">
              <a:spcBef>
                <a:spcPts val="1600"/>
              </a:spcBef>
              <a:spcAft>
                <a:spcPts val="0"/>
              </a:spcAft>
              <a:buNone/>
              <a:defRPr/>
            </a:lvl7pPr>
            <a:lvl8pPr lvl="7" rtl="0" algn="ctr">
              <a:spcBef>
                <a:spcPts val="1600"/>
              </a:spcBef>
              <a:spcAft>
                <a:spcPts val="0"/>
              </a:spcAft>
              <a:buNone/>
              <a:defRPr/>
            </a:lvl8pPr>
            <a:lvl9pPr lvl="8" rtl="0" algn="ctr">
              <a:spcBef>
                <a:spcPts val="1600"/>
              </a:spcBef>
              <a:spcAft>
                <a:spcPts val="1600"/>
              </a:spcAft>
              <a:buNone/>
              <a:defRPr/>
            </a:lvl9pPr>
          </a:lstStyle>
          <a:p/>
        </p:txBody>
      </p:sp>
      <p:sp>
        <p:nvSpPr>
          <p:cNvPr id="106" name="Google Shape;106;p16"/>
          <p:cNvSpPr txBox="1"/>
          <p:nvPr>
            <p:ph idx="2" type="subTitle"/>
          </p:nvPr>
        </p:nvSpPr>
        <p:spPr>
          <a:xfrm>
            <a:off x="1773600" y="2833794"/>
            <a:ext cx="5596800" cy="3963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a:lvl1pPr>
            <a:lvl2pPr lvl="1" rtl="0" algn="ctr">
              <a:spcBef>
                <a:spcPts val="1600"/>
              </a:spcBef>
              <a:spcAft>
                <a:spcPts val="0"/>
              </a:spcAft>
              <a:buNone/>
              <a:defRPr/>
            </a:lvl2pPr>
            <a:lvl3pPr lvl="2" rtl="0" algn="ctr">
              <a:spcBef>
                <a:spcPts val="1600"/>
              </a:spcBef>
              <a:spcAft>
                <a:spcPts val="0"/>
              </a:spcAft>
              <a:buNone/>
              <a:defRPr/>
            </a:lvl3pPr>
            <a:lvl4pPr lvl="3" rtl="0" algn="ctr">
              <a:spcBef>
                <a:spcPts val="1600"/>
              </a:spcBef>
              <a:spcAft>
                <a:spcPts val="0"/>
              </a:spcAft>
              <a:buNone/>
              <a:defRPr/>
            </a:lvl4pPr>
            <a:lvl5pPr lvl="4" rtl="0" algn="ctr">
              <a:spcBef>
                <a:spcPts val="1600"/>
              </a:spcBef>
              <a:spcAft>
                <a:spcPts val="0"/>
              </a:spcAft>
              <a:buNone/>
              <a:defRPr/>
            </a:lvl5pPr>
            <a:lvl6pPr lvl="5" rtl="0" algn="ctr">
              <a:spcBef>
                <a:spcPts val="1600"/>
              </a:spcBef>
              <a:spcAft>
                <a:spcPts val="0"/>
              </a:spcAft>
              <a:buNone/>
              <a:defRPr/>
            </a:lvl6pPr>
            <a:lvl7pPr lvl="6" rtl="0" algn="ctr">
              <a:spcBef>
                <a:spcPts val="1600"/>
              </a:spcBef>
              <a:spcAft>
                <a:spcPts val="0"/>
              </a:spcAft>
              <a:buNone/>
              <a:defRPr/>
            </a:lvl7pPr>
            <a:lvl8pPr lvl="7" rtl="0" algn="ctr">
              <a:spcBef>
                <a:spcPts val="1600"/>
              </a:spcBef>
              <a:spcAft>
                <a:spcPts val="0"/>
              </a:spcAft>
              <a:buNone/>
              <a:defRPr/>
            </a:lvl8pPr>
            <a:lvl9pPr lvl="8" rtl="0" algn="ctr">
              <a:spcBef>
                <a:spcPts val="1600"/>
              </a:spcBef>
              <a:spcAft>
                <a:spcPts val="1600"/>
              </a:spcAft>
              <a:buNone/>
              <a:defRPr/>
            </a:lvl9pPr>
          </a:lstStyle>
          <a:p/>
        </p:txBody>
      </p:sp>
      <p:sp>
        <p:nvSpPr>
          <p:cNvPr id="107" name="Google Shape;107;p16"/>
          <p:cNvSpPr txBox="1"/>
          <p:nvPr>
            <p:ph idx="3" type="subTitle"/>
          </p:nvPr>
        </p:nvSpPr>
        <p:spPr>
          <a:xfrm>
            <a:off x="1773600" y="4045475"/>
            <a:ext cx="5596800" cy="3963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a:lvl1pPr>
            <a:lvl2pPr lvl="1" rtl="0" algn="ctr">
              <a:spcBef>
                <a:spcPts val="1600"/>
              </a:spcBef>
              <a:spcAft>
                <a:spcPts val="0"/>
              </a:spcAft>
              <a:buNone/>
              <a:defRPr/>
            </a:lvl2pPr>
            <a:lvl3pPr lvl="2" rtl="0" algn="ctr">
              <a:spcBef>
                <a:spcPts val="1600"/>
              </a:spcBef>
              <a:spcAft>
                <a:spcPts val="0"/>
              </a:spcAft>
              <a:buNone/>
              <a:defRPr/>
            </a:lvl3pPr>
            <a:lvl4pPr lvl="3" rtl="0" algn="ctr">
              <a:spcBef>
                <a:spcPts val="1600"/>
              </a:spcBef>
              <a:spcAft>
                <a:spcPts val="0"/>
              </a:spcAft>
              <a:buNone/>
              <a:defRPr/>
            </a:lvl4pPr>
            <a:lvl5pPr lvl="4" rtl="0" algn="ctr">
              <a:spcBef>
                <a:spcPts val="1600"/>
              </a:spcBef>
              <a:spcAft>
                <a:spcPts val="0"/>
              </a:spcAft>
              <a:buNone/>
              <a:defRPr/>
            </a:lvl5pPr>
            <a:lvl6pPr lvl="5" rtl="0" algn="ctr">
              <a:spcBef>
                <a:spcPts val="1600"/>
              </a:spcBef>
              <a:spcAft>
                <a:spcPts val="0"/>
              </a:spcAft>
              <a:buNone/>
              <a:defRPr/>
            </a:lvl6pPr>
            <a:lvl7pPr lvl="6" rtl="0" algn="ctr">
              <a:spcBef>
                <a:spcPts val="1600"/>
              </a:spcBef>
              <a:spcAft>
                <a:spcPts val="0"/>
              </a:spcAft>
              <a:buNone/>
              <a:defRPr/>
            </a:lvl7pPr>
            <a:lvl8pPr lvl="7" rtl="0" algn="ctr">
              <a:spcBef>
                <a:spcPts val="1600"/>
              </a:spcBef>
              <a:spcAft>
                <a:spcPts val="0"/>
              </a:spcAft>
              <a:buNone/>
              <a:defRPr/>
            </a:lvl8pPr>
            <a:lvl9pPr lvl="8" rtl="0" algn="ctr">
              <a:spcBef>
                <a:spcPts val="1600"/>
              </a:spcBef>
              <a:spcAft>
                <a:spcPts val="1600"/>
              </a:spcAft>
              <a:buNone/>
              <a:defRPr/>
            </a:lvl9pPr>
          </a:lstStyle>
          <a:p/>
        </p:txBody>
      </p:sp>
      <p:sp>
        <p:nvSpPr>
          <p:cNvPr id="108" name="Google Shape;108;p16"/>
          <p:cNvSpPr txBox="1"/>
          <p:nvPr>
            <p:ph hasCustomPrompt="1" type="title"/>
          </p:nvPr>
        </p:nvSpPr>
        <p:spPr>
          <a:xfrm>
            <a:off x="2808900" y="940200"/>
            <a:ext cx="3526200" cy="697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a:r>
              <a:t>xx%</a:t>
            </a:r>
          </a:p>
        </p:txBody>
      </p:sp>
      <p:sp>
        <p:nvSpPr>
          <p:cNvPr id="109" name="Google Shape;109;p16"/>
          <p:cNvSpPr txBox="1"/>
          <p:nvPr>
            <p:ph hasCustomPrompt="1" idx="4" type="title"/>
          </p:nvPr>
        </p:nvSpPr>
        <p:spPr>
          <a:xfrm>
            <a:off x="2808900" y="2151874"/>
            <a:ext cx="3526200" cy="697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a:r>
              <a:t>xx%</a:t>
            </a:r>
          </a:p>
        </p:txBody>
      </p:sp>
      <p:sp>
        <p:nvSpPr>
          <p:cNvPr id="110" name="Google Shape;110;p16"/>
          <p:cNvSpPr txBox="1"/>
          <p:nvPr>
            <p:ph hasCustomPrompt="1" idx="5" type="title"/>
          </p:nvPr>
        </p:nvSpPr>
        <p:spPr>
          <a:xfrm>
            <a:off x="2808900" y="3347675"/>
            <a:ext cx="3526200" cy="697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a:r>
              <a:t>xx%</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TEXT 2">
  <p:cSld name="CUSTOM_6_1_1_1_2">
    <p:bg>
      <p:bgPr>
        <a:solidFill>
          <a:schemeClr val="dk1"/>
        </a:solidFill>
      </p:bgPr>
    </p:bg>
    <p:spTree>
      <p:nvGrpSpPr>
        <p:cNvPr id="111" name="Shape 111"/>
        <p:cNvGrpSpPr/>
        <p:nvPr/>
      </p:nvGrpSpPr>
      <p:grpSpPr>
        <a:xfrm>
          <a:off x="0" y="0"/>
          <a:ext cx="0" cy="0"/>
          <a:chOff x="0" y="0"/>
          <a:chExt cx="0" cy="0"/>
        </a:xfrm>
      </p:grpSpPr>
      <p:sp>
        <p:nvSpPr>
          <p:cNvPr id="112" name="Google Shape;112;p17"/>
          <p:cNvSpPr txBox="1"/>
          <p:nvPr>
            <p:ph type="ctrTitle"/>
          </p:nvPr>
        </p:nvSpPr>
        <p:spPr>
          <a:xfrm>
            <a:off x="2302800" y="1658275"/>
            <a:ext cx="4538400" cy="1827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4800"/>
              <a:buNone/>
              <a:defRPr b="0" sz="4800">
                <a:solidFill>
                  <a:schemeClr val="dk1"/>
                </a:solidFill>
                <a:latin typeface="Staatliches"/>
                <a:ea typeface="Staatliches"/>
                <a:cs typeface="Staatliches"/>
                <a:sym typeface="Staatliches"/>
              </a:defRPr>
            </a:lvl1pPr>
            <a:lvl2pPr lvl="1" rtl="0" algn="ctr">
              <a:spcBef>
                <a:spcPts val="0"/>
              </a:spcBef>
              <a:spcAft>
                <a:spcPts val="0"/>
              </a:spcAft>
              <a:buClr>
                <a:srgbClr val="338987"/>
              </a:buClr>
              <a:buSzPts val="4800"/>
              <a:buNone/>
              <a:defRPr b="0" sz="4800">
                <a:solidFill>
                  <a:srgbClr val="338987"/>
                </a:solidFill>
              </a:defRPr>
            </a:lvl2pPr>
            <a:lvl3pPr lvl="2" rtl="0" algn="ctr">
              <a:spcBef>
                <a:spcPts val="0"/>
              </a:spcBef>
              <a:spcAft>
                <a:spcPts val="0"/>
              </a:spcAft>
              <a:buClr>
                <a:srgbClr val="338987"/>
              </a:buClr>
              <a:buSzPts val="4800"/>
              <a:buNone/>
              <a:defRPr b="0" sz="4800">
                <a:solidFill>
                  <a:srgbClr val="338987"/>
                </a:solidFill>
              </a:defRPr>
            </a:lvl3pPr>
            <a:lvl4pPr lvl="3" rtl="0" algn="ctr">
              <a:spcBef>
                <a:spcPts val="0"/>
              </a:spcBef>
              <a:spcAft>
                <a:spcPts val="0"/>
              </a:spcAft>
              <a:buClr>
                <a:srgbClr val="338987"/>
              </a:buClr>
              <a:buSzPts val="4800"/>
              <a:buNone/>
              <a:defRPr b="0" sz="4800">
                <a:solidFill>
                  <a:srgbClr val="338987"/>
                </a:solidFill>
              </a:defRPr>
            </a:lvl4pPr>
            <a:lvl5pPr lvl="4" rtl="0" algn="ctr">
              <a:spcBef>
                <a:spcPts val="0"/>
              </a:spcBef>
              <a:spcAft>
                <a:spcPts val="0"/>
              </a:spcAft>
              <a:buClr>
                <a:srgbClr val="338987"/>
              </a:buClr>
              <a:buSzPts val="4800"/>
              <a:buNone/>
              <a:defRPr b="0" sz="4800">
                <a:solidFill>
                  <a:srgbClr val="338987"/>
                </a:solidFill>
              </a:defRPr>
            </a:lvl5pPr>
            <a:lvl6pPr lvl="5" rtl="0" algn="ctr">
              <a:spcBef>
                <a:spcPts val="0"/>
              </a:spcBef>
              <a:spcAft>
                <a:spcPts val="0"/>
              </a:spcAft>
              <a:buClr>
                <a:srgbClr val="338987"/>
              </a:buClr>
              <a:buSzPts val="4800"/>
              <a:buNone/>
              <a:defRPr b="0" sz="4800">
                <a:solidFill>
                  <a:srgbClr val="338987"/>
                </a:solidFill>
              </a:defRPr>
            </a:lvl6pPr>
            <a:lvl7pPr lvl="6" rtl="0" algn="ctr">
              <a:spcBef>
                <a:spcPts val="0"/>
              </a:spcBef>
              <a:spcAft>
                <a:spcPts val="0"/>
              </a:spcAft>
              <a:buClr>
                <a:srgbClr val="338987"/>
              </a:buClr>
              <a:buSzPts val="4800"/>
              <a:buNone/>
              <a:defRPr b="0" sz="4800">
                <a:solidFill>
                  <a:srgbClr val="338987"/>
                </a:solidFill>
              </a:defRPr>
            </a:lvl7pPr>
            <a:lvl8pPr lvl="7" rtl="0" algn="ctr">
              <a:spcBef>
                <a:spcPts val="0"/>
              </a:spcBef>
              <a:spcAft>
                <a:spcPts val="0"/>
              </a:spcAft>
              <a:buClr>
                <a:srgbClr val="338987"/>
              </a:buClr>
              <a:buSzPts val="4800"/>
              <a:buNone/>
              <a:defRPr b="0" sz="4800">
                <a:solidFill>
                  <a:srgbClr val="338987"/>
                </a:solidFill>
              </a:defRPr>
            </a:lvl8pPr>
            <a:lvl9pPr lvl="8" rtl="0" algn="ctr">
              <a:spcBef>
                <a:spcPts val="0"/>
              </a:spcBef>
              <a:spcAft>
                <a:spcPts val="0"/>
              </a:spcAft>
              <a:buClr>
                <a:srgbClr val="338987"/>
              </a:buClr>
              <a:buSzPts val="4800"/>
              <a:buNone/>
              <a:defRPr b="0" sz="4800">
                <a:solidFill>
                  <a:srgbClr val="338987"/>
                </a:solidFill>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2">
  <p:cSld name="CUSTOM_6_1_1_2_1_1_1_1">
    <p:bg>
      <p:bgPr>
        <a:solidFill>
          <a:schemeClr val="dk1"/>
        </a:solidFill>
      </p:bgPr>
    </p:bg>
    <p:spTree>
      <p:nvGrpSpPr>
        <p:cNvPr id="113" name="Shape 113"/>
        <p:cNvGrpSpPr/>
        <p:nvPr/>
      </p:nvGrpSpPr>
      <p:grpSpPr>
        <a:xfrm>
          <a:off x="0" y="0"/>
          <a:ext cx="0" cy="0"/>
          <a:chOff x="0" y="0"/>
          <a:chExt cx="0" cy="0"/>
        </a:xfrm>
      </p:grpSpPr>
      <p:sp>
        <p:nvSpPr>
          <p:cNvPr id="114" name="Google Shape;114;p18"/>
          <p:cNvSpPr txBox="1"/>
          <p:nvPr>
            <p:ph type="title"/>
          </p:nvPr>
        </p:nvSpPr>
        <p:spPr>
          <a:xfrm>
            <a:off x="3737772" y="3001048"/>
            <a:ext cx="1841400" cy="401700"/>
          </a:xfrm>
          <a:prstGeom prst="rect">
            <a:avLst/>
          </a:prstGeom>
          <a:noFill/>
          <a:ln>
            <a:noFill/>
          </a:ln>
        </p:spPr>
        <p:txBody>
          <a:bodyPr anchorCtr="0" anchor="ctr" bIns="0" lIns="0" spcFirstLastPara="1" rIns="0" wrap="square" tIns="0">
            <a:noAutofit/>
          </a:bodyPr>
          <a:lstStyle>
            <a:lvl1pPr lvl="0" rtl="0" algn="ctr">
              <a:spcBef>
                <a:spcPts val="0"/>
              </a:spcBef>
              <a:spcAft>
                <a:spcPts val="0"/>
              </a:spcAft>
              <a:buSzPts val="1400"/>
              <a:buNone/>
              <a:defRPr i="0" sz="1200"/>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p:txBody>
      </p:sp>
      <p:sp>
        <p:nvSpPr>
          <p:cNvPr id="115" name="Google Shape;115;p18"/>
          <p:cNvSpPr txBox="1"/>
          <p:nvPr>
            <p:ph idx="1" type="subTitle"/>
          </p:nvPr>
        </p:nvSpPr>
        <p:spPr>
          <a:xfrm>
            <a:off x="3553122" y="3449475"/>
            <a:ext cx="2210700" cy="983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1000"/>
            </a:lvl1pPr>
            <a:lvl2pPr lvl="1" rtl="0" algn="ctr">
              <a:lnSpc>
                <a:spcPct val="100000"/>
              </a:lnSpc>
              <a:spcBef>
                <a:spcPts val="1600"/>
              </a:spcBef>
              <a:spcAft>
                <a:spcPts val="0"/>
              </a:spcAft>
              <a:buNone/>
              <a:defRPr sz="1000"/>
            </a:lvl2pPr>
            <a:lvl3pPr lvl="2" rtl="0" algn="ctr">
              <a:lnSpc>
                <a:spcPct val="100000"/>
              </a:lnSpc>
              <a:spcBef>
                <a:spcPts val="1600"/>
              </a:spcBef>
              <a:spcAft>
                <a:spcPts val="0"/>
              </a:spcAft>
              <a:buNone/>
              <a:defRPr sz="1000"/>
            </a:lvl3pPr>
            <a:lvl4pPr lvl="3" rtl="0" algn="ctr">
              <a:lnSpc>
                <a:spcPct val="100000"/>
              </a:lnSpc>
              <a:spcBef>
                <a:spcPts val="1600"/>
              </a:spcBef>
              <a:spcAft>
                <a:spcPts val="0"/>
              </a:spcAft>
              <a:buNone/>
              <a:defRPr sz="1000"/>
            </a:lvl4pPr>
            <a:lvl5pPr lvl="4" rtl="0" algn="ctr">
              <a:lnSpc>
                <a:spcPct val="100000"/>
              </a:lnSpc>
              <a:spcBef>
                <a:spcPts val="1600"/>
              </a:spcBef>
              <a:spcAft>
                <a:spcPts val="0"/>
              </a:spcAft>
              <a:buNone/>
              <a:defRPr sz="1000"/>
            </a:lvl5pPr>
            <a:lvl6pPr lvl="5" rtl="0" algn="ctr">
              <a:lnSpc>
                <a:spcPct val="100000"/>
              </a:lnSpc>
              <a:spcBef>
                <a:spcPts val="1600"/>
              </a:spcBef>
              <a:spcAft>
                <a:spcPts val="0"/>
              </a:spcAft>
              <a:buNone/>
              <a:defRPr sz="1000"/>
            </a:lvl6pPr>
            <a:lvl7pPr lvl="6" rtl="0" algn="ctr">
              <a:lnSpc>
                <a:spcPct val="100000"/>
              </a:lnSpc>
              <a:spcBef>
                <a:spcPts val="1600"/>
              </a:spcBef>
              <a:spcAft>
                <a:spcPts val="0"/>
              </a:spcAft>
              <a:buNone/>
              <a:defRPr sz="1000"/>
            </a:lvl7pPr>
            <a:lvl8pPr lvl="7" rtl="0" algn="ctr">
              <a:lnSpc>
                <a:spcPct val="100000"/>
              </a:lnSpc>
              <a:spcBef>
                <a:spcPts val="1600"/>
              </a:spcBef>
              <a:spcAft>
                <a:spcPts val="0"/>
              </a:spcAft>
              <a:buNone/>
              <a:defRPr sz="1000"/>
            </a:lvl8pPr>
            <a:lvl9pPr lvl="8" rtl="0" algn="ctr">
              <a:lnSpc>
                <a:spcPct val="100000"/>
              </a:lnSpc>
              <a:spcBef>
                <a:spcPts val="1600"/>
              </a:spcBef>
              <a:spcAft>
                <a:spcPts val="1600"/>
              </a:spcAft>
              <a:buNone/>
              <a:defRPr sz="1000"/>
            </a:lvl9pPr>
          </a:lstStyle>
          <a:p/>
        </p:txBody>
      </p:sp>
      <p:sp>
        <p:nvSpPr>
          <p:cNvPr id="116" name="Google Shape;116;p18"/>
          <p:cNvSpPr txBox="1"/>
          <p:nvPr>
            <p:ph idx="2" type="title"/>
          </p:nvPr>
        </p:nvSpPr>
        <p:spPr>
          <a:xfrm>
            <a:off x="869647" y="3349598"/>
            <a:ext cx="1841400" cy="401700"/>
          </a:xfrm>
          <a:prstGeom prst="rect">
            <a:avLst/>
          </a:prstGeom>
          <a:noFill/>
          <a:ln>
            <a:noFill/>
          </a:ln>
        </p:spPr>
        <p:txBody>
          <a:bodyPr anchorCtr="0" anchor="ctr" bIns="0" lIns="0" spcFirstLastPara="1" rIns="0" wrap="square" tIns="0">
            <a:noAutofit/>
          </a:bodyPr>
          <a:lstStyle>
            <a:lvl1pPr lvl="0" rtl="0" algn="ctr">
              <a:spcBef>
                <a:spcPts val="0"/>
              </a:spcBef>
              <a:spcAft>
                <a:spcPts val="0"/>
              </a:spcAft>
              <a:buSzPts val="1400"/>
              <a:buNone/>
              <a:defRPr i="0" sz="1200"/>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p:txBody>
      </p:sp>
      <p:sp>
        <p:nvSpPr>
          <p:cNvPr id="117" name="Google Shape;117;p18"/>
          <p:cNvSpPr txBox="1"/>
          <p:nvPr>
            <p:ph idx="3" type="subTitle"/>
          </p:nvPr>
        </p:nvSpPr>
        <p:spPr>
          <a:xfrm>
            <a:off x="684997" y="3798025"/>
            <a:ext cx="2210700" cy="983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1000"/>
            </a:lvl1pPr>
            <a:lvl2pPr lvl="1" rtl="0" algn="ctr">
              <a:lnSpc>
                <a:spcPct val="100000"/>
              </a:lnSpc>
              <a:spcBef>
                <a:spcPts val="1600"/>
              </a:spcBef>
              <a:spcAft>
                <a:spcPts val="0"/>
              </a:spcAft>
              <a:buNone/>
              <a:defRPr sz="1000"/>
            </a:lvl2pPr>
            <a:lvl3pPr lvl="2" rtl="0" algn="ctr">
              <a:lnSpc>
                <a:spcPct val="100000"/>
              </a:lnSpc>
              <a:spcBef>
                <a:spcPts val="1600"/>
              </a:spcBef>
              <a:spcAft>
                <a:spcPts val="0"/>
              </a:spcAft>
              <a:buNone/>
              <a:defRPr sz="1000"/>
            </a:lvl3pPr>
            <a:lvl4pPr lvl="3" rtl="0" algn="ctr">
              <a:lnSpc>
                <a:spcPct val="100000"/>
              </a:lnSpc>
              <a:spcBef>
                <a:spcPts val="1600"/>
              </a:spcBef>
              <a:spcAft>
                <a:spcPts val="0"/>
              </a:spcAft>
              <a:buNone/>
              <a:defRPr sz="1000"/>
            </a:lvl4pPr>
            <a:lvl5pPr lvl="4" rtl="0" algn="ctr">
              <a:lnSpc>
                <a:spcPct val="100000"/>
              </a:lnSpc>
              <a:spcBef>
                <a:spcPts val="1600"/>
              </a:spcBef>
              <a:spcAft>
                <a:spcPts val="0"/>
              </a:spcAft>
              <a:buNone/>
              <a:defRPr sz="1000"/>
            </a:lvl5pPr>
            <a:lvl6pPr lvl="5" rtl="0" algn="ctr">
              <a:lnSpc>
                <a:spcPct val="100000"/>
              </a:lnSpc>
              <a:spcBef>
                <a:spcPts val="1600"/>
              </a:spcBef>
              <a:spcAft>
                <a:spcPts val="0"/>
              </a:spcAft>
              <a:buNone/>
              <a:defRPr sz="1000"/>
            </a:lvl6pPr>
            <a:lvl7pPr lvl="6" rtl="0" algn="ctr">
              <a:lnSpc>
                <a:spcPct val="100000"/>
              </a:lnSpc>
              <a:spcBef>
                <a:spcPts val="1600"/>
              </a:spcBef>
              <a:spcAft>
                <a:spcPts val="0"/>
              </a:spcAft>
              <a:buNone/>
              <a:defRPr sz="1000"/>
            </a:lvl7pPr>
            <a:lvl8pPr lvl="7" rtl="0" algn="ctr">
              <a:lnSpc>
                <a:spcPct val="100000"/>
              </a:lnSpc>
              <a:spcBef>
                <a:spcPts val="1600"/>
              </a:spcBef>
              <a:spcAft>
                <a:spcPts val="0"/>
              </a:spcAft>
              <a:buNone/>
              <a:defRPr sz="1000"/>
            </a:lvl8pPr>
            <a:lvl9pPr lvl="8" rtl="0" algn="ctr">
              <a:lnSpc>
                <a:spcPct val="100000"/>
              </a:lnSpc>
              <a:spcBef>
                <a:spcPts val="1600"/>
              </a:spcBef>
              <a:spcAft>
                <a:spcPts val="1600"/>
              </a:spcAft>
              <a:buNone/>
              <a:defRPr sz="1000"/>
            </a:lvl9pPr>
          </a:lstStyle>
          <a:p/>
        </p:txBody>
      </p:sp>
      <p:sp>
        <p:nvSpPr>
          <p:cNvPr id="118" name="Google Shape;118;p18"/>
          <p:cNvSpPr txBox="1"/>
          <p:nvPr>
            <p:ph idx="4" type="title"/>
          </p:nvPr>
        </p:nvSpPr>
        <p:spPr>
          <a:xfrm>
            <a:off x="6549147" y="3349598"/>
            <a:ext cx="1841400" cy="401700"/>
          </a:xfrm>
          <a:prstGeom prst="rect">
            <a:avLst/>
          </a:prstGeom>
          <a:noFill/>
          <a:ln>
            <a:noFill/>
          </a:ln>
        </p:spPr>
        <p:txBody>
          <a:bodyPr anchorCtr="0" anchor="ctr" bIns="0" lIns="0" spcFirstLastPara="1" rIns="0" wrap="square" tIns="0">
            <a:noAutofit/>
          </a:bodyPr>
          <a:lstStyle>
            <a:lvl1pPr lvl="0" rtl="0" algn="ctr">
              <a:spcBef>
                <a:spcPts val="0"/>
              </a:spcBef>
              <a:spcAft>
                <a:spcPts val="0"/>
              </a:spcAft>
              <a:buSzPts val="1400"/>
              <a:buNone/>
              <a:defRPr i="0" sz="1200"/>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p:txBody>
      </p:sp>
      <p:sp>
        <p:nvSpPr>
          <p:cNvPr id="119" name="Google Shape;119;p18"/>
          <p:cNvSpPr txBox="1"/>
          <p:nvPr>
            <p:ph idx="5" type="subTitle"/>
          </p:nvPr>
        </p:nvSpPr>
        <p:spPr>
          <a:xfrm>
            <a:off x="6364497" y="3798025"/>
            <a:ext cx="2210700" cy="983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1000"/>
            </a:lvl1pPr>
            <a:lvl2pPr lvl="1" rtl="0" algn="ctr">
              <a:lnSpc>
                <a:spcPct val="100000"/>
              </a:lnSpc>
              <a:spcBef>
                <a:spcPts val="1600"/>
              </a:spcBef>
              <a:spcAft>
                <a:spcPts val="0"/>
              </a:spcAft>
              <a:buNone/>
              <a:defRPr sz="1000"/>
            </a:lvl2pPr>
            <a:lvl3pPr lvl="2" rtl="0" algn="ctr">
              <a:lnSpc>
                <a:spcPct val="100000"/>
              </a:lnSpc>
              <a:spcBef>
                <a:spcPts val="1600"/>
              </a:spcBef>
              <a:spcAft>
                <a:spcPts val="0"/>
              </a:spcAft>
              <a:buNone/>
              <a:defRPr sz="1000"/>
            </a:lvl3pPr>
            <a:lvl4pPr lvl="3" rtl="0" algn="ctr">
              <a:lnSpc>
                <a:spcPct val="100000"/>
              </a:lnSpc>
              <a:spcBef>
                <a:spcPts val="1600"/>
              </a:spcBef>
              <a:spcAft>
                <a:spcPts val="0"/>
              </a:spcAft>
              <a:buNone/>
              <a:defRPr sz="1000"/>
            </a:lvl4pPr>
            <a:lvl5pPr lvl="4" rtl="0" algn="ctr">
              <a:lnSpc>
                <a:spcPct val="100000"/>
              </a:lnSpc>
              <a:spcBef>
                <a:spcPts val="1600"/>
              </a:spcBef>
              <a:spcAft>
                <a:spcPts val="0"/>
              </a:spcAft>
              <a:buNone/>
              <a:defRPr sz="1000"/>
            </a:lvl5pPr>
            <a:lvl6pPr lvl="5" rtl="0" algn="ctr">
              <a:lnSpc>
                <a:spcPct val="100000"/>
              </a:lnSpc>
              <a:spcBef>
                <a:spcPts val="1600"/>
              </a:spcBef>
              <a:spcAft>
                <a:spcPts val="0"/>
              </a:spcAft>
              <a:buNone/>
              <a:defRPr sz="1000"/>
            </a:lvl6pPr>
            <a:lvl7pPr lvl="6" rtl="0" algn="ctr">
              <a:lnSpc>
                <a:spcPct val="100000"/>
              </a:lnSpc>
              <a:spcBef>
                <a:spcPts val="1600"/>
              </a:spcBef>
              <a:spcAft>
                <a:spcPts val="0"/>
              </a:spcAft>
              <a:buNone/>
              <a:defRPr sz="1000"/>
            </a:lvl7pPr>
            <a:lvl8pPr lvl="7" rtl="0" algn="ctr">
              <a:lnSpc>
                <a:spcPct val="100000"/>
              </a:lnSpc>
              <a:spcBef>
                <a:spcPts val="1600"/>
              </a:spcBef>
              <a:spcAft>
                <a:spcPts val="0"/>
              </a:spcAft>
              <a:buNone/>
              <a:defRPr sz="1000"/>
            </a:lvl8pPr>
            <a:lvl9pPr lvl="8" rtl="0" algn="ctr">
              <a:lnSpc>
                <a:spcPct val="100000"/>
              </a:lnSpc>
              <a:spcBef>
                <a:spcPts val="1600"/>
              </a:spcBef>
              <a:spcAft>
                <a:spcPts val="1600"/>
              </a:spcAft>
              <a:buNone/>
              <a:defRPr sz="1000"/>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11_1_2_1">
    <p:bg>
      <p:bgPr>
        <a:solidFill>
          <a:schemeClr val="dk1"/>
        </a:solidFill>
      </p:bgPr>
    </p:bg>
    <p:spTree>
      <p:nvGrpSpPr>
        <p:cNvPr id="120" name="Shape 120"/>
        <p:cNvGrpSpPr/>
        <p:nvPr/>
      </p:nvGrpSpPr>
      <p:grpSpPr>
        <a:xfrm>
          <a:off x="0" y="0"/>
          <a:ext cx="0" cy="0"/>
          <a:chOff x="0" y="0"/>
          <a:chExt cx="0" cy="0"/>
        </a:xfrm>
      </p:grpSpPr>
      <p:sp>
        <p:nvSpPr>
          <p:cNvPr id="121" name="Google Shape;121;p19"/>
          <p:cNvSpPr/>
          <p:nvPr/>
        </p:nvSpPr>
        <p:spPr>
          <a:xfrm>
            <a:off x="418800" y="612272"/>
            <a:ext cx="3278700" cy="4082400"/>
          </a:xfrm>
          <a:prstGeom prst="roundRect">
            <a:avLst>
              <a:gd fmla="val 4313"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9"/>
          <p:cNvSpPr/>
          <p:nvPr/>
        </p:nvSpPr>
        <p:spPr>
          <a:xfrm>
            <a:off x="516007" y="504847"/>
            <a:ext cx="3278700" cy="4082400"/>
          </a:xfrm>
          <a:prstGeom prst="roundRect">
            <a:avLst>
              <a:gd fmla="val 4313" name="adj"/>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9"/>
          <p:cNvSpPr txBox="1"/>
          <p:nvPr>
            <p:ph type="ctrTitle"/>
          </p:nvPr>
        </p:nvSpPr>
        <p:spPr>
          <a:xfrm>
            <a:off x="833911" y="-301775"/>
            <a:ext cx="3248400" cy="24195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FCBF4A"/>
              </a:buClr>
              <a:buSzPts val="3600"/>
              <a:buNone/>
              <a:defRPr b="0" sz="6000">
                <a:latin typeface="Staatliches"/>
                <a:ea typeface="Staatliches"/>
                <a:cs typeface="Staatliches"/>
                <a:sym typeface="Staatliches"/>
              </a:defRPr>
            </a:lvl1pPr>
            <a:lvl2pPr lvl="1" rtl="0" algn="ctr">
              <a:spcBef>
                <a:spcPts val="0"/>
              </a:spcBef>
              <a:spcAft>
                <a:spcPts val="0"/>
              </a:spcAft>
              <a:buClr>
                <a:srgbClr val="FCBF4A"/>
              </a:buClr>
              <a:buSzPts val="5200"/>
              <a:buNone/>
              <a:defRPr sz="5200">
                <a:solidFill>
                  <a:srgbClr val="FCBF4A"/>
                </a:solidFill>
              </a:defRPr>
            </a:lvl2pPr>
            <a:lvl3pPr lvl="2" rtl="0" algn="ctr">
              <a:spcBef>
                <a:spcPts val="0"/>
              </a:spcBef>
              <a:spcAft>
                <a:spcPts val="0"/>
              </a:spcAft>
              <a:buClr>
                <a:srgbClr val="FCBF4A"/>
              </a:buClr>
              <a:buSzPts val="5200"/>
              <a:buNone/>
              <a:defRPr sz="5200">
                <a:solidFill>
                  <a:srgbClr val="FCBF4A"/>
                </a:solidFill>
              </a:defRPr>
            </a:lvl3pPr>
            <a:lvl4pPr lvl="3" rtl="0" algn="ctr">
              <a:spcBef>
                <a:spcPts val="0"/>
              </a:spcBef>
              <a:spcAft>
                <a:spcPts val="0"/>
              </a:spcAft>
              <a:buClr>
                <a:srgbClr val="FCBF4A"/>
              </a:buClr>
              <a:buSzPts val="5200"/>
              <a:buNone/>
              <a:defRPr sz="5200">
                <a:solidFill>
                  <a:srgbClr val="FCBF4A"/>
                </a:solidFill>
              </a:defRPr>
            </a:lvl4pPr>
            <a:lvl5pPr lvl="4" rtl="0" algn="ctr">
              <a:spcBef>
                <a:spcPts val="0"/>
              </a:spcBef>
              <a:spcAft>
                <a:spcPts val="0"/>
              </a:spcAft>
              <a:buClr>
                <a:srgbClr val="FCBF4A"/>
              </a:buClr>
              <a:buSzPts val="5200"/>
              <a:buNone/>
              <a:defRPr sz="5200">
                <a:solidFill>
                  <a:srgbClr val="FCBF4A"/>
                </a:solidFill>
              </a:defRPr>
            </a:lvl5pPr>
            <a:lvl6pPr lvl="5" rtl="0" algn="ctr">
              <a:spcBef>
                <a:spcPts val="0"/>
              </a:spcBef>
              <a:spcAft>
                <a:spcPts val="0"/>
              </a:spcAft>
              <a:buClr>
                <a:srgbClr val="FCBF4A"/>
              </a:buClr>
              <a:buSzPts val="5200"/>
              <a:buNone/>
              <a:defRPr sz="5200">
                <a:solidFill>
                  <a:srgbClr val="FCBF4A"/>
                </a:solidFill>
              </a:defRPr>
            </a:lvl6pPr>
            <a:lvl7pPr lvl="6" rtl="0" algn="ctr">
              <a:spcBef>
                <a:spcPts val="0"/>
              </a:spcBef>
              <a:spcAft>
                <a:spcPts val="0"/>
              </a:spcAft>
              <a:buClr>
                <a:srgbClr val="FCBF4A"/>
              </a:buClr>
              <a:buSzPts val="5200"/>
              <a:buNone/>
              <a:defRPr sz="5200">
                <a:solidFill>
                  <a:srgbClr val="FCBF4A"/>
                </a:solidFill>
              </a:defRPr>
            </a:lvl7pPr>
            <a:lvl8pPr lvl="7" rtl="0" algn="ctr">
              <a:spcBef>
                <a:spcPts val="0"/>
              </a:spcBef>
              <a:spcAft>
                <a:spcPts val="0"/>
              </a:spcAft>
              <a:buClr>
                <a:srgbClr val="FCBF4A"/>
              </a:buClr>
              <a:buSzPts val="5200"/>
              <a:buNone/>
              <a:defRPr sz="5200">
                <a:solidFill>
                  <a:srgbClr val="FCBF4A"/>
                </a:solidFill>
              </a:defRPr>
            </a:lvl8pPr>
            <a:lvl9pPr lvl="8" rtl="0" algn="ctr">
              <a:spcBef>
                <a:spcPts val="0"/>
              </a:spcBef>
              <a:spcAft>
                <a:spcPts val="0"/>
              </a:spcAft>
              <a:buClr>
                <a:srgbClr val="FCBF4A"/>
              </a:buClr>
              <a:buSzPts val="5200"/>
              <a:buNone/>
              <a:defRPr sz="5200">
                <a:solidFill>
                  <a:srgbClr val="FCBF4A"/>
                </a:solidFill>
              </a:defRPr>
            </a:lvl9pPr>
          </a:lstStyle>
          <a:p/>
        </p:txBody>
      </p:sp>
      <p:sp>
        <p:nvSpPr>
          <p:cNvPr id="124" name="Google Shape;124;p19"/>
          <p:cNvSpPr txBox="1"/>
          <p:nvPr>
            <p:ph idx="1" type="subTitle"/>
          </p:nvPr>
        </p:nvSpPr>
        <p:spPr>
          <a:xfrm>
            <a:off x="833911" y="1947275"/>
            <a:ext cx="3326700" cy="321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FCBF4A"/>
              </a:buClr>
              <a:buSzPts val="1400"/>
              <a:buNone/>
              <a:defRPr>
                <a:latin typeface="Anaheim"/>
                <a:ea typeface="Anaheim"/>
                <a:cs typeface="Anaheim"/>
                <a:sym typeface="Anaheim"/>
              </a:defRPr>
            </a:lvl1pPr>
            <a:lvl2pPr lvl="1" rtl="0"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2pPr>
            <a:lvl3pPr lvl="2" rtl="0"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3pPr>
            <a:lvl4pPr lvl="3" rtl="0"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4pPr>
            <a:lvl5pPr lvl="4" rtl="0"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5pPr>
            <a:lvl6pPr lvl="5" rtl="0"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6pPr>
            <a:lvl7pPr lvl="6" rtl="0"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7pPr>
            <a:lvl8pPr lvl="7" rtl="0"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8pPr>
            <a:lvl9pPr lvl="8" rtl="0"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9pPr>
          </a:lstStyle>
          <a:p/>
        </p:txBody>
      </p:sp>
      <p:sp>
        <p:nvSpPr>
          <p:cNvPr id="125" name="Google Shape;125;p19"/>
          <p:cNvSpPr txBox="1"/>
          <p:nvPr/>
        </p:nvSpPr>
        <p:spPr>
          <a:xfrm>
            <a:off x="833900" y="3428100"/>
            <a:ext cx="2686800" cy="468600"/>
          </a:xfrm>
          <a:prstGeom prst="rect">
            <a:avLst/>
          </a:prstGeom>
          <a:noFill/>
          <a:ln>
            <a:noFill/>
          </a:ln>
        </p:spPr>
        <p:txBody>
          <a:bodyPr anchorCtr="0" anchor="t" bIns="91425" lIns="91425" spcFirstLastPara="1" rIns="91425" wrap="square" tIns="91425">
            <a:noAutofit/>
          </a:bodyPr>
          <a:lstStyle/>
          <a:p>
            <a:pPr indent="0" lvl="0" marL="0" rtl="0" algn="l">
              <a:spcBef>
                <a:spcPts val="300"/>
              </a:spcBef>
              <a:spcAft>
                <a:spcPts val="0"/>
              </a:spcAft>
              <a:buNone/>
            </a:pPr>
            <a:r>
              <a:rPr b="1" lang="en" sz="900">
                <a:solidFill>
                  <a:srgbClr val="434343"/>
                </a:solidFill>
                <a:latin typeface="Anaheim"/>
                <a:ea typeface="Anaheim"/>
                <a:cs typeface="Anaheim"/>
                <a:sym typeface="Anaheim"/>
              </a:rPr>
              <a:t>CREDITS</a:t>
            </a:r>
            <a:r>
              <a:rPr lang="en" sz="900">
                <a:solidFill>
                  <a:srgbClr val="434343"/>
                </a:solidFill>
                <a:latin typeface="Anaheim"/>
                <a:ea typeface="Anaheim"/>
                <a:cs typeface="Anaheim"/>
                <a:sym typeface="Anaheim"/>
              </a:rPr>
              <a:t>: This presentation template was created by </a:t>
            </a:r>
            <a:r>
              <a:rPr b="1" lang="en" sz="900">
                <a:solidFill>
                  <a:srgbClr val="434343"/>
                </a:solidFill>
                <a:uFill>
                  <a:noFill/>
                </a:uFill>
                <a:latin typeface="Anaheim"/>
                <a:ea typeface="Anaheim"/>
                <a:cs typeface="Anaheim"/>
                <a:sym typeface="Anaheim"/>
                <a:hlinkClick r:id="rId2">
                  <a:extLst>
                    <a:ext uri="{A12FA001-AC4F-418D-AE19-62706E023703}">
                      <ahyp:hlinkClr val="tx"/>
                    </a:ext>
                  </a:extLst>
                </a:hlinkClick>
              </a:rPr>
              <a:t>Slidesgo</a:t>
            </a:r>
            <a:r>
              <a:rPr lang="en" sz="900">
                <a:solidFill>
                  <a:srgbClr val="434343"/>
                </a:solidFill>
                <a:latin typeface="Anaheim"/>
                <a:ea typeface="Anaheim"/>
                <a:cs typeface="Anaheim"/>
                <a:sym typeface="Anaheim"/>
              </a:rPr>
              <a:t>, including icons by </a:t>
            </a:r>
            <a:r>
              <a:rPr b="1" lang="en" sz="900">
                <a:solidFill>
                  <a:srgbClr val="434343"/>
                </a:solidFill>
                <a:uFill>
                  <a:noFill/>
                </a:uFill>
                <a:latin typeface="Anaheim"/>
                <a:ea typeface="Anaheim"/>
                <a:cs typeface="Anaheim"/>
                <a:sym typeface="Anaheim"/>
                <a:hlinkClick r:id="rId3">
                  <a:extLst>
                    <a:ext uri="{A12FA001-AC4F-418D-AE19-62706E023703}">
                      <ahyp:hlinkClr val="tx"/>
                    </a:ext>
                  </a:extLst>
                </a:hlinkClick>
              </a:rPr>
              <a:t>Flaticon</a:t>
            </a:r>
            <a:r>
              <a:rPr lang="en" sz="900">
                <a:solidFill>
                  <a:srgbClr val="434343"/>
                </a:solidFill>
                <a:latin typeface="Anaheim"/>
                <a:ea typeface="Anaheim"/>
                <a:cs typeface="Anaheim"/>
                <a:sym typeface="Anaheim"/>
              </a:rPr>
              <a:t>, and infographics &amp; images by </a:t>
            </a:r>
            <a:r>
              <a:rPr b="1" lang="en" sz="900">
                <a:solidFill>
                  <a:srgbClr val="434343"/>
                </a:solidFill>
                <a:uFill>
                  <a:noFill/>
                </a:uFill>
                <a:latin typeface="Anaheim"/>
                <a:ea typeface="Anaheim"/>
                <a:cs typeface="Anaheim"/>
                <a:sym typeface="Anaheim"/>
                <a:hlinkClick r:id="rId4">
                  <a:extLst>
                    <a:ext uri="{A12FA001-AC4F-418D-AE19-62706E023703}">
                      <ahyp:hlinkClr val="tx"/>
                    </a:ext>
                  </a:extLst>
                </a:hlinkClick>
              </a:rPr>
              <a:t>Freepik</a:t>
            </a:r>
            <a:r>
              <a:rPr b="1" lang="en" sz="900">
                <a:solidFill>
                  <a:srgbClr val="434343"/>
                </a:solidFill>
                <a:latin typeface="Anaheim"/>
                <a:ea typeface="Anaheim"/>
                <a:cs typeface="Anaheim"/>
                <a:sym typeface="Anaheim"/>
              </a:rPr>
              <a:t> </a:t>
            </a:r>
            <a:r>
              <a:rPr lang="en" sz="900">
                <a:solidFill>
                  <a:srgbClr val="434343"/>
                </a:solidFill>
                <a:latin typeface="Anaheim"/>
                <a:ea typeface="Anaheim"/>
                <a:cs typeface="Anaheim"/>
                <a:sym typeface="Anaheim"/>
              </a:rPr>
              <a:t>and illustrations by</a:t>
            </a:r>
            <a:r>
              <a:rPr b="1" lang="en" sz="900">
                <a:solidFill>
                  <a:srgbClr val="434343"/>
                </a:solidFill>
                <a:latin typeface="Anaheim"/>
                <a:ea typeface="Anaheim"/>
                <a:cs typeface="Anaheim"/>
                <a:sym typeface="Anaheim"/>
              </a:rPr>
              <a:t> </a:t>
            </a:r>
            <a:r>
              <a:rPr b="1" lang="en" sz="900">
                <a:solidFill>
                  <a:schemeClr val="hlink"/>
                </a:solidFill>
                <a:uFill>
                  <a:noFill/>
                </a:uFill>
                <a:latin typeface="Anaheim"/>
                <a:ea typeface="Anaheim"/>
                <a:cs typeface="Anaheim"/>
                <a:sym typeface="Anaheim"/>
                <a:hlinkClick r:id="rId5"/>
              </a:rPr>
              <a:t>Storyset</a:t>
            </a:r>
            <a:endParaRPr b="1" sz="700">
              <a:solidFill>
                <a:srgbClr val="434343"/>
              </a:solidFill>
              <a:latin typeface="Anaheim"/>
              <a:ea typeface="Anaheim"/>
              <a:cs typeface="Anaheim"/>
              <a:sym typeface="Anaheim"/>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12_1_1">
    <p:bg>
      <p:bgPr>
        <a:solidFill>
          <a:schemeClr val="dk1"/>
        </a:solidFill>
      </p:bgPr>
    </p:bg>
    <p:spTree>
      <p:nvGrpSpPr>
        <p:cNvPr id="126" name="Shape 126"/>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EXT">
  <p:cSld name="CUSTOM_7_1">
    <p:bg>
      <p:bgPr>
        <a:solidFill>
          <a:schemeClr val="dk1"/>
        </a:solidFill>
      </p:bgPr>
    </p:bg>
    <p:spTree>
      <p:nvGrpSpPr>
        <p:cNvPr id="11" name="Shape 11"/>
        <p:cNvGrpSpPr/>
        <p:nvPr/>
      </p:nvGrpSpPr>
      <p:grpSpPr>
        <a:xfrm>
          <a:off x="0" y="0"/>
          <a:ext cx="0" cy="0"/>
          <a:chOff x="0" y="0"/>
          <a:chExt cx="0" cy="0"/>
        </a:xfrm>
      </p:grpSpPr>
      <p:sp>
        <p:nvSpPr>
          <p:cNvPr id="12" name="Google Shape;12;p3"/>
          <p:cNvSpPr/>
          <p:nvPr/>
        </p:nvSpPr>
        <p:spPr>
          <a:xfrm>
            <a:off x="3513575" y="353425"/>
            <a:ext cx="5672400" cy="529500"/>
          </a:xfrm>
          <a:prstGeom prst="roundRect">
            <a:avLst>
              <a:gd fmla="val 19858"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3"/>
          <p:cNvSpPr/>
          <p:nvPr/>
        </p:nvSpPr>
        <p:spPr>
          <a:xfrm>
            <a:off x="3569775" y="409006"/>
            <a:ext cx="5616300" cy="529500"/>
          </a:xfrm>
          <a:prstGeom prst="roundRect">
            <a:avLst>
              <a:gd fmla="val 11897" name="adj"/>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3"/>
          <p:cNvSpPr txBox="1"/>
          <p:nvPr>
            <p:ph idx="1" type="subTitle"/>
          </p:nvPr>
        </p:nvSpPr>
        <p:spPr>
          <a:xfrm flipH="1">
            <a:off x="889350" y="1030050"/>
            <a:ext cx="7409100" cy="28845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000"/>
              <a:buFont typeface="Josefin Slab"/>
              <a:buAutoNum type="arabicPeriod"/>
              <a:defRPr sz="1100">
                <a:latin typeface="Anaheim"/>
                <a:ea typeface="Anaheim"/>
                <a:cs typeface="Anaheim"/>
                <a:sym typeface="Anaheim"/>
              </a:defRPr>
            </a:lvl1pPr>
            <a:lvl2pPr lvl="1" rtl="0" algn="ctr">
              <a:lnSpc>
                <a:spcPct val="100000"/>
              </a:lnSpc>
              <a:spcBef>
                <a:spcPts val="0"/>
              </a:spcBef>
              <a:spcAft>
                <a:spcPts val="0"/>
              </a:spcAft>
              <a:buSzPts val="1400"/>
              <a:buFont typeface="Josefin Slab SemiBold"/>
              <a:buAutoNum type="alphaLcPeriod"/>
              <a:defRPr sz="1400">
                <a:latin typeface="Josefin Slab"/>
                <a:ea typeface="Josefin Slab"/>
                <a:cs typeface="Josefin Slab"/>
                <a:sym typeface="Josefin Slab"/>
              </a:defRPr>
            </a:lvl2pPr>
            <a:lvl3pPr lvl="2" rtl="0" algn="ctr">
              <a:lnSpc>
                <a:spcPct val="100000"/>
              </a:lnSpc>
              <a:spcBef>
                <a:spcPts val="0"/>
              </a:spcBef>
              <a:spcAft>
                <a:spcPts val="0"/>
              </a:spcAft>
              <a:buSzPts val="1400"/>
              <a:buFont typeface="Josefin Slab SemiBold"/>
              <a:buAutoNum type="romanLcPeriod"/>
              <a:defRPr sz="1400">
                <a:latin typeface="Josefin Slab"/>
                <a:ea typeface="Josefin Slab"/>
                <a:cs typeface="Josefin Slab"/>
                <a:sym typeface="Josefin Slab"/>
              </a:defRPr>
            </a:lvl3pPr>
            <a:lvl4pPr lvl="3" rtl="0" algn="ctr">
              <a:lnSpc>
                <a:spcPct val="100000"/>
              </a:lnSpc>
              <a:spcBef>
                <a:spcPts val="0"/>
              </a:spcBef>
              <a:spcAft>
                <a:spcPts val="0"/>
              </a:spcAft>
              <a:buSzPts val="1400"/>
              <a:buFont typeface="Josefin Slab SemiBold"/>
              <a:buAutoNum type="arabicPeriod"/>
              <a:defRPr sz="1400">
                <a:latin typeface="Josefin Slab"/>
                <a:ea typeface="Josefin Slab"/>
                <a:cs typeface="Josefin Slab"/>
                <a:sym typeface="Josefin Slab"/>
              </a:defRPr>
            </a:lvl4pPr>
            <a:lvl5pPr lvl="4" rtl="0" algn="ctr">
              <a:lnSpc>
                <a:spcPct val="100000"/>
              </a:lnSpc>
              <a:spcBef>
                <a:spcPts val="0"/>
              </a:spcBef>
              <a:spcAft>
                <a:spcPts val="0"/>
              </a:spcAft>
              <a:buSzPts val="1400"/>
              <a:buFont typeface="Josefin Slab SemiBold"/>
              <a:buAutoNum type="alphaLcPeriod"/>
              <a:defRPr sz="1400">
                <a:latin typeface="Josefin Slab"/>
                <a:ea typeface="Josefin Slab"/>
                <a:cs typeface="Josefin Slab"/>
                <a:sym typeface="Josefin Slab"/>
              </a:defRPr>
            </a:lvl5pPr>
            <a:lvl6pPr lvl="5" rtl="0" algn="ctr">
              <a:lnSpc>
                <a:spcPct val="100000"/>
              </a:lnSpc>
              <a:spcBef>
                <a:spcPts val="0"/>
              </a:spcBef>
              <a:spcAft>
                <a:spcPts val="0"/>
              </a:spcAft>
              <a:buSzPts val="1400"/>
              <a:buFont typeface="Josefin Slab SemiBold"/>
              <a:buAutoNum type="romanLcPeriod"/>
              <a:defRPr sz="1400">
                <a:latin typeface="Josefin Slab"/>
                <a:ea typeface="Josefin Slab"/>
                <a:cs typeface="Josefin Slab"/>
                <a:sym typeface="Josefin Slab"/>
              </a:defRPr>
            </a:lvl6pPr>
            <a:lvl7pPr lvl="6" rtl="0" algn="ctr">
              <a:lnSpc>
                <a:spcPct val="100000"/>
              </a:lnSpc>
              <a:spcBef>
                <a:spcPts val="0"/>
              </a:spcBef>
              <a:spcAft>
                <a:spcPts val="0"/>
              </a:spcAft>
              <a:buSzPts val="1400"/>
              <a:buFont typeface="Josefin Slab SemiBold"/>
              <a:buAutoNum type="arabicPeriod"/>
              <a:defRPr sz="1400">
                <a:latin typeface="Josefin Slab"/>
                <a:ea typeface="Josefin Slab"/>
                <a:cs typeface="Josefin Slab"/>
                <a:sym typeface="Josefin Slab"/>
              </a:defRPr>
            </a:lvl7pPr>
            <a:lvl8pPr lvl="7" rtl="0" algn="ctr">
              <a:lnSpc>
                <a:spcPct val="100000"/>
              </a:lnSpc>
              <a:spcBef>
                <a:spcPts val="0"/>
              </a:spcBef>
              <a:spcAft>
                <a:spcPts val="0"/>
              </a:spcAft>
              <a:buSzPts val="1400"/>
              <a:buFont typeface="Josefin Slab SemiBold"/>
              <a:buAutoNum type="alphaLcPeriod"/>
              <a:defRPr sz="1400">
                <a:latin typeface="Josefin Slab"/>
                <a:ea typeface="Josefin Slab"/>
                <a:cs typeface="Josefin Slab"/>
                <a:sym typeface="Josefin Slab"/>
              </a:defRPr>
            </a:lvl8pPr>
            <a:lvl9pPr lvl="8" rtl="0" algn="ctr">
              <a:lnSpc>
                <a:spcPct val="100000"/>
              </a:lnSpc>
              <a:spcBef>
                <a:spcPts val="0"/>
              </a:spcBef>
              <a:spcAft>
                <a:spcPts val="0"/>
              </a:spcAft>
              <a:buSzPts val="1400"/>
              <a:buFont typeface="Josefin Slab SemiBold"/>
              <a:buAutoNum type="romanLcPeriod"/>
              <a:defRPr sz="1400">
                <a:latin typeface="Josefin Slab"/>
                <a:ea typeface="Josefin Slab"/>
                <a:cs typeface="Josefin Slab"/>
                <a:sym typeface="Josefin Slab"/>
              </a:defRPr>
            </a:lvl9pPr>
          </a:lstStyle>
          <a:p/>
        </p:txBody>
      </p:sp>
      <p:sp>
        <p:nvSpPr>
          <p:cNvPr id="15" name="Google Shape;15;p3"/>
          <p:cNvSpPr txBox="1"/>
          <p:nvPr>
            <p:ph type="ctrTitle"/>
          </p:nvPr>
        </p:nvSpPr>
        <p:spPr>
          <a:xfrm>
            <a:off x="5180650" y="457300"/>
            <a:ext cx="3194700" cy="481200"/>
          </a:xfrm>
          <a:prstGeom prst="rect">
            <a:avLst/>
          </a:prstGeom>
          <a:noFill/>
        </p:spPr>
        <p:txBody>
          <a:bodyPr anchorCtr="0" anchor="ctr" bIns="91425" lIns="91425" spcFirstLastPara="1" rIns="91425" wrap="square" tIns="91425">
            <a:noAutofit/>
          </a:bodyPr>
          <a:lstStyle>
            <a:lvl1pPr lvl="0" rtl="0" algn="r">
              <a:spcBef>
                <a:spcPts val="0"/>
              </a:spcBef>
              <a:spcAft>
                <a:spcPts val="0"/>
              </a:spcAft>
              <a:buClr>
                <a:srgbClr val="2D406A"/>
              </a:buClr>
              <a:buSzPts val="2400"/>
              <a:buNone/>
              <a:defRPr b="0" sz="1800">
                <a:latin typeface="Staatliches"/>
                <a:ea typeface="Staatliches"/>
                <a:cs typeface="Staatliches"/>
                <a:sym typeface="Staatliches"/>
              </a:defRPr>
            </a:lvl1pPr>
            <a:lvl2pPr lvl="1" rtl="0" algn="ctr">
              <a:spcBef>
                <a:spcPts val="0"/>
              </a:spcBef>
              <a:spcAft>
                <a:spcPts val="0"/>
              </a:spcAft>
              <a:buClr>
                <a:srgbClr val="338987"/>
              </a:buClr>
              <a:buSzPts val="1800"/>
              <a:buNone/>
              <a:defRPr b="0" sz="1800">
                <a:solidFill>
                  <a:srgbClr val="338987"/>
                </a:solidFill>
              </a:defRPr>
            </a:lvl2pPr>
            <a:lvl3pPr lvl="2" rtl="0" algn="ctr">
              <a:spcBef>
                <a:spcPts val="0"/>
              </a:spcBef>
              <a:spcAft>
                <a:spcPts val="0"/>
              </a:spcAft>
              <a:buClr>
                <a:srgbClr val="338987"/>
              </a:buClr>
              <a:buSzPts val="1800"/>
              <a:buNone/>
              <a:defRPr b="0" sz="1800">
                <a:solidFill>
                  <a:srgbClr val="338987"/>
                </a:solidFill>
              </a:defRPr>
            </a:lvl3pPr>
            <a:lvl4pPr lvl="3" rtl="0" algn="ctr">
              <a:spcBef>
                <a:spcPts val="0"/>
              </a:spcBef>
              <a:spcAft>
                <a:spcPts val="0"/>
              </a:spcAft>
              <a:buClr>
                <a:srgbClr val="338987"/>
              </a:buClr>
              <a:buSzPts val="1800"/>
              <a:buNone/>
              <a:defRPr b="0" sz="1800">
                <a:solidFill>
                  <a:srgbClr val="338987"/>
                </a:solidFill>
              </a:defRPr>
            </a:lvl4pPr>
            <a:lvl5pPr lvl="4" rtl="0" algn="ctr">
              <a:spcBef>
                <a:spcPts val="0"/>
              </a:spcBef>
              <a:spcAft>
                <a:spcPts val="0"/>
              </a:spcAft>
              <a:buClr>
                <a:srgbClr val="338987"/>
              </a:buClr>
              <a:buSzPts val="1800"/>
              <a:buNone/>
              <a:defRPr b="0" sz="1800">
                <a:solidFill>
                  <a:srgbClr val="338987"/>
                </a:solidFill>
              </a:defRPr>
            </a:lvl5pPr>
            <a:lvl6pPr lvl="5" rtl="0" algn="ctr">
              <a:spcBef>
                <a:spcPts val="0"/>
              </a:spcBef>
              <a:spcAft>
                <a:spcPts val="0"/>
              </a:spcAft>
              <a:buClr>
                <a:srgbClr val="338987"/>
              </a:buClr>
              <a:buSzPts val="1800"/>
              <a:buNone/>
              <a:defRPr b="0" sz="1800">
                <a:solidFill>
                  <a:srgbClr val="338987"/>
                </a:solidFill>
              </a:defRPr>
            </a:lvl6pPr>
            <a:lvl7pPr lvl="6" rtl="0" algn="ctr">
              <a:spcBef>
                <a:spcPts val="0"/>
              </a:spcBef>
              <a:spcAft>
                <a:spcPts val="0"/>
              </a:spcAft>
              <a:buClr>
                <a:srgbClr val="338987"/>
              </a:buClr>
              <a:buSzPts val="1800"/>
              <a:buNone/>
              <a:defRPr b="0" sz="1800">
                <a:solidFill>
                  <a:srgbClr val="338987"/>
                </a:solidFill>
              </a:defRPr>
            </a:lvl7pPr>
            <a:lvl8pPr lvl="7" rtl="0" algn="ctr">
              <a:spcBef>
                <a:spcPts val="0"/>
              </a:spcBef>
              <a:spcAft>
                <a:spcPts val="0"/>
              </a:spcAft>
              <a:buClr>
                <a:srgbClr val="338987"/>
              </a:buClr>
              <a:buSzPts val="1800"/>
              <a:buNone/>
              <a:defRPr b="0" sz="1800">
                <a:solidFill>
                  <a:srgbClr val="338987"/>
                </a:solidFill>
              </a:defRPr>
            </a:lvl8pPr>
            <a:lvl9pPr lvl="8" rtl="0" algn="ctr">
              <a:spcBef>
                <a:spcPts val="0"/>
              </a:spcBef>
              <a:spcAft>
                <a:spcPts val="0"/>
              </a:spcAft>
              <a:buClr>
                <a:srgbClr val="338987"/>
              </a:buClr>
              <a:buSzPts val="1800"/>
              <a:buNone/>
              <a:defRPr b="0" sz="1800">
                <a:solidFill>
                  <a:srgbClr val="338987"/>
                </a:solidFill>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bg>
      <p:bgPr>
        <a:solidFill>
          <a:srgbClr val="FDF3E5">
            <a:alpha val="29620"/>
          </a:srgbClr>
        </a:solidFill>
      </p:bgPr>
    </p:bg>
    <p:spTree>
      <p:nvGrpSpPr>
        <p:cNvPr id="127" name="Shape 127"/>
        <p:cNvGrpSpPr/>
        <p:nvPr/>
      </p:nvGrpSpPr>
      <p:grpSpPr>
        <a:xfrm>
          <a:off x="0" y="0"/>
          <a:ext cx="0" cy="0"/>
          <a:chOff x="0" y="0"/>
          <a:chExt cx="0" cy="0"/>
        </a:xfrm>
      </p:grpSpPr>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28" name="Shape 128"/>
        <p:cNvGrpSpPr/>
        <p:nvPr/>
      </p:nvGrpSpPr>
      <p:grpSpPr>
        <a:xfrm>
          <a:off x="0" y="0"/>
          <a:ext cx="0" cy="0"/>
          <a:chOff x="0" y="0"/>
          <a:chExt cx="0" cy="0"/>
        </a:xfrm>
      </p:grpSpPr>
      <p:sp>
        <p:nvSpPr>
          <p:cNvPr id="129" name="Google Shape;129;p2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30" name="Google Shape;130;p2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31" name="Google Shape;131;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_14">
    <p:bg>
      <p:bgPr>
        <a:solidFill>
          <a:schemeClr val="dk1"/>
        </a:solidFill>
      </p:bgPr>
    </p:bg>
    <p:spTree>
      <p:nvGrpSpPr>
        <p:cNvPr id="16" name="Shape 16"/>
        <p:cNvGrpSpPr/>
        <p:nvPr/>
      </p:nvGrpSpPr>
      <p:grpSpPr>
        <a:xfrm>
          <a:off x="0" y="0"/>
          <a:ext cx="0" cy="0"/>
          <a:chOff x="0" y="0"/>
          <a:chExt cx="0" cy="0"/>
        </a:xfrm>
      </p:grpSpPr>
      <p:sp>
        <p:nvSpPr>
          <p:cNvPr id="17" name="Google Shape;17;p4"/>
          <p:cNvSpPr txBox="1"/>
          <p:nvPr>
            <p:ph type="ctrTitle"/>
          </p:nvPr>
        </p:nvSpPr>
        <p:spPr>
          <a:xfrm>
            <a:off x="3782800" y="1657625"/>
            <a:ext cx="2127300" cy="3204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F3F3F3"/>
              </a:buClr>
              <a:buSzPts val="1200"/>
              <a:buNone/>
              <a:defRPr b="0" sz="2400">
                <a:latin typeface="Staatliches"/>
                <a:ea typeface="Staatliches"/>
                <a:cs typeface="Staatliches"/>
                <a:sym typeface="Staatliches"/>
              </a:defRPr>
            </a:lvl1pPr>
            <a:lvl2pPr lvl="1" rtl="0">
              <a:spcBef>
                <a:spcPts val="0"/>
              </a:spcBef>
              <a:spcAft>
                <a:spcPts val="0"/>
              </a:spcAft>
              <a:buClr>
                <a:schemeClr val="dk1"/>
              </a:buClr>
              <a:buSzPts val="1200"/>
              <a:buNone/>
              <a:defRPr b="0" sz="1200">
                <a:solidFill>
                  <a:schemeClr val="dk1"/>
                </a:solidFill>
              </a:defRPr>
            </a:lvl2pPr>
            <a:lvl3pPr lvl="2" rtl="0">
              <a:spcBef>
                <a:spcPts val="0"/>
              </a:spcBef>
              <a:spcAft>
                <a:spcPts val="0"/>
              </a:spcAft>
              <a:buClr>
                <a:schemeClr val="dk1"/>
              </a:buClr>
              <a:buSzPts val="1200"/>
              <a:buNone/>
              <a:defRPr b="0" sz="1200">
                <a:solidFill>
                  <a:schemeClr val="dk1"/>
                </a:solidFill>
              </a:defRPr>
            </a:lvl3pPr>
            <a:lvl4pPr lvl="3" rtl="0">
              <a:spcBef>
                <a:spcPts val="0"/>
              </a:spcBef>
              <a:spcAft>
                <a:spcPts val="0"/>
              </a:spcAft>
              <a:buClr>
                <a:schemeClr val="dk1"/>
              </a:buClr>
              <a:buSzPts val="1200"/>
              <a:buNone/>
              <a:defRPr b="0" sz="1200">
                <a:solidFill>
                  <a:schemeClr val="dk1"/>
                </a:solidFill>
              </a:defRPr>
            </a:lvl4pPr>
            <a:lvl5pPr lvl="4" rtl="0">
              <a:spcBef>
                <a:spcPts val="0"/>
              </a:spcBef>
              <a:spcAft>
                <a:spcPts val="0"/>
              </a:spcAft>
              <a:buClr>
                <a:schemeClr val="dk1"/>
              </a:buClr>
              <a:buSzPts val="1200"/>
              <a:buNone/>
              <a:defRPr b="0" sz="1200">
                <a:solidFill>
                  <a:schemeClr val="dk1"/>
                </a:solidFill>
              </a:defRPr>
            </a:lvl5pPr>
            <a:lvl6pPr lvl="5" rtl="0">
              <a:spcBef>
                <a:spcPts val="0"/>
              </a:spcBef>
              <a:spcAft>
                <a:spcPts val="0"/>
              </a:spcAft>
              <a:buClr>
                <a:schemeClr val="dk1"/>
              </a:buClr>
              <a:buSzPts val="1200"/>
              <a:buNone/>
              <a:defRPr b="0" sz="1200">
                <a:solidFill>
                  <a:schemeClr val="dk1"/>
                </a:solidFill>
              </a:defRPr>
            </a:lvl6pPr>
            <a:lvl7pPr lvl="6" rtl="0">
              <a:spcBef>
                <a:spcPts val="0"/>
              </a:spcBef>
              <a:spcAft>
                <a:spcPts val="0"/>
              </a:spcAft>
              <a:buClr>
                <a:schemeClr val="dk1"/>
              </a:buClr>
              <a:buSzPts val="1200"/>
              <a:buNone/>
              <a:defRPr b="0" sz="1200">
                <a:solidFill>
                  <a:schemeClr val="dk1"/>
                </a:solidFill>
              </a:defRPr>
            </a:lvl7pPr>
            <a:lvl8pPr lvl="7" rtl="0">
              <a:spcBef>
                <a:spcPts val="0"/>
              </a:spcBef>
              <a:spcAft>
                <a:spcPts val="0"/>
              </a:spcAft>
              <a:buClr>
                <a:schemeClr val="dk1"/>
              </a:buClr>
              <a:buSzPts val="1200"/>
              <a:buNone/>
              <a:defRPr b="0" sz="1200">
                <a:solidFill>
                  <a:schemeClr val="dk1"/>
                </a:solidFill>
              </a:defRPr>
            </a:lvl8pPr>
            <a:lvl9pPr lvl="8" rtl="0">
              <a:spcBef>
                <a:spcPts val="0"/>
              </a:spcBef>
              <a:spcAft>
                <a:spcPts val="0"/>
              </a:spcAft>
              <a:buClr>
                <a:schemeClr val="dk1"/>
              </a:buClr>
              <a:buSzPts val="1200"/>
              <a:buNone/>
              <a:defRPr b="0" sz="1200">
                <a:solidFill>
                  <a:schemeClr val="dk1"/>
                </a:solidFill>
              </a:defRPr>
            </a:lvl9pPr>
          </a:lstStyle>
          <a:p/>
        </p:txBody>
      </p:sp>
      <p:sp>
        <p:nvSpPr>
          <p:cNvPr id="18" name="Google Shape;18;p4"/>
          <p:cNvSpPr txBox="1"/>
          <p:nvPr>
            <p:ph idx="2" type="ctrTitle"/>
          </p:nvPr>
        </p:nvSpPr>
        <p:spPr>
          <a:xfrm>
            <a:off x="3782800" y="3482450"/>
            <a:ext cx="2309400" cy="3204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F3F3F3"/>
              </a:buClr>
              <a:buSzPts val="1200"/>
              <a:buNone/>
              <a:defRPr b="0" sz="2400">
                <a:latin typeface="Staatliches"/>
                <a:ea typeface="Staatliches"/>
                <a:cs typeface="Staatliches"/>
                <a:sym typeface="Staatliches"/>
              </a:defRPr>
            </a:lvl1pPr>
            <a:lvl2pPr lvl="1" rtl="0">
              <a:spcBef>
                <a:spcPts val="0"/>
              </a:spcBef>
              <a:spcAft>
                <a:spcPts val="0"/>
              </a:spcAft>
              <a:buClr>
                <a:schemeClr val="dk1"/>
              </a:buClr>
              <a:buSzPts val="1200"/>
              <a:buNone/>
              <a:defRPr b="0" sz="1200">
                <a:solidFill>
                  <a:schemeClr val="dk1"/>
                </a:solidFill>
              </a:defRPr>
            </a:lvl2pPr>
            <a:lvl3pPr lvl="2" rtl="0">
              <a:spcBef>
                <a:spcPts val="0"/>
              </a:spcBef>
              <a:spcAft>
                <a:spcPts val="0"/>
              </a:spcAft>
              <a:buClr>
                <a:schemeClr val="dk1"/>
              </a:buClr>
              <a:buSzPts val="1200"/>
              <a:buNone/>
              <a:defRPr b="0" sz="1200">
                <a:solidFill>
                  <a:schemeClr val="dk1"/>
                </a:solidFill>
              </a:defRPr>
            </a:lvl3pPr>
            <a:lvl4pPr lvl="3" rtl="0">
              <a:spcBef>
                <a:spcPts val="0"/>
              </a:spcBef>
              <a:spcAft>
                <a:spcPts val="0"/>
              </a:spcAft>
              <a:buClr>
                <a:schemeClr val="dk1"/>
              </a:buClr>
              <a:buSzPts val="1200"/>
              <a:buNone/>
              <a:defRPr b="0" sz="1200">
                <a:solidFill>
                  <a:schemeClr val="dk1"/>
                </a:solidFill>
              </a:defRPr>
            </a:lvl4pPr>
            <a:lvl5pPr lvl="4" rtl="0">
              <a:spcBef>
                <a:spcPts val="0"/>
              </a:spcBef>
              <a:spcAft>
                <a:spcPts val="0"/>
              </a:spcAft>
              <a:buClr>
                <a:schemeClr val="dk1"/>
              </a:buClr>
              <a:buSzPts val="1200"/>
              <a:buNone/>
              <a:defRPr b="0" sz="1200">
                <a:solidFill>
                  <a:schemeClr val="dk1"/>
                </a:solidFill>
              </a:defRPr>
            </a:lvl5pPr>
            <a:lvl6pPr lvl="5" rtl="0">
              <a:spcBef>
                <a:spcPts val="0"/>
              </a:spcBef>
              <a:spcAft>
                <a:spcPts val="0"/>
              </a:spcAft>
              <a:buClr>
                <a:schemeClr val="dk1"/>
              </a:buClr>
              <a:buSzPts val="1200"/>
              <a:buNone/>
              <a:defRPr b="0" sz="1200">
                <a:solidFill>
                  <a:schemeClr val="dk1"/>
                </a:solidFill>
              </a:defRPr>
            </a:lvl6pPr>
            <a:lvl7pPr lvl="6" rtl="0">
              <a:spcBef>
                <a:spcPts val="0"/>
              </a:spcBef>
              <a:spcAft>
                <a:spcPts val="0"/>
              </a:spcAft>
              <a:buClr>
                <a:schemeClr val="dk1"/>
              </a:buClr>
              <a:buSzPts val="1200"/>
              <a:buNone/>
              <a:defRPr b="0" sz="1200">
                <a:solidFill>
                  <a:schemeClr val="dk1"/>
                </a:solidFill>
              </a:defRPr>
            </a:lvl7pPr>
            <a:lvl8pPr lvl="7" rtl="0">
              <a:spcBef>
                <a:spcPts val="0"/>
              </a:spcBef>
              <a:spcAft>
                <a:spcPts val="0"/>
              </a:spcAft>
              <a:buClr>
                <a:schemeClr val="dk1"/>
              </a:buClr>
              <a:buSzPts val="1200"/>
              <a:buNone/>
              <a:defRPr b="0" sz="1200">
                <a:solidFill>
                  <a:schemeClr val="dk1"/>
                </a:solidFill>
              </a:defRPr>
            </a:lvl8pPr>
            <a:lvl9pPr lvl="8" rtl="0">
              <a:spcBef>
                <a:spcPts val="0"/>
              </a:spcBef>
              <a:spcAft>
                <a:spcPts val="0"/>
              </a:spcAft>
              <a:buClr>
                <a:schemeClr val="dk1"/>
              </a:buClr>
              <a:buSzPts val="1200"/>
              <a:buNone/>
              <a:defRPr b="0" sz="1200">
                <a:solidFill>
                  <a:schemeClr val="dk1"/>
                </a:solidFill>
              </a:defRPr>
            </a:lvl9pPr>
          </a:lstStyle>
          <a:p/>
        </p:txBody>
      </p:sp>
      <p:sp>
        <p:nvSpPr>
          <p:cNvPr id="19" name="Google Shape;19;p4"/>
          <p:cNvSpPr txBox="1"/>
          <p:nvPr>
            <p:ph idx="3" type="ctrTitle"/>
          </p:nvPr>
        </p:nvSpPr>
        <p:spPr>
          <a:xfrm>
            <a:off x="6235575" y="1657625"/>
            <a:ext cx="2253600" cy="3204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F3F3F3"/>
              </a:buClr>
              <a:buSzPts val="1200"/>
              <a:buNone/>
              <a:defRPr b="0" sz="2400">
                <a:latin typeface="Staatliches"/>
                <a:ea typeface="Staatliches"/>
                <a:cs typeface="Staatliches"/>
                <a:sym typeface="Staatliches"/>
              </a:defRPr>
            </a:lvl1pPr>
            <a:lvl2pPr lvl="1" rtl="0">
              <a:spcBef>
                <a:spcPts val="0"/>
              </a:spcBef>
              <a:spcAft>
                <a:spcPts val="0"/>
              </a:spcAft>
              <a:buClr>
                <a:schemeClr val="dk1"/>
              </a:buClr>
              <a:buSzPts val="1200"/>
              <a:buNone/>
              <a:defRPr b="0" sz="1200">
                <a:solidFill>
                  <a:schemeClr val="dk1"/>
                </a:solidFill>
              </a:defRPr>
            </a:lvl2pPr>
            <a:lvl3pPr lvl="2" rtl="0">
              <a:spcBef>
                <a:spcPts val="0"/>
              </a:spcBef>
              <a:spcAft>
                <a:spcPts val="0"/>
              </a:spcAft>
              <a:buClr>
                <a:schemeClr val="dk1"/>
              </a:buClr>
              <a:buSzPts val="1200"/>
              <a:buNone/>
              <a:defRPr b="0" sz="1200">
                <a:solidFill>
                  <a:schemeClr val="dk1"/>
                </a:solidFill>
              </a:defRPr>
            </a:lvl3pPr>
            <a:lvl4pPr lvl="3" rtl="0">
              <a:spcBef>
                <a:spcPts val="0"/>
              </a:spcBef>
              <a:spcAft>
                <a:spcPts val="0"/>
              </a:spcAft>
              <a:buClr>
                <a:schemeClr val="dk1"/>
              </a:buClr>
              <a:buSzPts val="1200"/>
              <a:buNone/>
              <a:defRPr b="0" sz="1200">
                <a:solidFill>
                  <a:schemeClr val="dk1"/>
                </a:solidFill>
              </a:defRPr>
            </a:lvl4pPr>
            <a:lvl5pPr lvl="4" rtl="0">
              <a:spcBef>
                <a:spcPts val="0"/>
              </a:spcBef>
              <a:spcAft>
                <a:spcPts val="0"/>
              </a:spcAft>
              <a:buClr>
                <a:schemeClr val="dk1"/>
              </a:buClr>
              <a:buSzPts val="1200"/>
              <a:buNone/>
              <a:defRPr b="0" sz="1200">
                <a:solidFill>
                  <a:schemeClr val="dk1"/>
                </a:solidFill>
              </a:defRPr>
            </a:lvl5pPr>
            <a:lvl6pPr lvl="5" rtl="0">
              <a:spcBef>
                <a:spcPts val="0"/>
              </a:spcBef>
              <a:spcAft>
                <a:spcPts val="0"/>
              </a:spcAft>
              <a:buClr>
                <a:schemeClr val="dk1"/>
              </a:buClr>
              <a:buSzPts val="1200"/>
              <a:buNone/>
              <a:defRPr b="0" sz="1200">
                <a:solidFill>
                  <a:schemeClr val="dk1"/>
                </a:solidFill>
              </a:defRPr>
            </a:lvl6pPr>
            <a:lvl7pPr lvl="6" rtl="0">
              <a:spcBef>
                <a:spcPts val="0"/>
              </a:spcBef>
              <a:spcAft>
                <a:spcPts val="0"/>
              </a:spcAft>
              <a:buClr>
                <a:schemeClr val="dk1"/>
              </a:buClr>
              <a:buSzPts val="1200"/>
              <a:buNone/>
              <a:defRPr b="0" sz="1200">
                <a:solidFill>
                  <a:schemeClr val="dk1"/>
                </a:solidFill>
              </a:defRPr>
            </a:lvl7pPr>
            <a:lvl8pPr lvl="7" rtl="0">
              <a:spcBef>
                <a:spcPts val="0"/>
              </a:spcBef>
              <a:spcAft>
                <a:spcPts val="0"/>
              </a:spcAft>
              <a:buClr>
                <a:schemeClr val="dk1"/>
              </a:buClr>
              <a:buSzPts val="1200"/>
              <a:buNone/>
              <a:defRPr b="0" sz="1200">
                <a:solidFill>
                  <a:schemeClr val="dk1"/>
                </a:solidFill>
              </a:defRPr>
            </a:lvl8pPr>
            <a:lvl9pPr lvl="8" rtl="0">
              <a:spcBef>
                <a:spcPts val="0"/>
              </a:spcBef>
              <a:spcAft>
                <a:spcPts val="0"/>
              </a:spcAft>
              <a:buClr>
                <a:schemeClr val="dk1"/>
              </a:buClr>
              <a:buSzPts val="1200"/>
              <a:buNone/>
              <a:defRPr b="0" sz="1200">
                <a:solidFill>
                  <a:schemeClr val="dk1"/>
                </a:solidFill>
              </a:defRPr>
            </a:lvl9pPr>
          </a:lstStyle>
          <a:p/>
        </p:txBody>
      </p:sp>
      <p:sp>
        <p:nvSpPr>
          <p:cNvPr id="20" name="Google Shape;20;p4"/>
          <p:cNvSpPr txBox="1"/>
          <p:nvPr>
            <p:ph idx="4" type="ctrTitle"/>
          </p:nvPr>
        </p:nvSpPr>
        <p:spPr>
          <a:xfrm>
            <a:off x="6235575" y="3482450"/>
            <a:ext cx="2253600" cy="3204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F3F3F3"/>
              </a:buClr>
              <a:buSzPts val="1200"/>
              <a:buNone/>
              <a:defRPr b="0" sz="2400">
                <a:latin typeface="Staatliches"/>
                <a:ea typeface="Staatliches"/>
                <a:cs typeface="Staatliches"/>
                <a:sym typeface="Staatliches"/>
              </a:defRPr>
            </a:lvl1pPr>
            <a:lvl2pPr lvl="1" rtl="0">
              <a:spcBef>
                <a:spcPts val="0"/>
              </a:spcBef>
              <a:spcAft>
                <a:spcPts val="0"/>
              </a:spcAft>
              <a:buClr>
                <a:schemeClr val="dk1"/>
              </a:buClr>
              <a:buSzPts val="1200"/>
              <a:buNone/>
              <a:defRPr b="0" sz="1200">
                <a:solidFill>
                  <a:schemeClr val="dk1"/>
                </a:solidFill>
              </a:defRPr>
            </a:lvl2pPr>
            <a:lvl3pPr lvl="2" rtl="0">
              <a:spcBef>
                <a:spcPts val="0"/>
              </a:spcBef>
              <a:spcAft>
                <a:spcPts val="0"/>
              </a:spcAft>
              <a:buClr>
                <a:schemeClr val="dk1"/>
              </a:buClr>
              <a:buSzPts val="1200"/>
              <a:buNone/>
              <a:defRPr b="0" sz="1200">
                <a:solidFill>
                  <a:schemeClr val="dk1"/>
                </a:solidFill>
              </a:defRPr>
            </a:lvl3pPr>
            <a:lvl4pPr lvl="3" rtl="0">
              <a:spcBef>
                <a:spcPts val="0"/>
              </a:spcBef>
              <a:spcAft>
                <a:spcPts val="0"/>
              </a:spcAft>
              <a:buClr>
                <a:schemeClr val="dk1"/>
              </a:buClr>
              <a:buSzPts val="1200"/>
              <a:buNone/>
              <a:defRPr b="0" sz="1200">
                <a:solidFill>
                  <a:schemeClr val="dk1"/>
                </a:solidFill>
              </a:defRPr>
            </a:lvl4pPr>
            <a:lvl5pPr lvl="4" rtl="0">
              <a:spcBef>
                <a:spcPts val="0"/>
              </a:spcBef>
              <a:spcAft>
                <a:spcPts val="0"/>
              </a:spcAft>
              <a:buClr>
                <a:schemeClr val="dk1"/>
              </a:buClr>
              <a:buSzPts val="1200"/>
              <a:buNone/>
              <a:defRPr b="0" sz="1200">
                <a:solidFill>
                  <a:schemeClr val="dk1"/>
                </a:solidFill>
              </a:defRPr>
            </a:lvl5pPr>
            <a:lvl6pPr lvl="5" rtl="0">
              <a:spcBef>
                <a:spcPts val="0"/>
              </a:spcBef>
              <a:spcAft>
                <a:spcPts val="0"/>
              </a:spcAft>
              <a:buClr>
                <a:schemeClr val="dk1"/>
              </a:buClr>
              <a:buSzPts val="1200"/>
              <a:buNone/>
              <a:defRPr b="0" sz="1200">
                <a:solidFill>
                  <a:schemeClr val="dk1"/>
                </a:solidFill>
              </a:defRPr>
            </a:lvl6pPr>
            <a:lvl7pPr lvl="6" rtl="0">
              <a:spcBef>
                <a:spcPts val="0"/>
              </a:spcBef>
              <a:spcAft>
                <a:spcPts val="0"/>
              </a:spcAft>
              <a:buClr>
                <a:schemeClr val="dk1"/>
              </a:buClr>
              <a:buSzPts val="1200"/>
              <a:buNone/>
              <a:defRPr b="0" sz="1200">
                <a:solidFill>
                  <a:schemeClr val="dk1"/>
                </a:solidFill>
              </a:defRPr>
            </a:lvl7pPr>
            <a:lvl8pPr lvl="7" rtl="0">
              <a:spcBef>
                <a:spcPts val="0"/>
              </a:spcBef>
              <a:spcAft>
                <a:spcPts val="0"/>
              </a:spcAft>
              <a:buClr>
                <a:schemeClr val="dk1"/>
              </a:buClr>
              <a:buSzPts val="1200"/>
              <a:buNone/>
              <a:defRPr b="0" sz="1200">
                <a:solidFill>
                  <a:schemeClr val="dk1"/>
                </a:solidFill>
              </a:defRPr>
            </a:lvl8pPr>
            <a:lvl9pPr lvl="8" rtl="0">
              <a:spcBef>
                <a:spcPts val="0"/>
              </a:spcBef>
              <a:spcAft>
                <a:spcPts val="0"/>
              </a:spcAft>
              <a:buClr>
                <a:schemeClr val="dk1"/>
              </a:buClr>
              <a:buSzPts val="1200"/>
              <a:buNone/>
              <a:defRPr b="0" sz="1200">
                <a:solidFill>
                  <a:schemeClr val="dk1"/>
                </a:solidFill>
              </a:defRPr>
            </a:lvl9pPr>
          </a:lstStyle>
          <a:p/>
        </p:txBody>
      </p:sp>
      <p:sp>
        <p:nvSpPr>
          <p:cNvPr id="21" name="Google Shape;21;p4"/>
          <p:cNvSpPr txBox="1"/>
          <p:nvPr>
            <p:ph idx="1" type="subTitle"/>
          </p:nvPr>
        </p:nvSpPr>
        <p:spPr>
          <a:xfrm>
            <a:off x="3782800" y="1837203"/>
            <a:ext cx="1899900" cy="503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F3F3F3"/>
              </a:buClr>
              <a:buSzPts val="1000"/>
              <a:buNone/>
              <a:defRPr/>
            </a:lvl1pPr>
            <a:lvl2pPr lvl="1" rtl="0">
              <a:lnSpc>
                <a:spcPct val="100000"/>
              </a:lnSpc>
              <a:spcBef>
                <a:spcPts val="0"/>
              </a:spcBef>
              <a:spcAft>
                <a:spcPts val="0"/>
              </a:spcAft>
              <a:buClr>
                <a:schemeClr val="dk1"/>
              </a:buClr>
              <a:buSzPts val="1000"/>
              <a:buNone/>
              <a:defRPr sz="1000">
                <a:solidFill>
                  <a:schemeClr val="dk1"/>
                </a:solidFill>
              </a:defRPr>
            </a:lvl2pPr>
            <a:lvl3pPr lvl="2" rtl="0">
              <a:lnSpc>
                <a:spcPct val="100000"/>
              </a:lnSpc>
              <a:spcBef>
                <a:spcPts val="0"/>
              </a:spcBef>
              <a:spcAft>
                <a:spcPts val="0"/>
              </a:spcAft>
              <a:buClr>
                <a:schemeClr val="dk1"/>
              </a:buClr>
              <a:buSzPts val="1000"/>
              <a:buNone/>
              <a:defRPr sz="1000">
                <a:solidFill>
                  <a:schemeClr val="dk1"/>
                </a:solidFill>
              </a:defRPr>
            </a:lvl3pPr>
            <a:lvl4pPr lvl="3" rtl="0">
              <a:lnSpc>
                <a:spcPct val="100000"/>
              </a:lnSpc>
              <a:spcBef>
                <a:spcPts val="0"/>
              </a:spcBef>
              <a:spcAft>
                <a:spcPts val="0"/>
              </a:spcAft>
              <a:buClr>
                <a:schemeClr val="dk1"/>
              </a:buClr>
              <a:buSzPts val="1000"/>
              <a:buNone/>
              <a:defRPr sz="1000">
                <a:solidFill>
                  <a:schemeClr val="dk1"/>
                </a:solidFill>
              </a:defRPr>
            </a:lvl4pPr>
            <a:lvl5pPr lvl="4" rtl="0">
              <a:lnSpc>
                <a:spcPct val="100000"/>
              </a:lnSpc>
              <a:spcBef>
                <a:spcPts val="0"/>
              </a:spcBef>
              <a:spcAft>
                <a:spcPts val="0"/>
              </a:spcAft>
              <a:buClr>
                <a:schemeClr val="dk1"/>
              </a:buClr>
              <a:buSzPts val="1000"/>
              <a:buNone/>
              <a:defRPr sz="1000">
                <a:solidFill>
                  <a:schemeClr val="dk1"/>
                </a:solidFill>
              </a:defRPr>
            </a:lvl5pPr>
            <a:lvl6pPr lvl="5" rtl="0">
              <a:lnSpc>
                <a:spcPct val="100000"/>
              </a:lnSpc>
              <a:spcBef>
                <a:spcPts val="0"/>
              </a:spcBef>
              <a:spcAft>
                <a:spcPts val="0"/>
              </a:spcAft>
              <a:buClr>
                <a:schemeClr val="dk1"/>
              </a:buClr>
              <a:buSzPts val="1000"/>
              <a:buNone/>
              <a:defRPr sz="1000">
                <a:solidFill>
                  <a:schemeClr val="dk1"/>
                </a:solidFill>
              </a:defRPr>
            </a:lvl6pPr>
            <a:lvl7pPr lvl="6" rtl="0">
              <a:lnSpc>
                <a:spcPct val="100000"/>
              </a:lnSpc>
              <a:spcBef>
                <a:spcPts val="0"/>
              </a:spcBef>
              <a:spcAft>
                <a:spcPts val="0"/>
              </a:spcAft>
              <a:buClr>
                <a:schemeClr val="dk1"/>
              </a:buClr>
              <a:buSzPts val="1000"/>
              <a:buNone/>
              <a:defRPr sz="1000">
                <a:solidFill>
                  <a:schemeClr val="dk1"/>
                </a:solidFill>
              </a:defRPr>
            </a:lvl7pPr>
            <a:lvl8pPr lvl="7" rtl="0">
              <a:lnSpc>
                <a:spcPct val="100000"/>
              </a:lnSpc>
              <a:spcBef>
                <a:spcPts val="0"/>
              </a:spcBef>
              <a:spcAft>
                <a:spcPts val="0"/>
              </a:spcAft>
              <a:buClr>
                <a:schemeClr val="dk1"/>
              </a:buClr>
              <a:buSzPts val="1000"/>
              <a:buNone/>
              <a:defRPr sz="1000">
                <a:solidFill>
                  <a:schemeClr val="dk1"/>
                </a:solidFill>
              </a:defRPr>
            </a:lvl8pPr>
            <a:lvl9pPr lvl="8" rtl="0">
              <a:lnSpc>
                <a:spcPct val="100000"/>
              </a:lnSpc>
              <a:spcBef>
                <a:spcPts val="0"/>
              </a:spcBef>
              <a:spcAft>
                <a:spcPts val="0"/>
              </a:spcAft>
              <a:buClr>
                <a:schemeClr val="dk1"/>
              </a:buClr>
              <a:buSzPts val="1000"/>
              <a:buNone/>
              <a:defRPr sz="1000">
                <a:solidFill>
                  <a:schemeClr val="dk1"/>
                </a:solidFill>
              </a:defRPr>
            </a:lvl9pPr>
          </a:lstStyle>
          <a:p/>
        </p:txBody>
      </p:sp>
      <p:sp>
        <p:nvSpPr>
          <p:cNvPr id="22" name="Google Shape;22;p4"/>
          <p:cNvSpPr txBox="1"/>
          <p:nvPr>
            <p:ph idx="5" type="subTitle"/>
          </p:nvPr>
        </p:nvSpPr>
        <p:spPr>
          <a:xfrm>
            <a:off x="3782800" y="3659793"/>
            <a:ext cx="1899900" cy="503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FCBF4A"/>
              </a:buClr>
              <a:buSzPts val="1000"/>
              <a:buNone/>
              <a:defRPr/>
            </a:lvl1pPr>
            <a:lvl2pPr lvl="1" rtl="0">
              <a:lnSpc>
                <a:spcPct val="100000"/>
              </a:lnSpc>
              <a:spcBef>
                <a:spcPts val="0"/>
              </a:spcBef>
              <a:spcAft>
                <a:spcPts val="0"/>
              </a:spcAft>
              <a:buClr>
                <a:srgbClr val="FCBF4A"/>
              </a:buClr>
              <a:buSzPts val="1000"/>
              <a:buNone/>
              <a:defRPr sz="1000">
                <a:solidFill>
                  <a:srgbClr val="FCBF4A"/>
                </a:solidFill>
              </a:defRPr>
            </a:lvl2pPr>
            <a:lvl3pPr lvl="2" rtl="0">
              <a:lnSpc>
                <a:spcPct val="100000"/>
              </a:lnSpc>
              <a:spcBef>
                <a:spcPts val="0"/>
              </a:spcBef>
              <a:spcAft>
                <a:spcPts val="0"/>
              </a:spcAft>
              <a:buClr>
                <a:srgbClr val="FCBF4A"/>
              </a:buClr>
              <a:buSzPts val="1000"/>
              <a:buNone/>
              <a:defRPr sz="1000">
                <a:solidFill>
                  <a:srgbClr val="FCBF4A"/>
                </a:solidFill>
              </a:defRPr>
            </a:lvl3pPr>
            <a:lvl4pPr lvl="3" rtl="0">
              <a:lnSpc>
                <a:spcPct val="100000"/>
              </a:lnSpc>
              <a:spcBef>
                <a:spcPts val="0"/>
              </a:spcBef>
              <a:spcAft>
                <a:spcPts val="0"/>
              </a:spcAft>
              <a:buClr>
                <a:srgbClr val="FCBF4A"/>
              </a:buClr>
              <a:buSzPts val="1000"/>
              <a:buNone/>
              <a:defRPr sz="1000">
                <a:solidFill>
                  <a:srgbClr val="FCBF4A"/>
                </a:solidFill>
              </a:defRPr>
            </a:lvl4pPr>
            <a:lvl5pPr lvl="4" rtl="0">
              <a:lnSpc>
                <a:spcPct val="100000"/>
              </a:lnSpc>
              <a:spcBef>
                <a:spcPts val="0"/>
              </a:spcBef>
              <a:spcAft>
                <a:spcPts val="0"/>
              </a:spcAft>
              <a:buClr>
                <a:srgbClr val="FCBF4A"/>
              </a:buClr>
              <a:buSzPts val="1000"/>
              <a:buNone/>
              <a:defRPr sz="1000">
                <a:solidFill>
                  <a:srgbClr val="FCBF4A"/>
                </a:solidFill>
              </a:defRPr>
            </a:lvl5pPr>
            <a:lvl6pPr lvl="5" rtl="0">
              <a:lnSpc>
                <a:spcPct val="100000"/>
              </a:lnSpc>
              <a:spcBef>
                <a:spcPts val="0"/>
              </a:spcBef>
              <a:spcAft>
                <a:spcPts val="0"/>
              </a:spcAft>
              <a:buClr>
                <a:srgbClr val="FCBF4A"/>
              </a:buClr>
              <a:buSzPts val="1000"/>
              <a:buNone/>
              <a:defRPr sz="1000">
                <a:solidFill>
                  <a:srgbClr val="FCBF4A"/>
                </a:solidFill>
              </a:defRPr>
            </a:lvl6pPr>
            <a:lvl7pPr lvl="6" rtl="0">
              <a:lnSpc>
                <a:spcPct val="100000"/>
              </a:lnSpc>
              <a:spcBef>
                <a:spcPts val="0"/>
              </a:spcBef>
              <a:spcAft>
                <a:spcPts val="0"/>
              </a:spcAft>
              <a:buClr>
                <a:srgbClr val="FCBF4A"/>
              </a:buClr>
              <a:buSzPts val="1000"/>
              <a:buNone/>
              <a:defRPr sz="1000">
                <a:solidFill>
                  <a:srgbClr val="FCBF4A"/>
                </a:solidFill>
              </a:defRPr>
            </a:lvl7pPr>
            <a:lvl8pPr lvl="7" rtl="0">
              <a:lnSpc>
                <a:spcPct val="100000"/>
              </a:lnSpc>
              <a:spcBef>
                <a:spcPts val="0"/>
              </a:spcBef>
              <a:spcAft>
                <a:spcPts val="0"/>
              </a:spcAft>
              <a:buClr>
                <a:srgbClr val="FCBF4A"/>
              </a:buClr>
              <a:buSzPts val="1000"/>
              <a:buNone/>
              <a:defRPr sz="1000">
                <a:solidFill>
                  <a:srgbClr val="FCBF4A"/>
                </a:solidFill>
              </a:defRPr>
            </a:lvl8pPr>
            <a:lvl9pPr lvl="8" rtl="0">
              <a:lnSpc>
                <a:spcPct val="100000"/>
              </a:lnSpc>
              <a:spcBef>
                <a:spcPts val="0"/>
              </a:spcBef>
              <a:spcAft>
                <a:spcPts val="0"/>
              </a:spcAft>
              <a:buClr>
                <a:srgbClr val="FCBF4A"/>
              </a:buClr>
              <a:buSzPts val="1000"/>
              <a:buNone/>
              <a:defRPr sz="1000">
                <a:solidFill>
                  <a:srgbClr val="FCBF4A"/>
                </a:solidFill>
              </a:defRPr>
            </a:lvl9pPr>
          </a:lstStyle>
          <a:p/>
        </p:txBody>
      </p:sp>
      <p:sp>
        <p:nvSpPr>
          <p:cNvPr id="23" name="Google Shape;23;p4"/>
          <p:cNvSpPr txBox="1"/>
          <p:nvPr>
            <p:ph idx="6" type="subTitle"/>
          </p:nvPr>
        </p:nvSpPr>
        <p:spPr>
          <a:xfrm>
            <a:off x="6235575" y="1837203"/>
            <a:ext cx="1899900" cy="503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F3F3F3"/>
              </a:buClr>
              <a:buSzPts val="1000"/>
              <a:buNone/>
              <a:defRPr/>
            </a:lvl1pPr>
            <a:lvl2pPr lvl="1" rtl="0">
              <a:lnSpc>
                <a:spcPct val="100000"/>
              </a:lnSpc>
              <a:spcBef>
                <a:spcPts val="0"/>
              </a:spcBef>
              <a:spcAft>
                <a:spcPts val="0"/>
              </a:spcAft>
              <a:buClr>
                <a:schemeClr val="dk1"/>
              </a:buClr>
              <a:buSzPts val="1000"/>
              <a:buNone/>
              <a:defRPr sz="1000">
                <a:solidFill>
                  <a:schemeClr val="dk1"/>
                </a:solidFill>
              </a:defRPr>
            </a:lvl2pPr>
            <a:lvl3pPr lvl="2" rtl="0">
              <a:lnSpc>
                <a:spcPct val="100000"/>
              </a:lnSpc>
              <a:spcBef>
                <a:spcPts val="0"/>
              </a:spcBef>
              <a:spcAft>
                <a:spcPts val="0"/>
              </a:spcAft>
              <a:buClr>
                <a:schemeClr val="dk1"/>
              </a:buClr>
              <a:buSzPts val="1000"/>
              <a:buNone/>
              <a:defRPr sz="1000">
                <a:solidFill>
                  <a:schemeClr val="dk1"/>
                </a:solidFill>
              </a:defRPr>
            </a:lvl3pPr>
            <a:lvl4pPr lvl="3" rtl="0">
              <a:lnSpc>
                <a:spcPct val="100000"/>
              </a:lnSpc>
              <a:spcBef>
                <a:spcPts val="0"/>
              </a:spcBef>
              <a:spcAft>
                <a:spcPts val="0"/>
              </a:spcAft>
              <a:buClr>
                <a:schemeClr val="dk1"/>
              </a:buClr>
              <a:buSzPts val="1000"/>
              <a:buNone/>
              <a:defRPr sz="1000">
                <a:solidFill>
                  <a:schemeClr val="dk1"/>
                </a:solidFill>
              </a:defRPr>
            </a:lvl4pPr>
            <a:lvl5pPr lvl="4" rtl="0">
              <a:lnSpc>
                <a:spcPct val="100000"/>
              </a:lnSpc>
              <a:spcBef>
                <a:spcPts val="0"/>
              </a:spcBef>
              <a:spcAft>
                <a:spcPts val="0"/>
              </a:spcAft>
              <a:buClr>
                <a:schemeClr val="dk1"/>
              </a:buClr>
              <a:buSzPts val="1000"/>
              <a:buNone/>
              <a:defRPr sz="1000">
                <a:solidFill>
                  <a:schemeClr val="dk1"/>
                </a:solidFill>
              </a:defRPr>
            </a:lvl5pPr>
            <a:lvl6pPr lvl="5" rtl="0">
              <a:lnSpc>
                <a:spcPct val="100000"/>
              </a:lnSpc>
              <a:spcBef>
                <a:spcPts val="0"/>
              </a:spcBef>
              <a:spcAft>
                <a:spcPts val="0"/>
              </a:spcAft>
              <a:buClr>
                <a:schemeClr val="dk1"/>
              </a:buClr>
              <a:buSzPts val="1000"/>
              <a:buNone/>
              <a:defRPr sz="1000">
                <a:solidFill>
                  <a:schemeClr val="dk1"/>
                </a:solidFill>
              </a:defRPr>
            </a:lvl6pPr>
            <a:lvl7pPr lvl="6" rtl="0">
              <a:lnSpc>
                <a:spcPct val="100000"/>
              </a:lnSpc>
              <a:spcBef>
                <a:spcPts val="0"/>
              </a:spcBef>
              <a:spcAft>
                <a:spcPts val="0"/>
              </a:spcAft>
              <a:buClr>
                <a:schemeClr val="dk1"/>
              </a:buClr>
              <a:buSzPts val="1000"/>
              <a:buNone/>
              <a:defRPr sz="1000">
                <a:solidFill>
                  <a:schemeClr val="dk1"/>
                </a:solidFill>
              </a:defRPr>
            </a:lvl7pPr>
            <a:lvl8pPr lvl="7" rtl="0">
              <a:lnSpc>
                <a:spcPct val="100000"/>
              </a:lnSpc>
              <a:spcBef>
                <a:spcPts val="0"/>
              </a:spcBef>
              <a:spcAft>
                <a:spcPts val="0"/>
              </a:spcAft>
              <a:buClr>
                <a:schemeClr val="dk1"/>
              </a:buClr>
              <a:buSzPts val="1000"/>
              <a:buNone/>
              <a:defRPr sz="1000">
                <a:solidFill>
                  <a:schemeClr val="dk1"/>
                </a:solidFill>
              </a:defRPr>
            </a:lvl8pPr>
            <a:lvl9pPr lvl="8" rtl="0">
              <a:lnSpc>
                <a:spcPct val="100000"/>
              </a:lnSpc>
              <a:spcBef>
                <a:spcPts val="0"/>
              </a:spcBef>
              <a:spcAft>
                <a:spcPts val="0"/>
              </a:spcAft>
              <a:buClr>
                <a:schemeClr val="dk1"/>
              </a:buClr>
              <a:buSzPts val="1000"/>
              <a:buNone/>
              <a:defRPr sz="1000">
                <a:solidFill>
                  <a:schemeClr val="dk1"/>
                </a:solidFill>
              </a:defRPr>
            </a:lvl9pPr>
          </a:lstStyle>
          <a:p/>
        </p:txBody>
      </p:sp>
      <p:sp>
        <p:nvSpPr>
          <p:cNvPr id="24" name="Google Shape;24;p4"/>
          <p:cNvSpPr txBox="1"/>
          <p:nvPr>
            <p:ph idx="7" type="subTitle"/>
          </p:nvPr>
        </p:nvSpPr>
        <p:spPr>
          <a:xfrm>
            <a:off x="6235575" y="3659793"/>
            <a:ext cx="1899900" cy="503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FCBF4A"/>
              </a:buClr>
              <a:buSzPts val="1000"/>
              <a:buNone/>
              <a:defRPr/>
            </a:lvl1pPr>
            <a:lvl2pPr lvl="1" rtl="0">
              <a:lnSpc>
                <a:spcPct val="100000"/>
              </a:lnSpc>
              <a:spcBef>
                <a:spcPts val="0"/>
              </a:spcBef>
              <a:spcAft>
                <a:spcPts val="0"/>
              </a:spcAft>
              <a:buClr>
                <a:srgbClr val="FCBF4A"/>
              </a:buClr>
              <a:buSzPts val="1000"/>
              <a:buNone/>
              <a:defRPr sz="1000">
                <a:solidFill>
                  <a:srgbClr val="FCBF4A"/>
                </a:solidFill>
              </a:defRPr>
            </a:lvl2pPr>
            <a:lvl3pPr lvl="2" rtl="0">
              <a:lnSpc>
                <a:spcPct val="100000"/>
              </a:lnSpc>
              <a:spcBef>
                <a:spcPts val="0"/>
              </a:spcBef>
              <a:spcAft>
                <a:spcPts val="0"/>
              </a:spcAft>
              <a:buClr>
                <a:srgbClr val="FCBF4A"/>
              </a:buClr>
              <a:buSzPts val="1000"/>
              <a:buNone/>
              <a:defRPr sz="1000">
                <a:solidFill>
                  <a:srgbClr val="FCBF4A"/>
                </a:solidFill>
              </a:defRPr>
            </a:lvl3pPr>
            <a:lvl4pPr lvl="3" rtl="0">
              <a:lnSpc>
                <a:spcPct val="100000"/>
              </a:lnSpc>
              <a:spcBef>
                <a:spcPts val="0"/>
              </a:spcBef>
              <a:spcAft>
                <a:spcPts val="0"/>
              </a:spcAft>
              <a:buClr>
                <a:srgbClr val="FCBF4A"/>
              </a:buClr>
              <a:buSzPts val="1000"/>
              <a:buNone/>
              <a:defRPr sz="1000">
                <a:solidFill>
                  <a:srgbClr val="FCBF4A"/>
                </a:solidFill>
              </a:defRPr>
            </a:lvl4pPr>
            <a:lvl5pPr lvl="4" rtl="0">
              <a:lnSpc>
                <a:spcPct val="100000"/>
              </a:lnSpc>
              <a:spcBef>
                <a:spcPts val="0"/>
              </a:spcBef>
              <a:spcAft>
                <a:spcPts val="0"/>
              </a:spcAft>
              <a:buClr>
                <a:srgbClr val="FCBF4A"/>
              </a:buClr>
              <a:buSzPts val="1000"/>
              <a:buNone/>
              <a:defRPr sz="1000">
                <a:solidFill>
                  <a:srgbClr val="FCBF4A"/>
                </a:solidFill>
              </a:defRPr>
            </a:lvl5pPr>
            <a:lvl6pPr lvl="5" rtl="0">
              <a:lnSpc>
                <a:spcPct val="100000"/>
              </a:lnSpc>
              <a:spcBef>
                <a:spcPts val="0"/>
              </a:spcBef>
              <a:spcAft>
                <a:spcPts val="0"/>
              </a:spcAft>
              <a:buClr>
                <a:srgbClr val="FCBF4A"/>
              </a:buClr>
              <a:buSzPts val="1000"/>
              <a:buNone/>
              <a:defRPr sz="1000">
                <a:solidFill>
                  <a:srgbClr val="FCBF4A"/>
                </a:solidFill>
              </a:defRPr>
            </a:lvl6pPr>
            <a:lvl7pPr lvl="6" rtl="0">
              <a:lnSpc>
                <a:spcPct val="100000"/>
              </a:lnSpc>
              <a:spcBef>
                <a:spcPts val="0"/>
              </a:spcBef>
              <a:spcAft>
                <a:spcPts val="0"/>
              </a:spcAft>
              <a:buClr>
                <a:srgbClr val="FCBF4A"/>
              </a:buClr>
              <a:buSzPts val="1000"/>
              <a:buNone/>
              <a:defRPr sz="1000">
                <a:solidFill>
                  <a:srgbClr val="FCBF4A"/>
                </a:solidFill>
              </a:defRPr>
            </a:lvl7pPr>
            <a:lvl8pPr lvl="7" rtl="0">
              <a:lnSpc>
                <a:spcPct val="100000"/>
              </a:lnSpc>
              <a:spcBef>
                <a:spcPts val="0"/>
              </a:spcBef>
              <a:spcAft>
                <a:spcPts val="0"/>
              </a:spcAft>
              <a:buClr>
                <a:srgbClr val="FCBF4A"/>
              </a:buClr>
              <a:buSzPts val="1000"/>
              <a:buNone/>
              <a:defRPr sz="1000">
                <a:solidFill>
                  <a:srgbClr val="FCBF4A"/>
                </a:solidFill>
              </a:defRPr>
            </a:lvl8pPr>
            <a:lvl9pPr lvl="8" rtl="0">
              <a:lnSpc>
                <a:spcPct val="100000"/>
              </a:lnSpc>
              <a:spcBef>
                <a:spcPts val="0"/>
              </a:spcBef>
              <a:spcAft>
                <a:spcPts val="0"/>
              </a:spcAft>
              <a:buClr>
                <a:srgbClr val="FCBF4A"/>
              </a:buClr>
              <a:buSzPts val="1000"/>
              <a:buNone/>
              <a:defRPr sz="1000">
                <a:solidFill>
                  <a:srgbClr val="FCBF4A"/>
                </a:solidFil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EXT 1">
  <p:cSld name="CUSTOM_14_1">
    <p:bg>
      <p:bgPr>
        <a:solidFill>
          <a:schemeClr val="dk1"/>
        </a:solidFill>
      </p:bgPr>
    </p:bg>
    <p:spTree>
      <p:nvGrpSpPr>
        <p:cNvPr id="25" name="Shape 25"/>
        <p:cNvGrpSpPr/>
        <p:nvPr/>
      </p:nvGrpSpPr>
      <p:grpSpPr>
        <a:xfrm>
          <a:off x="0" y="0"/>
          <a:ext cx="0" cy="0"/>
          <a:chOff x="0" y="0"/>
          <a:chExt cx="0" cy="0"/>
        </a:xfrm>
      </p:grpSpPr>
      <p:sp>
        <p:nvSpPr>
          <p:cNvPr id="26" name="Google Shape;26;p5"/>
          <p:cNvSpPr/>
          <p:nvPr/>
        </p:nvSpPr>
        <p:spPr>
          <a:xfrm>
            <a:off x="1464755" y="1059200"/>
            <a:ext cx="6214500" cy="2718600"/>
          </a:xfrm>
          <a:prstGeom prst="roundRect">
            <a:avLst>
              <a:gd fmla="val 4313"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ctrTitle"/>
          </p:nvPr>
        </p:nvSpPr>
        <p:spPr>
          <a:xfrm>
            <a:off x="2237395" y="1645788"/>
            <a:ext cx="4669200" cy="3849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2D406A"/>
              </a:buClr>
              <a:buSzPts val="2400"/>
              <a:buNone/>
              <a:defRPr b="0" sz="2400">
                <a:latin typeface="Staatliches"/>
                <a:ea typeface="Staatliches"/>
                <a:cs typeface="Staatliches"/>
                <a:sym typeface="Staatliches"/>
              </a:defRPr>
            </a:lvl1pPr>
            <a:lvl2pPr lvl="1" rtl="0" algn="ctr">
              <a:spcBef>
                <a:spcPts val="0"/>
              </a:spcBef>
              <a:spcAft>
                <a:spcPts val="0"/>
              </a:spcAft>
              <a:buClr>
                <a:srgbClr val="2D406A"/>
              </a:buClr>
              <a:buSzPts val="2400"/>
              <a:buFont typeface="Anton"/>
              <a:buNone/>
              <a:defRPr b="0" sz="2400">
                <a:solidFill>
                  <a:srgbClr val="2D406A"/>
                </a:solidFill>
                <a:latin typeface="Anton"/>
                <a:ea typeface="Anton"/>
                <a:cs typeface="Anton"/>
                <a:sym typeface="Anton"/>
              </a:defRPr>
            </a:lvl2pPr>
            <a:lvl3pPr lvl="2" rtl="0" algn="ctr">
              <a:spcBef>
                <a:spcPts val="0"/>
              </a:spcBef>
              <a:spcAft>
                <a:spcPts val="0"/>
              </a:spcAft>
              <a:buClr>
                <a:srgbClr val="2D406A"/>
              </a:buClr>
              <a:buSzPts val="2400"/>
              <a:buFont typeface="Anton"/>
              <a:buNone/>
              <a:defRPr b="0" sz="2400">
                <a:solidFill>
                  <a:srgbClr val="2D406A"/>
                </a:solidFill>
                <a:latin typeface="Anton"/>
                <a:ea typeface="Anton"/>
                <a:cs typeface="Anton"/>
                <a:sym typeface="Anton"/>
              </a:defRPr>
            </a:lvl3pPr>
            <a:lvl4pPr lvl="3" rtl="0" algn="ctr">
              <a:spcBef>
                <a:spcPts val="0"/>
              </a:spcBef>
              <a:spcAft>
                <a:spcPts val="0"/>
              </a:spcAft>
              <a:buClr>
                <a:srgbClr val="2D406A"/>
              </a:buClr>
              <a:buSzPts val="2400"/>
              <a:buFont typeface="Anton"/>
              <a:buNone/>
              <a:defRPr b="0" sz="2400">
                <a:solidFill>
                  <a:srgbClr val="2D406A"/>
                </a:solidFill>
                <a:latin typeface="Anton"/>
                <a:ea typeface="Anton"/>
                <a:cs typeface="Anton"/>
                <a:sym typeface="Anton"/>
              </a:defRPr>
            </a:lvl4pPr>
            <a:lvl5pPr lvl="4" rtl="0" algn="ctr">
              <a:spcBef>
                <a:spcPts val="0"/>
              </a:spcBef>
              <a:spcAft>
                <a:spcPts val="0"/>
              </a:spcAft>
              <a:buClr>
                <a:srgbClr val="2D406A"/>
              </a:buClr>
              <a:buSzPts val="2400"/>
              <a:buFont typeface="Anton"/>
              <a:buNone/>
              <a:defRPr b="0" sz="2400">
                <a:solidFill>
                  <a:srgbClr val="2D406A"/>
                </a:solidFill>
                <a:latin typeface="Anton"/>
                <a:ea typeface="Anton"/>
                <a:cs typeface="Anton"/>
                <a:sym typeface="Anton"/>
              </a:defRPr>
            </a:lvl5pPr>
            <a:lvl6pPr lvl="5" rtl="0" algn="ctr">
              <a:spcBef>
                <a:spcPts val="0"/>
              </a:spcBef>
              <a:spcAft>
                <a:spcPts val="0"/>
              </a:spcAft>
              <a:buClr>
                <a:srgbClr val="2D406A"/>
              </a:buClr>
              <a:buSzPts val="2400"/>
              <a:buFont typeface="Anton"/>
              <a:buNone/>
              <a:defRPr b="0" sz="2400">
                <a:solidFill>
                  <a:srgbClr val="2D406A"/>
                </a:solidFill>
                <a:latin typeface="Anton"/>
                <a:ea typeface="Anton"/>
                <a:cs typeface="Anton"/>
                <a:sym typeface="Anton"/>
              </a:defRPr>
            </a:lvl6pPr>
            <a:lvl7pPr lvl="6" rtl="0" algn="ctr">
              <a:spcBef>
                <a:spcPts val="0"/>
              </a:spcBef>
              <a:spcAft>
                <a:spcPts val="0"/>
              </a:spcAft>
              <a:buClr>
                <a:srgbClr val="2D406A"/>
              </a:buClr>
              <a:buSzPts val="2400"/>
              <a:buFont typeface="Anton"/>
              <a:buNone/>
              <a:defRPr b="0" sz="2400">
                <a:solidFill>
                  <a:srgbClr val="2D406A"/>
                </a:solidFill>
                <a:latin typeface="Anton"/>
                <a:ea typeface="Anton"/>
                <a:cs typeface="Anton"/>
                <a:sym typeface="Anton"/>
              </a:defRPr>
            </a:lvl7pPr>
            <a:lvl8pPr lvl="7" rtl="0" algn="ctr">
              <a:spcBef>
                <a:spcPts val="0"/>
              </a:spcBef>
              <a:spcAft>
                <a:spcPts val="0"/>
              </a:spcAft>
              <a:buClr>
                <a:srgbClr val="2D406A"/>
              </a:buClr>
              <a:buSzPts val="2400"/>
              <a:buFont typeface="Anton"/>
              <a:buNone/>
              <a:defRPr b="0" sz="2400">
                <a:solidFill>
                  <a:srgbClr val="2D406A"/>
                </a:solidFill>
                <a:latin typeface="Anton"/>
                <a:ea typeface="Anton"/>
                <a:cs typeface="Anton"/>
                <a:sym typeface="Anton"/>
              </a:defRPr>
            </a:lvl8pPr>
            <a:lvl9pPr lvl="8" rtl="0" algn="ctr">
              <a:spcBef>
                <a:spcPts val="0"/>
              </a:spcBef>
              <a:spcAft>
                <a:spcPts val="0"/>
              </a:spcAft>
              <a:buClr>
                <a:srgbClr val="2D406A"/>
              </a:buClr>
              <a:buSzPts val="2400"/>
              <a:buFont typeface="Anton"/>
              <a:buNone/>
              <a:defRPr b="0" sz="2400">
                <a:solidFill>
                  <a:srgbClr val="2D406A"/>
                </a:solidFill>
                <a:latin typeface="Anton"/>
                <a:ea typeface="Anton"/>
                <a:cs typeface="Anton"/>
                <a:sym typeface="Anton"/>
              </a:defRPr>
            </a:lvl9pPr>
          </a:lstStyle>
          <a:p/>
        </p:txBody>
      </p:sp>
      <p:sp>
        <p:nvSpPr>
          <p:cNvPr id="28" name="Google Shape;28;p5"/>
          <p:cNvSpPr txBox="1"/>
          <p:nvPr>
            <p:ph idx="1" type="subTitle"/>
          </p:nvPr>
        </p:nvSpPr>
        <p:spPr>
          <a:xfrm>
            <a:off x="2562675" y="2190023"/>
            <a:ext cx="4018200" cy="1307700"/>
          </a:xfrm>
          <a:prstGeom prst="rect">
            <a:avLst/>
          </a:prstGeom>
          <a:noFill/>
        </p:spPr>
        <p:txBody>
          <a:bodyPr anchorCtr="0" anchor="t" bIns="91425" lIns="91425" spcFirstLastPara="1" rIns="91425" wrap="square" tIns="91425">
            <a:noAutofit/>
          </a:bodyPr>
          <a:lstStyle>
            <a:lvl1pPr lvl="0" marR="72000" rtl="0" algn="ctr">
              <a:lnSpc>
                <a:spcPct val="100000"/>
              </a:lnSpc>
              <a:spcBef>
                <a:spcPts val="0"/>
              </a:spcBef>
              <a:spcAft>
                <a:spcPts val="0"/>
              </a:spcAft>
              <a:buClr>
                <a:srgbClr val="2D406A"/>
              </a:buClr>
              <a:buSzPts val="1100"/>
              <a:buFont typeface="Abel"/>
              <a:buNone/>
              <a:defRPr sz="1100">
                <a:latin typeface="Anaheim"/>
                <a:ea typeface="Anaheim"/>
                <a:cs typeface="Anaheim"/>
                <a:sym typeface="Anaheim"/>
              </a:defRPr>
            </a:lvl1pPr>
            <a:lvl2pPr lvl="1" rtl="0"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2pPr>
            <a:lvl3pPr lvl="2" rtl="0"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3pPr>
            <a:lvl4pPr lvl="3" rtl="0"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4pPr>
            <a:lvl5pPr lvl="4" rtl="0"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5pPr>
            <a:lvl6pPr lvl="5" rtl="0"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6pPr>
            <a:lvl7pPr lvl="6" rtl="0"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7pPr>
            <a:lvl8pPr lvl="7" rtl="0"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8pPr>
            <a:lvl9pPr lvl="8" rtl="0"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9pPr>
          </a:lstStyle>
          <a:p/>
        </p:txBody>
      </p:sp>
      <p:sp>
        <p:nvSpPr>
          <p:cNvPr id="29" name="Google Shape;29;p5"/>
          <p:cNvSpPr/>
          <p:nvPr/>
        </p:nvSpPr>
        <p:spPr>
          <a:xfrm>
            <a:off x="1555780" y="983325"/>
            <a:ext cx="6214500" cy="2718600"/>
          </a:xfrm>
          <a:prstGeom prst="roundRect">
            <a:avLst>
              <a:gd fmla="val 4313" name="adj"/>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16">
    <p:bg>
      <p:bgPr>
        <a:solidFill>
          <a:schemeClr val="dk1"/>
        </a:solidFill>
      </p:bgPr>
    </p:bg>
    <p:spTree>
      <p:nvGrpSpPr>
        <p:cNvPr id="30" name="Shape 30"/>
        <p:cNvGrpSpPr/>
        <p:nvPr/>
      </p:nvGrpSpPr>
      <p:grpSpPr>
        <a:xfrm>
          <a:off x="0" y="0"/>
          <a:ext cx="0" cy="0"/>
          <a:chOff x="0" y="0"/>
          <a:chExt cx="0" cy="0"/>
        </a:xfrm>
      </p:grpSpPr>
      <p:grpSp>
        <p:nvGrpSpPr>
          <p:cNvPr id="31" name="Google Shape;31;p6"/>
          <p:cNvGrpSpPr/>
          <p:nvPr/>
        </p:nvGrpSpPr>
        <p:grpSpPr>
          <a:xfrm>
            <a:off x="948275" y="3046075"/>
            <a:ext cx="8195650" cy="465225"/>
            <a:chOff x="948275" y="3046075"/>
            <a:chExt cx="8195650" cy="465225"/>
          </a:xfrm>
        </p:grpSpPr>
        <p:sp>
          <p:nvSpPr>
            <p:cNvPr id="32" name="Google Shape;32;p6"/>
            <p:cNvSpPr/>
            <p:nvPr/>
          </p:nvSpPr>
          <p:spPr>
            <a:xfrm>
              <a:off x="948275" y="3103000"/>
              <a:ext cx="8076600" cy="408300"/>
            </a:xfrm>
            <a:prstGeom prst="roundRect">
              <a:avLst>
                <a:gd fmla="val 4313"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1008525" y="3046075"/>
              <a:ext cx="8135400" cy="408300"/>
            </a:xfrm>
            <a:prstGeom prst="roundRect">
              <a:avLst>
                <a:gd fmla="val 4313" name="adj"/>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6"/>
          <p:cNvSpPr txBox="1"/>
          <p:nvPr>
            <p:ph type="ctrTitle"/>
          </p:nvPr>
        </p:nvSpPr>
        <p:spPr>
          <a:xfrm flipH="1">
            <a:off x="3611675" y="3046150"/>
            <a:ext cx="4728000" cy="465300"/>
          </a:xfrm>
          <a:prstGeom prst="rect">
            <a:avLst/>
          </a:prstGeom>
        </p:spPr>
        <p:txBody>
          <a:bodyPr anchorCtr="0" anchor="ctr" bIns="91425" lIns="91425" spcFirstLastPara="1" rIns="91425" wrap="square" tIns="91425">
            <a:noAutofit/>
          </a:bodyPr>
          <a:lstStyle>
            <a:lvl1pPr lvl="0" rtl="0" algn="r">
              <a:spcBef>
                <a:spcPts val="0"/>
              </a:spcBef>
              <a:spcAft>
                <a:spcPts val="0"/>
              </a:spcAft>
              <a:buClr>
                <a:srgbClr val="F3F3F3"/>
              </a:buClr>
              <a:buSzPts val="1200"/>
              <a:buNone/>
              <a:defRPr b="0" sz="1400">
                <a:latin typeface="Staatliches"/>
                <a:ea typeface="Staatliches"/>
                <a:cs typeface="Staatliches"/>
                <a:sym typeface="Staatliches"/>
              </a:defRPr>
            </a:lvl1pPr>
            <a:lvl2pPr lvl="1" rtl="0">
              <a:spcBef>
                <a:spcPts val="0"/>
              </a:spcBef>
              <a:spcAft>
                <a:spcPts val="0"/>
              </a:spcAft>
              <a:buClr>
                <a:schemeClr val="dk1"/>
              </a:buClr>
              <a:buSzPts val="1600"/>
              <a:buNone/>
              <a:defRPr sz="1600">
                <a:solidFill>
                  <a:schemeClr val="dk1"/>
                </a:solidFill>
              </a:defRPr>
            </a:lvl2pPr>
            <a:lvl3pPr lvl="2" rtl="0">
              <a:spcBef>
                <a:spcPts val="0"/>
              </a:spcBef>
              <a:spcAft>
                <a:spcPts val="0"/>
              </a:spcAft>
              <a:buClr>
                <a:schemeClr val="dk1"/>
              </a:buClr>
              <a:buSzPts val="1600"/>
              <a:buNone/>
              <a:defRPr sz="1600">
                <a:solidFill>
                  <a:schemeClr val="dk1"/>
                </a:solidFill>
              </a:defRPr>
            </a:lvl3pPr>
            <a:lvl4pPr lvl="3" rtl="0">
              <a:spcBef>
                <a:spcPts val="0"/>
              </a:spcBef>
              <a:spcAft>
                <a:spcPts val="0"/>
              </a:spcAft>
              <a:buClr>
                <a:schemeClr val="dk1"/>
              </a:buClr>
              <a:buSzPts val="1600"/>
              <a:buNone/>
              <a:defRPr sz="1600">
                <a:solidFill>
                  <a:schemeClr val="dk1"/>
                </a:solidFill>
              </a:defRPr>
            </a:lvl4pPr>
            <a:lvl5pPr lvl="4" rtl="0">
              <a:spcBef>
                <a:spcPts val="0"/>
              </a:spcBef>
              <a:spcAft>
                <a:spcPts val="0"/>
              </a:spcAft>
              <a:buClr>
                <a:schemeClr val="dk1"/>
              </a:buClr>
              <a:buSzPts val="1600"/>
              <a:buNone/>
              <a:defRPr sz="1600">
                <a:solidFill>
                  <a:schemeClr val="dk1"/>
                </a:solidFill>
              </a:defRPr>
            </a:lvl5pPr>
            <a:lvl6pPr lvl="5" rtl="0">
              <a:spcBef>
                <a:spcPts val="0"/>
              </a:spcBef>
              <a:spcAft>
                <a:spcPts val="0"/>
              </a:spcAft>
              <a:buClr>
                <a:schemeClr val="dk1"/>
              </a:buClr>
              <a:buSzPts val="1600"/>
              <a:buNone/>
              <a:defRPr sz="1600">
                <a:solidFill>
                  <a:schemeClr val="dk1"/>
                </a:solidFill>
              </a:defRPr>
            </a:lvl6pPr>
            <a:lvl7pPr lvl="6" rtl="0">
              <a:spcBef>
                <a:spcPts val="0"/>
              </a:spcBef>
              <a:spcAft>
                <a:spcPts val="0"/>
              </a:spcAft>
              <a:buClr>
                <a:schemeClr val="dk1"/>
              </a:buClr>
              <a:buSzPts val="1600"/>
              <a:buNone/>
              <a:defRPr sz="1600">
                <a:solidFill>
                  <a:schemeClr val="dk1"/>
                </a:solidFill>
              </a:defRPr>
            </a:lvl7pPr>
            <a:lvl8pPr lvl="7" rtl="0">
              <a:spcBef>
                <a:spcPts val="0"/>
              </a:spcBef>
              <a:spcAft>
                <a:spcPts val="0"/>
              </a:spcAft>
              <a:buClr>
                <a:schemeClr val="dk1"/>
              </a:buClr>
              <a:buSzPts val="1600"/>
              <a:buNone/>
              <a:defRPr sz="1600">
                <a:solidFill>
                  <a:schemeClr val="dk1"/>
                </a:solidFill>
              </a:defRPr>
            </a:lvl8pPr>
            <a:lvl9pPr lvl="8" rtl="0">
              <a:spcBef>
                <a:spcPts val="0"/>
              </a:spcBef>
              <a:spcAft>
                <a:spcPts val="0"/>
              </a:spcAft>
              <a:buClr>
                <a:schemeClr val="dk1"/>
              </a:buClr>
              <a:buSzPts val="1600"/>
              <a:buNone/>
              <a:defRPr sz="1600">
                <a:solidFill>
                  <a:schemeClr val="dk1"/>
                </a:solidFill>
              </a:defRPr>
            </a:lvl9pPr>
          </a:lstStyle>
          <a:p/>
        </p:txBody>
      </p:sp>
      <p:sp>
        <p:nvSpPr>
          <p:cNvPr id="35" name="Google Shape;35;p6"/>
          <p:cNvSpPr txBox="1"/>
          <p:nvPr>
            <p:ph idx="1" type="subTitle"/>
          </p:nvPr>
        </p:nvSpPr>
        <p:spPr>
          <a:xfrm flipH="1">
            <a:off x="4201775" y="1876125"/>
            <a:ext cx="4137900" cy="1001400"/>
          </a:xfrm>
          <a:prstGeom prst="rect">
            <a:avLst/>
          </a:prstGeom>
        </p:spPr>
        <p:txBody>
          <a:bodyPr anchorCtr="0" anchor="b" bIns="91425" lIns="91425" spcFirstLastPara="1" rIns="91425" wrap="square" tIns="91425">
            <a:noAutofit/>
          </a:bodyPr>
          <a:lstStyle>
            <a:lvl1pPr lvl="0" rtl="0" algn="r">
              <a:lnSpc>
                <a:spcPct val="100000"/>
              </a:lnSpc>
              <a:spcBef>
                <a:spcPts val="0"/>
              </a:spcBef>
              <a:spcAft>
                <a:spcPts val="0"/>
              </a:spcAft>
              <a:buClr>
                <a:srgbClr val="F3F3F3"/>
              </a:buClr>
              <a:buSzPts val="1400"/>
              <a:buFont typeface="Abel"/>
              <a:buNone/>
              <a:defRPr sz="1600"/>
            </a:lvl1pPr>
            <a:lvl2pPr lvl="1" rtl="0">
              <a:lnSpc>
                <a:spcPct val="100000"/>
              </a:lnSpc>
              <a:spcBef>
                <a:spcPts val="0"/>
              </a:spcBef>
              <a:spcAft>
                <a:spcPts val="0"/>
              </a:spcAft>
              <a:buClr>
                <a:schemeClr val="dk1"/>
              </a:buClr>
              <a:buSzPts val="1200"/>
              <a:buFont typeface="Abel"/>
              <a:buNone/>
              <a:defRPr>
                <a:solidFill>
                  <a:schemeClr val="dk1"/>
                </a:solidFill>
                <a:latin typeface="Abel"/>
                <a:ea typeface="Abel"/>
                <a:cs typeface="Abel"/>
                <a:sym typeface="Abel"/>
              </a:defRPr>
            </a:lvl2pPr>
            <a:lvl3pPr lvl="2" rtl="0">
              <a:lnSpc>
                <a:spcPct val="100000"/>
              </a:lnSpc>
              <a:spcBef>
                <a:spcPts val="0"/>
              </a:spcBef>
              <a:spcAft>
                <a:spcPts val="0"/>
              </a:spcAft>
              <a:buClr>
                <a:schemeClr val="dk1"/>
              </a:buClr>
              <a:buSzPts val="1200"/>
              <a:buFont typeface="Abel"/>
              <a:buNone/>
              <a:defRPr>
                <a:solidFill>
                  <a:schemeClr val="dk1"/>
                </a:solidFill>
                <a:latin typeface="Abel"/>
                <a:ea typeface="Abel"/>
                <a:cs typeface="Abel"/>
                <a:sym typeface="Abel"/>
              </a:defRPr>
            </a:lvl3pPr>
            <a:lvl4pPr lvl="3" rtl="0">
              <a:lnSpc>
                <a:spcPct val="100000"/>
              </a:lnSpc>
              <a:spcBef>
                <a:spcPts val="0"/>
              </a:spcBef>
              <a:spcAft>
                <a:spcPts val="0"/>
              </a:spcAft>
              <a:buClr>
                <a:schemeClr val="dk1"/>
              </a:buClr>
              <a:buSzPts val="1200"/>
              <a:buFont typeface="Abel"/>
              <a:buNone/>
              <a:defRPr>
                <a:solidFill>
                  <a:schemeClr val="dk1"/>
                </a:solidFill>
                <a:latin typeface="Abel"/>
                <a:ea typeface="Abel"/>
                <a:cs typeface="Abel"/>
                <a:sym typeface="Abel"/>
              </a:defRPr>
            </a:lvl4pPr>
            <a:lvl5pPr lvl="4" rtl="0">
              <a:lnSpc>
                <a:spcPct val="100000"/>
              </a:lnSpc>
              <a:spcBef>
                <a:spcPts val="0"/>
              </a:spcBef>
              <a:spcAft>
                <a:spcPts val="0"/>
              </a:spcAft>
              <a:buClr>
                <a:schemeClr val="dk1"/>
              </a:buClr>
              <a:buSzPts val="1200"/>
              <a:buFont typeface="Abel"/>
              <a:buNone/>
              <a:defRPr>
                <a:solidFill>
                  <a:schemeClr val="dk1"/>
                </a:solidFill>
                <a:latin typeface="Abel"/>
                <a:ea typeface="Abel"/>
                <a:cs typeface="Abel"/>
                <a:sym typeface="Abel"/>
              </a:defRPr>
            </a:lvl5pPr>
            <a:lvl6pPr lvl="5" rtl="0">
              <a:lnSpc>
                <a:spcPct val="100000"/>
              </a:lnSpc>
              <a:spcBef>
                <a:spcPts val="0"/>
              </a:spcBef>
              <a:spcAft>
                <a:spcPts val="0"/>
              </a:spcAft>
              <a:buClr>
                <a:schemeClr val="dk1"/>
              </a:buClr>
              <a:buSzPts val="1200"/>
              <a:buFont typeface="Abel"/>
              <a:buNone/>
              <a:defRPr>
                <a:solidFill>
                  <a:schemeClr val="dk1"/>
                </a:solidFill>
                <a:latin typeface="Abel"/>
                <a:ea typeface="Abel"/>
                <a:cs typeface="Abel"/>
                <a:sym typeface="Abel"/>
              </a:defRPr>
            </a:lvl6pPr>
            <a:lvl7pPr lvl="6" rtl="0">
              <a:lnSpc>
                <a:spcPct val="100000"/>
              </a:lnSpc>
              <a:spcBef>
                <a:spcPts val="0"/>
              </a:spcBef>
              <a:spcAft>
                <a:spcPts val="0"/>
              </a:spcAft>
              <a:buClr>
                <a:schemeClr val="dk1"/>
              </a:buClr>
              <a:buSzPts val="1200"/>
              <a:buFont typeface="Abel"/>
              <a:buNone/>
              <a:defRPr>
                <a:solidFill>
                  <a:schemeClr val="dk1"/>
                </a:solidFill>
                <a:latin typeface="Abel"/>
                <a:ea typeface="Abel"/>
                <a:cs typeface="Abel"/>
                <a:sym typeface="Abel"/>
              </a:defRPr>
            </a:lvl7pPr>
            <a:lvl8pPr lvl="7" rtl="0">
              <a:lnSpc>
                <a:spcPct val="100000"/>
              </a:lnSpc>
              <a:spcBef>
                <a:spcPts val="0"/>
              </a:spcBef>
              <a:spcAft>
                <a:spcPts val="0"/>
              </a:spcAft>
              <a:buClr>
                <a:schemeClr val="dk1"/>
              </a:buClr>
              <a:buSzPts val="1200"/>
              <a:buFont typeface="Abel"/>
              <a:buNone/>
              <a:defRPr>
                <a:solidFill>
                  <a:schemeClr val="dk1"/>
                </a:solidFill>
                <a:latin typeface="Abel"/>
                <a:ea typeface="Abel"/>
                <a:cs typeface="Abel"/>
                <a:sym typeface="Abel"/>
              </a:defRPr>
            </a:lvl8pPr>
            <a:lvl9pPr lvl="8" rtl="0">
              <a:lnSpc>
                <a:spcPct val="100000"/>
              </a:lnSpc>
              <a:spcBef>
                <a:spcPts val="0"/>
              </a:spcBef>
              <a:spcAft>
                <a:spcPts val="0"/>
              </a:spcAft>
              <a:buClr>
                <a:schemeClr val="dk1"/>
              </a:buClr>
              <a:buSzPts val="1200"/>
              <a:buFont typeface="Abel"/>
              <a:buNone/>
              <a:defRPr>
                <a:solidFill>
                  <a:schemeClr val="dk1"/>
                </a:solidFill>
                <a:latin typeface="Abel"/>
                <a:ea typeface="Abel"/>
                <a:cs typeface="Abel"/>
                <a:sym typeface="Abe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p:cSld name="CUSTOM_16_2">
    <p:bg>
      <p:bgPr>
        <a:solidFill>
          <a:schemeClr val="dk1"/>
        </a:solidFill>
      </p:bgPr>
    </p:bg>
    <p:spTree>
      <p:nvGrpSpPr>
        <p:cNvPr id="36" name="Shape 36"/>
        <p:cNvGrpSpPr/>
        <p:nvPr/>
      </p:nvGrpSpPr>
      <p:grpSpPr>
        <a:xfrm>
          <a:off x="0" y="0"/>
          <a:ext cx="0" cy="0"/>
          <a:chOff x="0" y="0"/>
          <a:chExt cx="0" cy="0"/>
        </a:xfrm>
      </p:grpSpPr>
      <p:sp>
        <p:nvSpPr>
          <p:cNvPr id="37" name="Google Shape;37;p7"/>
          <p:cNvSpPr/>
          <p:nvPr/>
        </p:nvSpPr>
        <p:spPr>
          <a:xfrm>
            <a:off x="357150" y="876231"/>
            <a:ext cx="3715500" cy="3488400"/>
          </a:xfrm>
          <a:prstGeom prst="roundRect">
            <a:avLst>
              <a:gd fmla="val 4313"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ctrTitle"/>
          </p:nvPr>
        </p:nvSpPr>
        <p:spPr>
          <a:xfrm>
            <a:off x="1456650" y="1715300"/>
            <a:ext cx="1745100" cy="1104300"/>
          </a:xfrm>
          <a:prstGeom prst="rect">
            <a:avLst/>
          </a:prstGeom>
        </p:spPr>
        <p:txBody>
          <a:bodyPr anchorCtr="0" anchor="b" bIns="91425" lIns="91425" spcFirstLastPara="1" rIns="91425" wrap="square" tIns="91425">
            <a:noAutofit/>
          </a:bodyPr>
          <a:lstStyle>
            <a:lvl1pPr lvl="0" rtl="0" algn="r">
              <a:spcBef>
                <a:spcPts val="0"/>
              </a:spcBef>
              <a:spcAft>
                <a:spcPts val="0"/>
              </a:spcAft>
              <a:buClr>
                <a:srgbClr val="F3F3F3"/>
              </a:buClr>
              <a:buSzPts val="3000"/>
              <a:buNone/>
              <a:defRPr b="0" sz="3600">
                <a:latin typeface="Staatliches"/>
                <a:ea typeface="Staatliches"/>
                <a:cs typeface="Staatliches"/>
                <a:sym typeface="Staatliches"/>
              </a:defRPr>
            </a:lvl1pPr>
            <a:lvl2pPr lvl="1" rtl="0">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2pPr>
            <a:lvl3pPr lvl="2" rtl="0">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3pPr>
            <a:lvl4pPr lvl="3" rtl="0">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4pPr>
            <a:lvl5pPr lvl="4" rtl="0">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5pPr>
            <a:lvl6pPr lvl="5" rtl="0">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6pPr>
            <a:lvl7pPr lvl="6" rtl="0">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7pPr>
            <a:lvl8pPr lvl="7" rtl="0">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8pPr>
            <a:lvl9pPr lvl="8" rtl="0">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9pPr>
          </a:lstStyle>
          <a:p/>
        </p:txBody>
      </p:sp>
      <p:sp>
        <p:nvSpPr>
          <p:cNvPr id="39" name="Google Shape;39;p7"/>
          <p:cNvSpPr txBox="1"/>
          <p:nvPr>
            <p:ph idx="1" type="subTitle"/>
          </p:nvPr>
        </p:nvSpPr>
        <p:spPr>
          <a:xfrm>
            <a:off x="889350" y="2819625"/>
            <a:ext cx="2312400" cy="11043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rgbClr val="F3F3F3"/>
              </a:buClr>
              <a:buSzPts val="1400"/>
              <a:buNone/>
              <a:defRPr/>
            </a:lvl1pPr>
            <a:lvl2pPr lvl="1" rtl="0">
              <a:lnSpc>
                <a:spcPct val="100000"/>
              </a:lnSpc>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2pPr>
            <a:lvl3pPr lvl="2" rtl="0">
              <a:lnSpc>
                <a:spcPct val="100000"/>
              </a:lnSpc>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3pPr>
            <a:lvl4pPr lvl="3" rtl="0">
              <a:lnSpc>
                <a:spcPct val="100000"/>
              </a:lnSpc>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4pPr>
            <a:lvl5pPr lvl="4" rtl="0">
              <a:lnSpc>
                <a:spcPct val="100000"/>
              </a:lnSpc>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5pPr>
            <a:lvl6pPr lvl="5" rtl="0">
              <a:lnSpc>
                <a:spcPct val="100000"/>
              </a:lnSpc>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6pPr>
            <a:lvl7pPr lvl="6" rtl="0">
              <a:lnSpc>
                <a:spcPct val="100000"/>
              </a:lnSpc>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7pPr>
            <a:lvl8pPr lvl="7" rtl="0">
              <a:lnSpc>
                <a:spcPct val="100000"/>
              </a:lnSpc>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8pPr>
            <a:lvl9pPr lvl="8" rtl="0">
              <a:lnSpc>
                <a:spcPct val="100000"/>
              </a:lnSpc>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9pPr>
          </a:lstStyle>
          <a:p/>
        </p:txBody>
      </p:sp>
      <p:sp>
        <p:nvSpPr>
          <p:cNvPr id="40" name="Google Shape;40;p7"/>
          <p:cNvSpPr/>
          <p:nvPr/>
        </p:nvSpPr>
        <p:spPr>
          <a:xfrm>
            <a:off x="411569" y="778875"/>
            <a:ext cx="3715500" cy="3488400"/>
          </a:xfrm>
          <a:prstGeom prst="roundRect">
            <a:avLst>
              <a:gd fmla="val 4313" name="adj"/>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LUMNS">
  <p:cSld name="CUSTOM_16_1">
    <p:bg>
      <p:bgPr>
        <a:solidFill>
          <a:schemeClr val="dk1"/>
        </a:solidFill>
      </p:bgPr>
    </p:bg>
    <p:spTree>
      <p:nvGrpSpPr>
        <p:cNvPr id="41" name="Shape 41"/>
        <p:cNvGrpSpPr/>
        <p:nvPr/>
      </p:nvGrpSpPr>
      <p:grpSpPr>
        <a:xfrm>
          <a:off x="0" y="0"/>
          <a:ext cx="0" cy="0"/>
          <a:chOff x="0" y="0"/>
          <a:chExt cx="0" cy="0"/>
        </a:xfrm>
      </p:grpSpPr>
      <p:sp>
        <p:nvSpPr>
          <p:cNvPr id="42" name="Google Shape;42;p8"/>
          <p:cNvSpPr txBox="1"/>
          <p:nvPr>
            <p:ph type="ctrTitle"/>
          </p:nvPr>
        </p:nvSpPr>
        <p:spPr>
          <a:xfrm>
            <a:off x="1477038" y="2960925"/>
            <a:ext cx="2538900" cy="384900"/>
          </a:xfrm>
          <a:prstGeom prst="rect">
            <a:avLst/>
          </a:prstGeom>
          <a:ln>
            <a:noFill/>
          </a:ln>
        </p:spPr>
        <p:txBody>
          <a:bodyPr anchorCtr="0" anchor="b" bIns="91425" lIns="91425" spcFirstLastPara="1" rIns="91425" wrap="square" tIns="91425">
            <a:noAutofit/>
          </a:bodyPr>
          <a:lstStyle>
            <a:lvl1pPr lvl="0" rtl="0">
              <a:spcBef>
                <a:spcPts val="0"/>
              </a:spcBef>
              <a:spcAft>
                <a:spcPts val="0"/>
              </a:spcAft>
              <a:buClr>
                <a:srgbClr val="2D406A"/>
              </a:buClr>
              <a:buSzPts val="1600"/>
              <a:buNone/>
              <a:defRPr b="0" sz="1600">
                <a:latin typeface="Staatliches"/>
                <a:ea typeface="Staatliches"/>
                <a:cs typeface="Staatliches"/>
                <a:sym typeface="Staatliches"/>
              </a:defRPr>
            </a:lvl1pPr>
            <a:lvl2pPr lvl="1" rtl="0" algn="ctr">
              <a:spcBef>
                <a:spcPts val="0"/>
              </a:spcBef>
              <a:spcAft>
                <a:spcPts val="0"/>
              </a:spcAft>
              <a:buClr>
                <a:srgbClr val="2D406A"/>
              </a:buClr>
              <a:buSzPts val="1600"/>
              <a:buFont typeface="Anton"/>
              <a:buNone/>
              <a:defRPr b="0" sz="1600">
                <a:solidFill>
                  <a:srgbClr val="2D406A"/>
                </a:solidFill>
                <a:latin typeface="Anton"/>
                <a:ea typeface="Anton"/>
                <a:cs typeface="Anton"/>
                <a:sym typeface="Anton"/>
              </a:defRPr>
            </a:lvl2pPr>
            <a:lvl3pPr lvl="2" rtl="0" algn="ctr">
              <a:spcBef>
                <a:spcPts val="0"/>
              </a:spcBef>
              <a:spcAft>
                <a:spcPts val="0"/>
              </a:spcAft>
              <a:buClr>
                <a:srgbClr val="2D406A"/>
              </a:buClr>
              <a:buSzPts val="1600"/>
              <a:buFont typeface="Anton"/>
              <a:buNone/>
              <a:defRPr b="0" sz="1600">
                <a:solidFill>
                  <a:srgbClr val="2D406A"/>
                </a:solidFill>
                <a:latin typeface="Anton"/>
                <a:ea typeface="Anton"/>
                <a:cs typeface="Anton"/>
                <a:sym typeface="Anton"/>
              </a:defRPr>
            </a:lvl3pPr>
            <a:lvl4pPr lvl="3" rtl="0" algn="ctr">
              <a:spcBef>
                <a:spcPts val="0"/>
              </a:spcBef>
              <a:spcAft>
                <a:spcPts val="0"/>
              </a:spcAft>
              <a:buClr>
                <a:srgbClr val="2D406A"/>
              </a:buClr>
              <a:buSzPts val="1600"/>
              <a:buFont typeface="Anton"/>
              <a:buNone/>
              <a:defRPr b="0" sz="1600">
                <a:solidFill>
                  <a:srgbClr val="2D406A"/>
                </a:solidFill>
                <a:latin typeface="Anton"/>
                <a:ea typeface="Anton"/>
                <a:cs typeface="Anton"/>
                <a:sym typeface="Anton"/>
              </a:defRPr>
            </a:lvl4pPr>
            <a:lvl5pPr lvl="4" rtl="0" algn="ctr">
              <a:spcBef>
                <a:spcPts val="0"/>
              </a:spcBef>
              <a:spcAft>
                <a:spcPts val="0"/>
              </a:spcAft>
              <a:buClr>
                <a:srgbClr val="2D406A"/>
              </a:buClr>
              <a:buSzPts val="1600"/>
              <a:buFont typeface="Anton"/>
              <a:buNone/>
              <a:defRPr b="0" sz="1600">
                <a:solidFill>
                  <a:srgbClr val="2D406A"/>
                </a:solidFill>
                <a:latin typeface="Anton"/>
                <a:ea typeface="Anton"/>
                <a:cs typeface="Anton"/>
                <a:sym typeface="Anton"/>
              </a:defRPr>
            </a:lvl5pPr>
            <a:lvl6pPr lvl="5" rtl="0" algn="ctr">
              <a:spcBef>
                <a:spcPts val="0"/>
              </a:spcBef>
              <a:spcAft>
                <a:spcPts val="0"/>
              </a:spcAft>
              <a:buClr>
                <a:srgbClr val="2D406A"/>
              </a:buClr>
              <a:buSzPts val="1600"/>
              <a:buFont typeface="Anton"/>
              <a:buNone/>
              <a:defRPr b="0" sz="1600">
                <a:solidFill>
                  <a:srgbClr val="2D406A"/>
                </a:solidFill>
                <a:latin typeface="Anton"/>
                <a:ea typeface="Anton"/>
                <a:cs typeface="Anton"/>
                <a:sym typeface="Anton"/>
              </a:defRPr>
            </a:lvl6pPr>
            <a:lvl7pPr lvl="6" rtl="0" algn="ctr">
              <a:spcBef>
                <a:spcPts val="0"/>
              </a:spcBef>
              <a:spcAft>
                <a:spcPts val="0"/>
              </a:spcAft>
              <a:buClr>
                <a:srgbClr val="2D406A"/>
              </a:buClr>
              <a:buSzPts val="1600"/>
              <a:buFont typeface="Anton"/>
              <a:buNone/>
              <a:defRPr b="0" sz="1600">
                <a:solidFill>
                  <a:srgbClr val="2D406A"/>
                </a:solidFill>
                <a:latin typeface="Anton"/>
                <a:ea typeface="Anton"/>
                <a:cs typeface="Anton"/>
                <a:sym typeface="Anton"/>
              </a:defRPr>
            </a:lvl7pPr>
            <a:lvl8pPr lvl="7" rtl="0" algn="ctr">
              <a:spcBef>
                <a:spcPts val="0"/>
              </a:spcBef>
              <a:spcAft>
                <a:spcPts val="0"/>
              </a:spcAft>
              <a:buClr>
                <a:srgbClr val="2D406A"/>
              </a:buClr>
              <a:buSzPts val="1600"/>
              <a:buFont typeface="Anton"/>
              <a:buNone/>
              <a:defRPr b="0" sz="1600">
                <a:solidFill>
                  <a:srgbClr val="2D406A"/>
                </a:solidFill>
                <a:latin typeface="Anton"/>
                <a:ea typeface="Anton"/>
                <a:cs typeface="Anton"/>
                <a:sym typeface="Anton"/>
              </a:defRPr>
            </a:lvl8pPr>
            <a:lvl9pPr lvl="8" rtl="0" algn="ctr">
              <a:spcBef>
                <a:spcPts val="0"/>
              </a:spcBef>
              <a:spcAft>
                <a:spcPts val="0"/>
              </a:spcAft>
              <a:buClr>
                <a:srgbClr val="2D406A"/>
              </a:buClr>
              <a:buSzPts val="1600"/>
              <a:buFont typeface="Anton"/>
              <a:buNone/>
              <a:defRPr b="0" sz="1600">
                <a:solidFill>
                  <a:srgbClr val="2D406A"/>
                </a:solidFill>
                <a:latin typeface="Anton"/>
                <a:ea typeface="Anton"/>
                <a:cs typeface="Anton"/>
                <a:sym typeface="Anton"/>
              </a:defRPr>
            </a:lvl9pPr>
          </a:lstStyle>
          <a:p/>
        </p:txBody>
      </p:sp>
      <p:sp>
        <p:nvSpPr>
          <p:cNvPr id="43" name="Google Shape;43;p8"/>
          <p:cNvSpPr txBox="1"/>
          <p:nvPr>
            <p:ph idx="1" type="subTitle"/>
          </p:nvPr>
        </p:nvSpPr>
        <p:spPr>
          <a:xfrm>
            <a:off x="1477050" y="3273500"/>
            <a:ext cx="2642400" cy="568500"/>
          </a:xfrm>
          <a:prstGeom prst="rect">
            <a:avLst/>
          </a:prstGeom>
          <a:noFill/>
        </p:spPr>
        <p:txBody>
          <a:bodyPr anchorCtr="0" anchor="t" bIns="91425" lIns="91425" spcFirstLastPara="1" rIns="91425" wrap="square" tIns="91425">
            <a:noAutofit/>
          </a:bodyPr>
          <a:lstStyle>
            <a:lvl1pPr lvl="0" marR="72000" rtl="0">
              <a:lnSpc>
                <a:spcPct val="100000"/>
              </a:lnSpc>
              <a:spcBef>
                <a:spcPts val="0"/>
              </a:spcBef>
              <a:spcAft>
                <a:spcPts val="0"/>
              </a:spcAft>
              <a:buClr>
                <a:srgbClr val="2D406A"/>
              </a:buClr>
              <a:buSzPts val="1100"/>
              <a:buFont typeface="Abel"/>
              <a:buNone/>
              <a:defRPr/>
            </a:lvl1pPr>
            <a:lvl2pPr lvl="1" rtl="0"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2pPr>
            <a:lvl3pPr lvl="2" rtl="0"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3pPr>
            <a:lvl4pPr lvl="3" rtl="0"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4pPr>
            <a:lvl5pPr lvl="4" rtl="0"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5pPr>
            <a:lvl6pPr lvl="5" rtl="0"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6pPr>
            <a:lvl7pPr lvl="6" rtl="0"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7pPr>
            <a:lvl8pPr lvl="7" rtl="0"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8pPr>
            <a:lvl9pPr lvl="8" rtl="0"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9pPr>
          </a:lstStyle>
          <a:p/>
        </p:txBody>
      </p:sp>
      <p:sp>
        <p:nvSpPr>
          <p:cNvPr id="44" name="Google Shape;44;p8"/>
          <p:cNvSpPr txBox="1"/>
          <p:nvPr>
            <p:ph idx="2" type="ctrTitle"/>
          </p:nvPr>
        </p:nvSpPr>
        <p:spPr>
          <a:xfrm>
            <a:off x="4938415" y="2957875"/>
            <a:ext cx="2538900" cy="384900"/>
          </a:xfrm>
          <a:prstGeom prst="rect">
            <a:avLst/>
          </a:prstGeom>
          <a:ln>
            <a:noFill/>
          </a:ln>
        </p:spPr>
        <p:txBody>
          <a:bodyPr anchorCtr="0" anchor="b" bIns="91425" lIns="91425" spcFirstLastPara="1" rIns="91425" wrap="square" tIns="91425">
            <a:noAutofit/>
          </a:bodyPr>
          <a:lstStyle>
            <a:lvl1pPr lvl="0" rtl="0">
              <a:spcBef>
                <a:spcPts val="0"/>
              </a:spcBef>
              <a:spcAft>
                <a:spcPts val="0"/>
              </a:spcAft>
              <a:buClr>
                <a:srgbClr val="2D406A"/>
              </a:buClr>
              <a:buSzPts val="1600"/>
              <a:buNone/>
              <a:defRPr b="0" sz="1600">
                <a:latin typeface="Staatliches"/>
                <a:ea typeface="Staatliches"/>
                <a:cs typeface="Staatliches"/>
                <a:sym typeface="Staatliches"/>
              </a:defRPr>
            </a:lvl1pPr>
            <a:lvl2pPr lvl="1" rtl="0" algn="ctr">
              <a:spcBef>
                <a:spcPts val="0"/>
              </a:spcBef>
              <a:spcAft>
                <a:spcPts val="0"/>
              </a:spcAft>
              <a:buClr>
                <a:srgbClr val="2D406A"/>
              </a:buClr>
              <a:buSzPts val="1600"/>
              <a:buFont typeface="Anton"/>
              <a:buNone/>
              <a:defRPr b="0" sz="1600">
                <a:solidFill>
                  <a:srgbClr val="2D406A"/>
                </a:solidFill>
                <a:latin typeface="Anton"/>
                <a:ea typeface="Anton"/>
                <a:cs typeface="Anton"/>
                <a:sym typeface="Anton"/>
              </a:defRPr>
            </a:lvl2pPr>
            <a:lvl3pPr lvl="2" rtl="0" algn="ctr">
              <a:spcBef>
                <a:spcPts val="0"/>
              </a:spcBef>
              <a:spcAft>
                <a:spcPts val="0"/>
              </a:spcAft>
              <a:buClr>
                <a:srgbClr val="2D406A"/>
              </a:buClr>
              <a:buSzPts val="1600"/>
              <a:buFont typeface="Anton"/>
              <a:buNone/>
              <a:defRPr b="0" sz="1600">
                <a:solidFill>
                  <a:srgbClr val="2D406A"/>
                </a:solidFill>
                <a:latin typeface="Anton"/>
                <a:ea typeface="Anton"/>
                <a:cs typeface="Anton"/>
                <a:sym typeface="Anton"/>
              </a:defRPr>
            </a:lvl3pPr>
            <a:lvl4pPr lvl="3" rtl="0" algn="ctr">
              <a:spcBef>
                <a:spcPts val="0"/>
              </a:spcBef>
              <a:spcAft>
                <a:spcPts val="0"/>
              </a:spcAft>
              <a:buClr>
                <a:srgbClr val="2D406A"/>
              </a:buClr>
              <a:buSzPts val="1600"/>
              <a:buFont typeface="Anton"/>
              <a:buNone/>
              <a:defRPr b="0" sz="1600">
                <a:solidFill>
                  <a:srgbClr val="2D406A"/>
                </a:solidFill>
                <a:latin typeface="Anton"/>
                <a:ea typeface="Anton"/>
                <a:cs typeface="Anton"/>
                <a:sym typeface="Anton"/>
              </a:defRPr>
            </a:lvl4pPr>
            <a:lvl5pPr lvl="4" rtl="0" algn="ctr">
              <a:spcBef>
                <a:spcPts val="0"/>
              </a:spcBef>
              <a:spcAft>
                <a:spcPts val="0"/>
              </a:spcAft>
              <a:buClr>
                <a:srgbClr val="2D406A"/>
              </a:buClr>
              <a:buSzPts val="1600"/>
              <a:buFont typeface="Anton"/>
              <a:buNone/>
              <a:defRPr b="0" sz="1600">
                <a:solidFill>
                  <a:srgbClr val="2D406A"/>
                </a:solidFill>
                <a:latin typeface="Anton"/>
                <a:ea typeface="Anton"/>
                <a:cs typeface="Anton"/>
                <a:sym typeface="Anton"/>
              </a:defRPr>
            </a:lvl5pPr>
            <a:lvl6pPr lvl="5" rtl="0" algn="ctr">
              <a:spcBef>
                <a:spcPts val="0"/>
              </a:spcBef>
              <a:spcAft>
                <a:spcPts val="0"/>
              </a:spcAft>
              <a:buClr>
                <a:srgbClr val="2D406A"/>
              </a:buClr>
              <a:buSzPts val="1600"/>
              <a:buFont typeface="Anton"/>
              <a:buNone/>
              <a:defRPr b="0" sz="1600">
                <a:solidFill>
                  <a:srgbClr val="2D406A"/>
                </a:solidFill>
                <a:latin typeface="Anton"/>
                <a:ea typeface="Anton"/>
                <a:cs typeface="Anton"/>
                <a:sym typeface="Anton"/>
              </a:defRPr>
            </a:lvl6pPr>
            <a:lvl7pPr lvl="6" rtl="0" algn="ctr">
              <a:spcBef>
                <a:spcPts val="0"/>
              </a:spcBef>
              <a:spcAft>
                <a:spcPts val="0"/>
              </a:spcAft>
              <a:buClr>
                <a:srgbClr val="2D406A"/>
              </a:buClr>
              <a:buSzPts val="1600"/>
              <a:buFont typeface="Anton"/>
              <a:buNone/>
              <a:defRPr b="0" sz="1600">
                <a:solidFill>
                  <a:srgbClr val="2D406A"/>
                </a:solidFill>
                <a:latin typeface="Anton"/>
                <a:ea typeface="Anton"/>
                <a:cs typeface="Anton"/>
                <a:sym typeface="Anton"/>
              </a:defRPr>
            </a:lvl7pPr>
            <a:lvl8pPr lvl="7" rtl="0" algn="ctr">
              <a:spcBef>
                <a:spcPts val="0"/>
              </a:spcBef>
              <a:spcAft>
                <a:spcPts val="0"/>
              </a:spcAft>
              <a:buClr>
                <a:srgbClr val="2D406A"/>
              </a:buClr>
              <a:buSzPts val="1600"/>
              <a:buFont typeface="Anton"/>
              <a:buNone/>
              <a:defRPr b="0" sz="1600">
                <a:solidFill>
                  <a:srgbClr val="2D406A"/>
                </a:solidFill>
                <a:latin typeface="Anton"/>
                <a:ea typeface="Anton"/>
                <a:cs typeface="Anton"/>
                <a:sym typeface="Anton"/>
              </a:defRPr>
            </a:lvl8pPr>
            <a:lvl9pPr lvl="8" rtl="0" algn="ctr">
              <a:spcBef>
                <a:spcPts val="0"/>
              </a:spcBef>
              <a:spcAft>
                <a:spcPts val="0"/>
              </a:spcAft>
              <a:buClr>
                <a:srgbClr val="2D406A"/>
              </a:buClr>
              <a:buSzPts val="1600"/>
              <a:buFont typeface="Anton"/>
              <a:buNone/>
              <a:defRPr b="0" sz="1600">
                <a:solidFill>
                  <a:srgbClr val="2D406A"/>
                </a:solidFill>
                <a:latin typeface="Anton"/>
                <a:ea typeface="Anton"/>
                <a:cs typeface="Anton"/>
                <a:sym typeface="Anton"/>
              </a:defRPr>
            </a:lvl9pPr>
          </a:lstStyle>
          <a:p/>
        </p:txBody>
      </p:sp>
      <p:sp>
        <p:nvSpPr>
          <p:cNvPr id="45" name="Google Shape;45;p8"/>
          <p:cNvSpPr txBox="1"/>
          <p:nvPr>
            <p:ph idx="3" type="subTitle"/>
          </p:nvPr>
        </p:nvSpPr>
        <p:spPr>
          <a:xfrm>
            <a:off x="4938421" y="3270450"/>
            <a:ext cx="2538900" cy="568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2D406A"/>
              </a:buClr>
              <a:buSzPts val="1100"/>
              <a:buFont typeface="Abel"/>
              <a:buNone/>
              <a:defRPr/>
            </a:lvl1pPr>
            <a:lvl2pPr lvl="1" rtl="0"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2pPr>
            <a:lvl3pPr lvl="2" rtl="0"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3pPr>
            <a:lvl4pPr lvl="3" rtl="0"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4pPr>
            <a:lvl5pPr lvl="4" rtl="0"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5pPr>
            <a:lvl6pPr lvl="5" rtl="0"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6pPr>
            <a:lvl7pPr lvl="6" rtl="0"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7pPr>
            <a:lvl8pPr lvl="7" rtl="0"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8pPr>
            <a:lvl9pPr lvl="8" rtl="0"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9pPr>
          </a:lstStyle>
          <a:p/>
        </p:txBody>
      </p:sp>
      <p:sp>
        <p:nvSpPr>
          <p:cNvPr id="46" name="Google Shape;46;p8"/>
          <p:cNvSpPr/>
          <p:nvPr/>
        </p:nvSpPr>
        <p:spPr>
          <a:xfrm>
            <a:off x="3513575" y="353425"/>
            <a:ext cx="5672400" cy="529500"/>
          </a:xfrm>
          <a:prstGeom prst="roundRect">
            <a:avLst>
              <a:gd fmla="val 19858"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8"/>
          <p:cNvSpPr/>
          <p:nvPr/>
        </p:nvSpPr>
        <p:spPr>
          <a:xfrm>
            <a:off x="3569775" y="409006"/>
            <a:ext cx="5616300" cy="529500"/>
          </a:xfrm>
          <a:prstGeom prst="roundRect">
            <a:avLst>
              <a:gd fmla="val 11897" name="adj"/>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8"/>
          <p:cNvSpPr txBox="1"/>
          <p:nvPr>
            <p:ph idx="4" type="ctrTitle"/>
          </p:nvPr>
        </p:nvSpPr>
        <p:spPr>
          <a:xfrm>
            <a:off x="5180650" y="457300"/>
            <a:ext cx="3194700" cy="481200"/>
          </a:xfrm>
          <a:prstGeom prst="rect">
            <a:avLst/>
          </a:prstGeom>
          <a:noFill/>
        </p:spPr>
        <p:txBody>
          <a:bodyPr anchorCtr="0" anchor="ctr" bIns="91425" lIns="91425" spcFirstLastPara="1" rIns="91425" wrap="square" tIns="91425">
            <a:noAutofit/>
          </a:bodyPr>
          <a:lstStyle>
            <a:lvl1pPr lvl="0" rtl="0" algn="r">
              <a:spcBef>
                <a:spcPts val="0"/>
              </a:spcBef>
              <a:spcAft>
                <a:spcPts val="0"/>
              </a:spcAft>
              <a:buClr>
                <a:srgbClr val="2D406A"/>
              </a:buClr>
              <a:buSzPts val="2400"/>
              <a:buNone/>
              <a:defRPr b="0" sz="1800">
                <a:latin typeface="Staatliches"/>
                <a:ea typeface="Staatliches"/>
                <a:cs typeface="Staatliches"/>
                <a:sym typeface="Staatliches"/>
              </a:defRPr>
            </a:lvl1pPr>
            <a:lvl2pPr lvl="1" rtl="0" algn="ctr">
              <a:spcBef>
                <a:spcPts val="0"/>
              </a:spcBef>
              <a:spcAft>
                <a:spcPts val="0"/>
              </a:spcAft>
              <a:buClr>
                <a:srgbClr val="338987"/>
              </a:buClr>
              <a:buSzPts val="1800"/>
              <a:buNone/>
              <a:defRPr b="0" sz="1800">
                <a:solidFill>
                  <a:srgbClr val="338987"/>
                </a:solidFill>
              </a:defRPr>
            </a:lvl2pPr>
            <a:lvl3pPr lvl="2" rtl="0" algn="ctr">
              <a:spcBef>
                <a:spcPts val="0"/>
              </a:spcBef>
              <a:spcAft>
                <a:spcPts val="0"/>
              </a:spcAft>
              <a:buClr>
                <a:srgbClr val="338987"/>
              </a:buClr>
              <a:buSzPts val="1800"/>
              <a:buNone/>
              <a:defRPr b="0" sz="1800">
                <a:solidFill>
                  <a:srgbClr val="338987"/>
                </a:solidFill>
              </a:defRPr>
            </a:lvl3pPr>
            <a:lvl4pPr lvl="3" rtl="0" algn="ctr">
              <a:spcBef>
                <a:spcPts val="0"/>
              </a:spcBef>
              <a:spcAft>
                <a:spcPts val="0"/>
              </a:spcAft>
              <a:buClr>
                <a:srgbClr val="338987"/>
              </a:buClr>
              <a:buSzPts val="1800"/>
              <a:buNone/>
              <a:defRPr b="0" sz="1800">
                <a:solidFill>
                  <a:srgbClr val="338987"/>
                </a:solidFill>
              </a:defRPr>
            </a:lvl4pPr>
            <a:lvl5pPr lvl="4" rtl="0" algn="ctr">
              <a:spcBef>
                <a:spcPts val="0"/>
              </a:spcBef>
              <a:spcAft>
                <a:spcPts val="0"/>
              </a:spcAft>
              <a:buClr>
                <a:srgbClr val="338987"/>
              </a:buClr>
              <a:buSzPts val="1800"/>
              <a:buNone/>
              <a:defRPr b="0" sz="1800">
                <a:solidFill>
                  <a:srgbClr val="338987"/>
                </a:solidFill>
              </a:defRPr>
            </a:lvl5pPr>
            <a:lvl6pPr lvl="5" rtl="0" algn="ctr">
              <a:spcBef>
                <a:spcPts val="0"/>
              </a:spcBef>
              <a:spcAft>
                <a:spcPts val="0"/>
              </a:spcAft>
              <a:buClr>
                <a:srgbClr val="338987"/>
              </a:buClr>
              <a:buSzPts val="1800"/>
              <a:buNone/>
              <a:defRPr b="0" sz="1800">
                <a:solidFill>
                  <a:srgbClr val="338987"/>
                </a:solidFill>
              </a:defRPr>
            </a:lvl6pPr>
            <a:lvl7pPr lvl="6" rtl="0" algn="ctr">
              <a:spcBef>
                <a:spcPts val="0"/>
              </a:spcBef>
              <a:spcAft>
                <a:spcPts val="0"/>
              </a:spcAft>
              <a:buClr>
                <a:srgbClr val="338987"/>
              </a:buClr>
              <a:buSzPts val="1800"/>
              <a:buNone/>
              <a:defRPr b="0" sz="1800">
                <a:solidFill>
                  <a:srgbClr val="338987"/>
                </a:solidFill>
              </a:defRPr>
            </a:lvl7pPr>
            <a:lvl8pPr lvl="7" rtl="0" algn="ctr">
              <a:spcBef>
                <a:spcPts val="0"/>
              </a:spcBef>
              <a:spcAft>
                <a:spcPts val="0"/>
              </a:spcAft>
              <a:buClr>
                <a:srgbClr val="338987"/>
              </a:buClr>
              <a:buSzPts val="1800"/>
              <a:buNone/>
              <a:defRPr b="0" sz="1800">
                <a:solidFill>
                  <a:srgbClr val="338987"/>
                </a:solidFill>
              </a:defRPr>
            </a:lvl8pPr>
            <a:lvl9pPr lvl="8" rtl="0" algn="ctr">
              <a:spcBef>
                <a:spcPts val="0"/>
              </a:spcBef>
              <a:spcAft>
                <a:spcPts val="0"/>
              </a:spcAft>
              <a:buClr>
                <a:srgbClr val="338987"/>
              </a:buClr>
              <a:buSzPts val="1800"/>
              <a:buNone/>
              <a:defRPr b="0" sz="1800">
                <a:solidFill>
                  <a:srgbClr val="338987"/>
                </a:solidFill>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COLUMNS">
  <p:cSld name="CUSTOM_16_1_1">
    <p:bg>
      <p:bgPr>
        <a:solidFill>
          <a:schemeClr val="dk1"/>
        </a:solidFill>
      </p:bgPr>
    </p:bg>
    <p:spTree>
      <p:nvGrpSpPr>
        <p:cNvPr id="49" name="Shape 49"/>
        <p:cNvGrpSpPr/>
        <p:nvPr/>
      </p:nvGrpSpPr>
      <p:grpSpPr>
        <a:xfrm>
          <a:off x="0" y="0"/>
          <a:ext cx="0" cy="0"/>
          <a:chOff x="0" y="0"/>
          <a:chExt cx="0" cy="0"/>
        </a:xfrm>
      </p:grpSpPr>
      <p:sp>
        <p:nvSpPr>
          <p:cNvPr id="50" name="Google Shape;50;p9"/>
          <p:cNvSpPr txBox="1"/>
          <p:nvPr>
            <p:ph type="ctrTitle"/>
          </p:nvPr>
        </p:nvSpPr>
        <p:spPr>
          <a:xfrm>
            <a:off x="1651900" y="1663150"/>
            <a:ext cx="2784900" cy="576300"/>
          </a:xfrm>
          <a:prstGeom prst="rect">
            <a:avLst/>
          </a:prstGeom>
          <a:ln>
            <a:noFill/>
          </a:ln>
        </p:spPr>
        <p:txBody>
          <a:bodyPr anchorCtr="0" anchor="b" bIns="91425" lIns="91425" spcFirstLastPara="1" rIns="91425" wrap="square" tIns="91425">
            <a:noAutofit/>
          </a:bodyPr>
          <a:lstStyle>
            <a:lvl1pPr lvl="0" rtl="0">
              <a:spcBef>
                <a:spcPts val="0"/>
              </a:spcBef>
              <a:spcAft>
                <a:spcPts val="0"/>
              </a:spcAft>
              <a:buSzPts val="1600"/>
              <a:buNone/>
              <a:defRPr b="0" sz="1600">
                <a:latin typeface="Staatliches"/>
                <a:ea typeface="Staatliches"/>
                <a:cs typeface="Staatliches"/>
                <a:sym typeface="Staatliches"/>
              </a:defRPr>
            </a:lvl1pPr>
            <a:lvl2pPr lvl="1" rtl="0">
              <a:spcBef>
                <a:spcPts val="0"/>
              </a:spcBef>
              <a:spcAft>
                <a:spcPts val="0"/>
              </a:spcAft>
              <a:buSzPts val="1600"/>
              <a:buFont typeface="Anton"/>
              <a:buNone/>
              <a:defRPr b="0" sz="1600">
                <a:latin typeface="Anton"/>
                <a:ea typeface="Anton"/>
                <a:cs typeface="Anton"/>
                <a:sym typeface="Anton"/>
              </a:defRPr>
            </a:lvl2pPr>
            <a:lvl3pPr lvl="2" rtl="0">
              <a:spcBef>
                <a:spcPts val="0"/>
              </a:spcBef>
              <a:spcAft>
                <a:spcPts val="0"/>
              </a:spcAft>
              <a:buSzPts val="1600"/>
              <a:buFont typeface="Anton"/>
              <a:buNone/>
              <a:defRPr b="0" sz="1600">
                <a:latin typeface="Anton"/>
                <a:ea typeface="Anton"/>
                <a:cs typeface="Anton"/>
                <a:sym typeface="Anton"/>
              </a:defRPr>
            </a:lvl3pPr>
            <a:lvl4pPr lvl="3" rtl="0">
              <a:spcBef>
                <a:spcPts val="0"/>
              </a:spcBef>
              <a:spcAft>
                <a:spcPts val="0"/>
              </a:spcAft>
              <a:buSzPts val="1600"/>
              <a:buFont typeface="Anton"/>
              <a:buNone/>
              <a:defRPr b="0" sz="1600">
                <a:latin typeface="Anton"/>
                <a:ea typeface="Anton"/>
                <a:cs typeface="Anton"/>
                <a:sym typeface="Anton"/>
              </a:defRPr>
            </a:lvl4pPr>
            <a:lvl5pPr lvl="4" rtl="0">
              <a:spcBef>
                <a:spcPts val="0"/>
              </a:spcBef>
              <a:spcAft>
                <a:spcPts val="0"/>
              </a:spcAft>
              <a:buSzPts val="1600"/>
              <a:buFont typeface="Anton"/>
              <a:buNone/>
              <a:defRPr b="0" sz="1600">
                <a:latin typeface="Anton"/>
                <a:ea typeface="Anton"/>
                <a:cs typeface="Anton"/>
                <a:sym typeface="Anton"/>
              </a:defRPr>
            </a:lvl5pPr>
            <a:lvl6pPr lvl="5" rtl="0">
              <a:spcBef>
                <a:spcPts val="0"/>
              </a:spcBef>
              <a:spcAft>
                <a:spcPts val="0"/>
              </a:spcAft>
              <a:buSzPts val="1600"/>
              <a:buFont typeface="Anton"/>
              <a:buNone/>
              <a:defRPr b="0" sz="1600">
                <a:latin typeface="Anton"/>
                <a:ea typeface="Anton"/>
                <a:cs typeface="Anton"/>
                <a:sym typeface="Anton"/>
              </a:defRPr>
            </a:lvl6pPr>
            <a:lvl7pPr lvl="6" rtl="0">
              <a:spcBef>
                <a:spcPts val="0"/>
              </a:spcBef>
              <a:spcAft>
                <a:spcPts val="0"/>
              </a:spcAft>
              <a:buSzPts val="1600"/>
              <a:buFont typeface="Anton"/>
              <a:buNone/>
              <a:defRPr b="0" sz="1600">
                <a:latin typeface="Anton"/>
                <a:ea typeface="Anton"/>
                <a:cs typeface="Anton"/>
                <a:sym typeface="Anton"/>
              </a:defRPr>
            </a:lvl7pPr>
            <a:lvl8pPr lvl="7" rtl="0">
              <a:spcBef>
                <a:spcPts val="0"/>
              </a:spcBef>
              <a:spcAft>
                <a:spcPts val="0"/>
              </a:spcAft>
              <a:buSzPts val="1600"/>
              <a:buFont typeface="Anton"/>
              <a:buNone/>
              <a:defRPr b="0" sz="1600">
                <a:latin typeface="Anton"/>
                <a:ea typeface="Anton"/>
                <a:cs typeface="Anton"/>
                <a:sym typeface="Anton"/>
              </a:defRPr>
            </a:lvl8pPr>
            <a:lvl9pPr lvl="8" rtl="0">
              <a:spcBef>
                <a:spcPts val="0"/>
              </a:spcBef>
              <a:spcAft>
                <a:spcPts val="0"/>
              </a:spcAft>
              <a:buSzPts val="1600"/>
              <a:buFont typeface="Anton"/>
              <a:buNone/>
              <a:defRPr b="0" sz="1600">
                <a:latin typeface="Anton"/>
                <a:ea typeface="Anton"/>
                <a:cs typeface="Anton"/>
                <a:sym typeface="Anton"/>
              </a:defRPr>
            </a:lvl9pPr>
          </a:lstStyle>
          <a:p/>
        </p:txBody>
      </p:sp>
      <p:sp>
        <p:nvSpPr>
          <p:cNvPr id="51" name="Google Shape;51;p9"/>
          <p:cNvSpPr txBox="1"/>
          <p:nvPr>
            <p:ph idx="1" type="subTitle"/>
          </p:nvPr>
        </p:nvSpPr>
        <p:spPr>
          <a:xfrm>
            <a:off x="1651900" y="2239450"/>
            <a:ext cx="2907900" cy="974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000"/>
              <a:buFont typeface="Abel"/>
              <a:buNone/>
              <a:defRPr>
                <a:latin typeface="Abel"/>
                <a:ea typeface="Abel"/>
                <a:cs typeface="Abel"/>
                <a:sym typeface="Abel"/>
              </a:defRPr>
            </a:lvl1pPr>
            <a:lvl2pPr lvl="1" rtl="0">
              <a:lnSpc>
                <a:spcPct val="100000"/>
              </a:lnSpc>
              <a:spcBef>
                <a:spcPts val="0"/>
              </a:spcBef>
              <a:spcAft>
                <a:spcPts val="0"/>
              </a:spcAft>
              <a:buSzPts val="1000"/>
              <a:buFont typeface="Abel"/>
              <a:buNone/>
              <a:defRPr sz="1000">
                <a:latin typeface="Abel"/>
                <a:ea typeface="Abel"/>
                <a:cs typeface="Abel"/>
                <a:sym typeface="Abel"/>
              </a:defRPr>
            </a:lvl2pPr>
            <a:lvl3pPr lvl="2" rtl="0">
              <a:lnSpc>
                <a:spcPct val="100000"/>
              </a:lnSpc>
              <a:spcBef>
                <a:spcPts val="0"/>
              </a:spcBef>
              <a:spcAft>
                <a:spcPts val="0"/>
              </a:spcAft>
              <a:buSzPts val="1000"/>
              <a:buFont typeface="Abel"/>
              <a:buNone/>
              <a:defRPr sz="1000">
                <a:latin typeface="Abel"/>
                <a:ea typeface="Abel"/>
                <a:cs typeface="Abel"/>
                <a:sym typeface="Abel"/>
              </a:defRPr>
            </a:lvl3pPr>
            <a:lvl4pPr lvl="3" rtl="0">
              <a:lnSpc>
                <a:spcPct val="100000"/>
              </a:lnSpc>
              <a:spcBef>
                <a:spcPts val="0"/>
              </a:spcBef>
              <a:spcAft>
                <a:spcPts val="0"/>
              </a:spcAft>
              <a:buSzPts val="1000"/>
              <a:buFont typeface="Abel"/>
              <a:buNone/>
              <a:defRPr sz="1000">
                <a:latin typeface="Abel"/>
                <a:ea typeface="Abel"/>
                <a:cs typeface="Abel"/>
                <a:sym typeface="Abel"/>
              </a:defRPr>
            </a:lvl4pPr>
            <a:lvl5pPr lvl="4" rtl="0">
              <a:lnSpc>
                <a:spcPct val="100000"/>
              </a:lnSpc>
              <a:spcBef>
                <a:spcPts val="0"/>
              </a:spcBef>
              <a:spcAft>
                <a:spcPts val="0"/>
              </a:spcAft>
              <a:buSzPts val="1000"/>
              <a:buFont typeface="Abel"/>
              <a:buNone/>
              <a:defRPr sz="1000">
                <a:latin typeface="Abel"/>
                <a:ea typeface="Abel"/>
                <a:cs typeface="Abel"/>
                <a:sym typeface="Abel"/>
              </a:defRPr>
            </a:lvl5pPr>
            <a:lvl6pPr lvl="5" rtl="0">
              <a:lnSpc>
                <a:spcPct val="100000"/>
              </a:lnSpc>
              <a:spcBef>
                <a:spcPts val="0"/>
              </a:spcBef>
              <a:spcAft>
                <a:spcPts val="0"/>
              </a:spcAft>
              <a:buSzPts val="1000"/>
              <a:buFont typeface="Abel"/>
              <a:buNone/>
              <a:defRPr sz="1000">
                <a:latin typeface="Abel"/>
                <a:ea typeface="Abel"/>
                <a:cs typeface="Abel"/>
                <a:sym typeface="Abel"/>
              </a:defRPr>
            </a:lvl6pPr>
            <a:lvl7pPr lvl="6" rtl="0">
              <a:lnSpc>
                <a:spcPct val="100000"/>
              </a:lnSpc>
              <a:spcBef>
                <a:spcPts val="0"/>
              </a:spcBef>
              <a:spcAft>
                <a:spcPts val="0"/>
              </a:spcAft>
              <a:buSzPts val="1000"/>
              <a:buFont typeface="Abel"/>
              <a:buNone/>
              <a:defRPr sz="1000">
                <a:latin typeface="Abel"/>
                <a:ea typeface="Abel"/>
                <a:cs typeface="Abel"/>
                <a:sym typeface="Abel"/>
              </a:defRPr>
            </a:lvl7pPr>
            <a:lvl8pPr lvl="7" rtl="0">
              <a:lnSpc>
                <a:spcPct val="100000"/>
              </a:lnSpc>
              <a:spcBef>
                <a:spcPts val="0"/>
              </a:spcBef>
              <a:spcAft>
                <a:spcPts val="0"/>
              </a:spcAft>
              <a:buSzPts val="1000"/>
              <a:buFont typeface="Abel"/>
              <a:buNone/>
              <a:defRPr sz="1000">
                <a:latin typeface="Abel"/>
                <a:ea typeface="Abel"/>
                <a:cs typeface="Abel"/>
                <a:sym typeface="Abel"/>
              </a:defRPr>
            </a:lvl8pPr>
            <a:lvl9pPr lvl="8" rtl="0">
              <a:lnSpc>
                <a:spcPct val="100000"/>
              </a:lnSpc>
              <a:spcBef>
                <a:spcPts val="0"/>
              </a:spcBef>
              <a:spcAft>
                <a:spcPts val="0"/>
              </a:spcAft>
              <a:buSzPts val="1000"/>
              <a:buFont typeface="Abel"/>
              <a:buNone/>
              <a:defRPr sz="1000">
                <a:latin typeface="Abel"/>
                <a:ea typeface="Abel"/>
                <a:cs typeface="Abel"/>
                <a:sym typeface="Abel"/>
              </a:defRPr>
            </a:lvl9pPr>
          </a:lstStyle>
          <a:p/>
        </p:txBody>
      </p:sp>
      <p:sp>
        <p:nvSpPr>
          <p:cNvPr id="52" name="Google Shape;52;p9"/>
          <p:cNvSpPr txBox="1"/>
          <p:nvPr>
            <p:ph idx="2" type="ctrTitle"/>
          </p:nvPr>
        </p:nvSpPr>
        <p:spPr>
          <a:xfrm>
            <a:off x="1651900" y="3365574"/>
            <a:ext cx="2784900" cy="576300"/>
          </a:xfrm>
          <a:prstGeom prst="rect">
            <a:avLst/>
          </a:prstGeom>
          <a:ln>
            <a:noFill/>
          </a:ln>
        </p:spPr>
        <p:txBody>
          <a:bodyPr anchorCtr="0" anchor="b" bIns="91425" lIns="91425" spcFirstLastPara="1" rIns="91425" wrap="square" tIns="91425">
            <a:noAutofit/>
          </a:bodyPr>
          <a:lstStyle>
            <a:lvl1pPr lvl="0" rtl="0">
              <a:spcBef>
                <a:spcPts val="0"/>
              </a:spcBef>
              <a:spcAft>
                <a:spcPts val="0"/>
              </a:spcAft>
              <a:buSzPts val="1600"/>
              <a:buNone/>
              <a:defRPr b="0" sz="1600">
                <a:latin typeface="Staatliches"/>
                <a:ea typeface="Staatliches"/>
                <a:cs typeface="Staatliches"/>
                <a:sym typeface="Staatliches"/>
              </a:defRPr>
            </a:lvl1pPr>
            <a:lvl2pPr lvl="1" rtl="0">
              <a:spcBef>
                <a:spcPts val="0"/>
              </a:spcBef>
              <a:spcAft>
                <a:spcPts val="0"/>
              </a:spcAft>
              <a:buSzPts val="1600"/>
              <a:buFont typeface="Anton"/>
              <a:buNone/>
              <a:defRPr b="0" sz="1600">
                <a:latin typeface="Anton"/>
                <a:ea typeface="Anton"/>
                <a:cs typeface="Anton"/>
                <a:sym typeface="Anton"/>
              </a:defRPr>
            </a:lvl2pPr>
            <a:lvl3pPr lvl="2" rtl="0">
              <a:spcBef>
                <a:spcPts val="0"/>
              </a:spcBef>
              <a:spcAft>
                <a:spcPts val="0"/>
              </a:spcAft>
              <a:buSzPts val="1600"/>
              <a:buFont typeface="Anton"/>
              <a:buNone/>
              <a:defRPr b="0" sz="1600">
                <a:latin typeface="Anton"/>
                <a:ea typeface="Anton"/>
                <a:cs typeface="Anton"/>
                <a:sym typeface="Anton"/>
              </a:defRPr>
            </a:lvl3pPr>
            <a:lvl4pPr lvl="3" rtl="0">
              <a:spcBef>
                <a:spcPts val="0"/>
              </a:spcBef>
              <a:spcAft>
                <a:spcPts val="0"/>
              </a:spcAft>
              <a:buSzPts val="1600"/>
              <a:buFont typeface="Anton"/>
              <a:buNone/>
              <a:defRPr b="0" sz="1600">
                <a:latin typeface="Anton"/>
                <a:ea typeface="Anton"/>
                <a:cs typeface="Anton"/>
                <a:sym typeface="Anton"/>
              </a:defRPr>
            </a:lvl4pPr>
            <a:lvl5pPr lvl="4" rtl="0">
              <a:spcBef>
                <a:spcPts val="0"/>
              </a:spcBef>
              <a:spcAft>
                <a:spcPts val="0"/>
              </a:spcAft>
              <a:buSzPts val="1600"/>
              <a:buFont typeface="Anton"/>
              <a:buNone/>
              <a:defRPr b="0" sz="1600">
                <a:latin typeface="Anton"/>
                <a:ea typeface="Anton"/>
                <a:cs typeface="Anton"/>
                <a:sym typeface="Anton"/>
              </a:defRPr>
            </a:lvl5pPr>
            <a:lvl6pPr lvl="5" rtl="0">
              <a:spcBef>
                <a:spcPts val="0"/>
              </a:spcBef>
              <a:spcAft>
                <a:spcPts val="0"/>
              </a:spcAft>
              <a:buSzPts val="1600"/>
              <a:buFont typeface="Anton"/>
              <a:buNone/>
              <a:defRPr b="0" sz="1600">
                <a:latin typeface="Anton"/>
                <a:ea typeface="Anton"/>
                <a:cs typeface="Anton"/>
                <a:sym typeface="Anton"/>
              </a:defRPr>
            </a:lvl6pPr>
            <a:lvl7pPr lvl="6" rtl="0">
              <a:spcBef>
                <a:spcPts val="0"/>
              </a:spcBef>
              <a:spcAft>
                <a:spcPts val="0"/>
              </a:spcAft>
              <a:buSzPts val="1600"/>
              <a:buFont typeface="Anton"/>
              <a:buNone/>
              <a:defRPr b="0" sz="1600">
                <a:latin typeface="Anton"/>
                <a:ea typeface="Anton"/>
                <a:cs typeface="Anton"/>
                <a:sym typeface="Anton"/>
              </a:defRPr>
            </a:lvl7pPr>
            <a:lvl8pPr lvl="7" rtl="0">
              <a:spcBef>
                <a:spcPts val="0"/>
              </a:spcBef>
              <a:spcAft>
                <a:spcPts val="0"/>
              </a:spcAft>
              <a:buSzPts val="1600"/>
              <a:buFont typeface="Anton"/>
              <a:buNone/>
              <a:defRPr b="0" sz="1600">
                <a:latin typeface="Anton"/>
                <a:ea typeface="Anton"/>
                <a:cs typeface="Anton"/>
                <a:sym typeface="Anton"/>
              </a:defRPr>
            </a:lvl8pPr>
            <a:lvl9pPr lvl="8" rtl="0">
              <a:spcBef>
                <a:spcPts val="0"/>
              </a:spcBef>
              <a:spcAft>
                <a:spcPts val="0"/>
              </a:spcAft>
              <a:buSzPts val="1600"/>
              <a:buFont typeface="Anton"/>
              <a:buNone/>
              <a:defRPr b="0" sz="1600">
                <a:latin typeface="Anton"/>
                <a:ea typeface="Anton"/>
                <a:cs typeface="Anton"/>
                <a:sym typeface="Anton"/>
              </a:defRPr>
            </a:lvl9pPr>
          </a:lstStyle>
          <a:p/>
        </p:txBody>
      </p:sp>
      <p:sp>
        <p:nvSpPr>
          <p:cNvPr id="53" name="Google Shape;53;p9"/>
          <p:cNvSpPr txBox="1"/>
          <p:nvPr>
            <p:ph idx="3" type="subTitle"/>
          </p:nvPr>
        </p:nvSpPr>
        <p:spPr>
          <a:xfrm>
            <a:off x="1651900" y="3937803"/>
            <a:ext cx="2907900" cy="974700"/>
          </a:xfrm>
          <a:prstGeom prst="rect">
            <a:avLst/>
          </a:prstGeom>
          <a:noFill/>
        </p:spPr>
        <p:txBody>
          <a:bodyPr anchorCtr="0" anchor="t" bIns="91425" lIns="91425" spcFirstLastPara="1" rIns="91425" wrap="square" tIns="91425">
            <a:noAutofit/>
          </a:bodyPr>
          <a:lstStyle>
            <a:lvl1pPr lvl="0" marR="72000" rtl="0">
              <a:lnSpc>
                <a:spcPct val="100000"/>
              </a:lnSpc>
              <a:spcBef>
                <a:spcPts val="0"/>
              </a:spcBef>
              <a:spcAft>
                <a:spcPts val="0"/>
              </a:spcAft>
              <a:buSzPts val="1000"/>
              <a:buFont typeface="Abel"/>
              <a:buNone/>
              <a:defRPr>
                <a:latin typeface="Abel"/>
                <a:ea typeface="Abel"/>
                <a:cs typeface="Abel"/>
                <a:sym typeface="Abel"/>
              </a:defRPr>
            </a:lvl1pPr>
            <a:lvl2pPr lvl="1" rtl="0">
              <a:lnSpc>
                <a:spcPct val="100000"/>
              </a:lnSpc>
              <a:spcBef>
                <a:spcPts val="0"/>
              </a:spcBef>
              <a:spcAft>
                <a:spcPts val="0"/>
              </a:spcAft>
              <a:buSzPts val="1000"/>
              <a:buFont typeface="Abel"/>
              <a:buNone/>
              <a:defRPr sz="1000">
                <a:latin typeface="Abel"/>
                <a:ea typeface="Abel"/>
                <a:cs typeface="Abel"/>
                <a:sym typeface="Abel"/>
              </a:defRPr>
            </a:lvl2pPr>
            <a:lvl3pPr lvl="2" rtl="0">
              <a:lnSpc>
                <a:spcPct val="100000"/>
              </a:lnSpc>
              <a:spcBef>
                <a:spcPts val="0"/>
              </a:spcBef>
              <a:spcAft>
                <a:spcPts val="0"/>
              </a:spcAft>
              <a:buSzPts val="1000"/>
              <a:buFont typeface="Abel"/>
              <a:buNone/>
              <a:defRPr sz="1000">
                <a:latin typeface="Abel"/>
                <a:ea typeface="Abel"/>
                <a:cs typeface="Abel"/>
                <a:sym typeface="Abel"/>
              </a:defRPr>
            </a:lvl3pPr>
            <a:lvl4pPr lvl="3" rtl="0">
              <a:lnSpc>
                <a:spcPct val="100000"/>
              </a:lnSpc>
              <a:spcBef>
                <a:spcPts val="0"/>
              </a:spcBef>
              <a:spcAft>
                <a:spcPts val="0"/>
              </a:spcAft>
              <a:buSzPts val="1000"/>
              <a:buFont typeface="Abel"/>
              <a:buNone/>
              <a:defRPr sz="1000">
                <a:latin typeface="Abel"/>
                <a:ea typeface="Abel"/>
                <a:cs typeface="Abel"/>
                <a:sym typeface="Abel"/>
              </a:defRPr>
            </a:lvl4pPr>
            <a:lvl5pPr lvl="4" rtl="0">
              <a:lnSpc>
                <a:spcPct val="100000"/>
              </a:lnSpc>
              <a:spcBef>
                <a:spcPts val="0"/>
              </a:spcBef>
              <a:spcAft>
                <a:spcPts val="0"/>
              </a:spcAft>
              <a:buSzPts val="1000"/>
              <a:buFont typeface="Abel"/>
              <a:buNone/>
              <a:defRPr sz="1000">
                <a:latin typeface="Abel"/>
                <a:ea typeface="Abel"/>
                <a:cs typeface="Abel"/>
                <a:sym typeface="Abel"/>
              </a:defRPr>
            </a:lvl5pPr>
            <a:lvl6pPr lvl="5" rtl="0">
              <a:lnSpc>
                <a:spcPct val="100000"/>
              </a:lnSpc>
              <a:spcBef>
                <a:spcPts val="0"/>
              </a:spcBef>
              <a:spcAft>
                <a:spcPts val="0"/>
              </a:spcAft>
              <a:buSzPts val="1000"/>
              <a:buFont typeface="Abel"/>
              <a:buNone/>
              <a:defRPr sz="1000">
                <a:latin typeface="Abel"/>
                <a:ea typeface="Abel"/>
                <a:cs typeface="Abel"/>
                <a:sym typeface="Abel"/>
              </a:defRPr>
            </a:lvl6pPr>
            <a:lvl7pPr lvl="6" rtl="0">
              <a:lnSpc>
                <a:spcPct val="100000"/>
              </a:lnSpc>
              <a:spcBef>
                <a:spcPts val="0"/>
              </a:spcBef>
              <a:spcAft>
                <a:spcPts val="0"/>
              </a:spcAft>
              <a:buSzPts val="1000"/>
              <a:buFont typeface="Abel"/>
              <a:buNone/>
              <a:defRPr sz="1000">
                <a:latin typeface="Abel"/>
                <a:ea typeface="Abel"/>
                <a:cs typeface="Abel"/>
                <a:sym typeface="Abel"/>
              </a:defRPr>
            </a:lvl7pPr>
            <a:lvl8pPr lvl="7" rtl="0">
              <a:lnSpc>
                <a:spcPct val="100000"/>
              </a:lnSpc>
              <a:spcBef>
                <a:spcPts val="0"/>
              </a:spcBef>
              <a:spcAft>
                <a:spcPts val="0"/>
              </a:spcAft>
              <a:buSzPts val="1000"/>
              <a:buFont typeface="Abel"/>
              <a:buNone/>
              <a:defRPr sz="1000">
                <a:latin typeface="Abel"/>
                <a:ea typeface="Abel"/>
                <a:cs typeface="Abel"/>
                <a:sym typeface="Abel"/>
              </a:defRPr>
            </a:lvl8pPr>
            <a:lvl9pPr lvl="8" rtl="0">
              <a:lnSpc>
                <a:spcPct val="100000"/>
              </a:lnSpc>
              <a:spcBef>
                <a:spcPts val="0"/>
              </a:spcBef>
              <a:spcAft>
                <a:spcPts val="0"/>
              </a:spcAft>
              <a:buSzPts val="1000"/>
              <a:buFont typeface="Abel"/>
              <a:buNone/>
              <a:defRPr sz="1000">
                <a:latin typeface="Abel"/>
                <a:ea typeface="Abel"/>
                <a:cs typeface="Abel"/>
                <a:sym typeface="Abel"/>
              </a:defRPr>
            </a:lvl9pPr>
          </a:lstStyle>
          <a:p/>
        </p:txBody>
      </p:sp>
      <p:sp>
        <p:nvSpPr>
          <p:cNvPr id="54" name="Google Shape;54;p9"/>
          <p:cNvSpPr txBox="1"/>
          <p:nvPr>
            <p:ph idx="4" type="ctrTitle"/>
          </p:nvPr>
        </p:nvSpPr>
        <p:spPr>
          <a:xfrm>
            <a:off x="5107893" y="3365575"/>
            <a:ext cx="2619300" cy="576300"/>
          </a:xfrm>
          <a:prstGeom prst="rect">
            <a:avLst/>
          </a:prstGeom>
          <a:ln>
            <a:noFill/>
          </a:ln>
        </p:spPr>
        <p:txBody>
          <a:bodyPr anchorCtr="0" anchor="b" bIns="91425" lIns="91425" spcFirstLastPara="1" rIns="91425" wrap="square" tIns="91425">
            <a:noAutofit/>
          </a:bodyPr>
          <a:lstStyle>
            <a:lvl1pPr lvl="0" rtl="0">
              <a:spcBef>
                <a:spcPts val="0"/>
              </a:spcBef>
              <a:spcAft>
                <a:spcPts val="0"/>
              </a:spcAft>
              <a:buSzPts val="1600"/>
              <a:buNone/>
              <a:defRPr b="0" sz="1600">
                <a:latin typeface="Staatliches"/>
                <a:ea typeface="Staatliches"/>
                <a:cs typeface="Staatliches"/>
                <a:sym typeface="Staatliches"/>
              </a:defRPr>
            </a:lvl1pPr>
            <a:lvl2pPr lvl="1" rtl="0">
              <a:spcBef>
                <a:spcPts val="0"/>
              </a:spcBef>
              <a:spcAft>
                <a:spcPts val="0"/>
              </a:spcAft>
              <a:buSzPts val="1600"/>
              <a:buFont typeface="Anton"/>
              <a:buNone/>
              <a:defRPr b="0" sz="1600">
                <a:latin typeface="Anton"/>
                <a:ea typeface="Anton"/>
                <a:cs typeface="Anton"/>
                <a:sym typeface="Anton"/>
              </a:defRPr>
            </a:lvl2pPr>
            <a:lvl3pPr lvl="2" rtl="0">
              <a:spcBef>
                <a:spcPts val="0"/>
              </a:spcBef>
              <a:spcAft>
                <a:spcPts val="0"/>
              </a:spcAft>
              <a:buSzPts val="1600"/>
              <a:buFont typeface="Anton"/>
              <a:buNone/>
              <a:defRPr b="0" sz="1600">
                <a:latin typeface="Anton"/>
                <a:ea typeface="Anton"/>
                <a:cs typeface="Anton"/>
                <a:sym typeface="Anton"/>
              </a:defRPr>
            </a:lvl3pPr>
            <a:lvl4pPr lvl="3" rtl="0">
              <a:spcBef>
                <a:spcPts val="0"/>
              </a:spcBef>
              <a:spcAft>
                <a:spcPts val="0"/>
              </a:spcAft>
              <a:buSzPts val="1600"/>
              <a:buFont typeface="Anton"/>
              <a:buNone/>
              <a:defRPr b="0" sz="1600">
                <a:latin typeface="Anton"/>
                <a:ea typeface="Anton"/>
                <a:cs typeface="Anton"/>
                <a:sym typeface="Anton"/>
              </a:defRPr>
            </a:lvl4pPr>
            <a:lvl5pPr lvl="4" rtl="0">
              <a:spcBef>
                <a:spcPts val="0"/>
              </a:spcBef>
              <a:spcAft>
                <a:spcPts val="0"/>
              </a:spcAft>
              <a:buSzPts val="1600"/>
              <a:buFont typeface="Anton"/>
              <a:buNone/>
              <a:defRPr b="0" sz="1600">
                <a:latin typeface="Anton"/>
                <a:ea typeface="Anton"/>
                <a:cs typeface="Anton"/>
                <a:sym typeface="Anton"/>
              </a:defRPr>
            </a:lvl5pPr>
            <a:lvl6pPr lvl="5" rtl="0">
              <a:spcBef>
                <a:spcPts val="0"/>
              </a:spcBef>
              <a:spcAft>
                <a:spcPts val="0"/>
              </a:spcAft>
              <a:buSzPts val="1600"/>
              <a:buFont typeface="Anton"/>
              <a:buNone/>
              <a:defRPr b="0" sz="1600">
                <a:latin typeface="Anton"/>
                <a:ea typeface="Anton"/>
                <a:cs typeface="Anton"/>
                <a:sym typeface="Anton"/>
              </a:defRPr>
            </a:lvl6pPr>
            <a:lvl7pPr lvl="6" rtl="0">
              <a:spcBef>
                <a:spcPts val="0"/>
              </a:spcBef>
              <a:spcAft>
                <a:spcPts val="0"/>
              </a:spcAft>
              <a:buSzPts val="1600"/>
              <a:buFont typeface="Anton"/>
              <a:buNone/>
              <a:defRPr b="0" sz="1600">
                <a:latin typeface="Anton"/>
                <a:ea typeface="Anton"/>
                <a:cs typeface="Anton"/>
                <a:sym typeface="Anton"/>
              </a:defRPr>
            </a:lvl7pPr>
            <a:lvl8pPr lvl="7" rtl="0">
              <a:spcBef>
                <a:spcPts val="0"/>
              </a:spcBef>
              <a:spcAft>
                <a:spcPts val="0"/>
              </a:spcAft>
              <a:buSzPts val="1600"/>
              <a:buFont typeface="Anton"/>
              <a:buNone/>
              <a:defRPr b="0" sz="1600">
                <a:latin typeface="Anton"/>
                <a:ea typeface="Anton"/>
                <a:cs typeface="Anton"/>
                <a:sym typeface="Anton"/>
              </a:defRPr>
            </a:lvl8pPr>
            <a:lvl9pPr lvl="8" rtl="0">
              <a:spcBef>
                <a:spcPts val="0"/>
              </a:spcBef>
              <a:spcAft>
                <a:spcPts val="0"/>
              </a:spcAft>
              <a:buSzPts val="1600"/>
              <a:buFont typeface="Anton"/>
              <a:buNone/>
              <a:defRPr b="0" sz="1600">
                <a:latin typeface="Anton"/>
                <a:ea typeface="Anton"/>
                <a:cs typeface="Anton"/>
                <a:sym typeface="Anton"/>
              </a:defRPr>
            </a:lvl9pPr>
          </a:lstStyle>
          <a:p/>
        </p:txBody>
      </p:sp>
      <p:sp>
        <p:nvSpPr>
          <p:cNvPr id="55" name="Google Shape;55;p9"/>
          <p:cNvSpPr txBox="1"/>
          <p:nvPr>
            <p:ph idx="5" type="subTitle"/>
          </p:nvPr>
        </p:nvSpPr>
        <p:spPr>
          <a:xfrm>
            <a:off x="5107893" y="3937703"/>
            <a:ext cx="2907900" cy="974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000"/>
              <a:buFont typeface="Abel"/>
              <a:buNone/>
              <a:defRPr>
                <a:latin typeface="Abel"/>
                <a:ea typeface="Abel"/>
                <a:cs typeface="Abel"/>
                <a:sym typeface="Abel"/>
              </a:defRPr>
            </a:lvl1pPr>
            <a:lvl2pPr lvl="1" rtl="0">
              <a:lnSpc>
                <a:spcPct val="100000"/>
              </a:lnSpc>
              <a:spcBef>
                <a:spcPts val="0"/>
              </a:spcBef>
              <a:spcAft>
                <a:spcPts val="0"/>
              </a:spcAft>
              <a:buSzPts val="1000"/>
              <a:buFont typeface="Abel"/>
              <a:buNone/>
              <a:defRPr sz="1000">
                <a:latin typeface="Abel"/>
                <a:ea typeface="Abel"/>
                <a:cs typeface="Abel"/>
                <a:sym typeface="Abel"/>
              </a:defRPr>
            </a:lvl2pPr>
            <a:lvl3pPr lvl="2" rtl="0">
              <a:lnSpc>
                <a:spcPct val="100000"/>
              </a:lnSpc>
              <a:spcBef>
                <a:spcPts val="0"/>
              </a:spcBef>
              <a:spcAft>
                <a:spcPts val="0"/>
              </a:spcAft>
              <a:buSzPts val="1000"/>
              <a:buFont typeface="Abel"/>
              <a:buNone/>
              <a:defRPr sz="1000">
                <a:latin typeface="Abel"/>
                <a:ea typeface="Abel"/>
                <a:cs typeface="Abel"/>
                <a:sym typeface="Abel"/>
              </a:defRPr>
            </a:lvl3pPr>
            <a:lvl4pPr lvl="3" rtl="0">
              <a:lnSpc>
                <a:spcPct val="100000"/>
              </a:lnSpc>
              <a:spcBef>
                <a:spcPts val="0"/>
              </a:spcBef>
              <a:spcAft>
                <a:spcPts val="0"/>
              </a:spcAft>
              <a:buSzPts val="1000"/>
              <a:buFont typeface="Abel"/>
              <a:buNone/>
              <a:defRPr sz="1000">
                <a:latin typeface="Abel"/>
                <a:ea typeface="Abel"/>
                <a:cs typeface="Abel"/>
                <a:sym typeface="Abel"/>
              </a:defRPr>
            </a:lvl4pPr>
            <a:lvl5pPr lvl="4" rtl="0">
              <a:lnSpc>
                <a:spcPct val="100000"/>
              </a:lnSpc>
              <a:spcBef>
                <a:spcPts val="0"/>
              </a:spcBef>
              <a:spcAft>
                <a:spcPts val="0"/>
              </a:spcAft>
              <a:buSzPts val="1000"/>
              <a:buFont typeface="Abel"/>
              <a:buNone/>
              <a:defRPr sz="1000">
                <a:latin typeface="Abel"/>
                <a:ea typeface="Abel"/>
                <a:cs typeface="Abel"/>
                <a:sym typeface="Abel"/>
              </a:defRPr>
            </a:lvl5pPr>
            <a:lvl6pPr lvl="5" rtl="0">
              <a:lnSpc>
                <a:spcPct val="100000"/>
              </a:lnSpc>
              <a:spcBef>
                <a:spcPts val="0"/>
              </a:spcBef>
              <a:spcAft>
                <a:spcPts val="0"/>
              </a:spcAft>
              <a:buSzPts val="1000"/>
              <a:buFont typeface="Abel"/>
              <a:buNone/>
              <a:defRPr sz="1000">
                <a:latin typeface="Abel"/>
                <a:ea typeface="Abel"/>
                <a:cs typeface="Abel"/>
                <a:sym typeface="Abel"/>
              </a:defRPr>
            </a:lvl6pPr>
            <a:lvl7pPr lvl="6" rtl="0">
              <a:lnSpc>
                <a:spcPct val="100000"/>
              </a:lnSpc>
              <a:spcBef>
                <a:spcPts val="0"/>
              </a:spcBef>
              <a:spcAft>
                <a:spcPts val="0"/>
              </a:spcAft>
              <a:buSzPts val="1000"/>
              <a:buFont typeface="Abel"/>
              <a:buNone/>
              <a:defRPr sz="1000">
                <a:latin typeface="Abel"/>
                <a:ea typeface="Abel"/>
                <a:cs typeface="Abel"/>
                <a:sym typeface="Abel"/>
              </a:defRPr>
            </a:lvl7pPr>
            <a:lvl8pPr lvl="7" rtl="0">
              <a:lnSpc>
                <a:spcPct val="100000"/>
              </a:lnSpc>
              <a:spcBef>
                <a:spcPts val="0"/>
              </a:spcBef>
              <a:spcAft>
                <a:spcPts val="0"/>
              </a:spcAft>
              <a:buSzPts val="1000"/>
              <a:buFont typeface="Abel"/>
              <a:buNone/>
              <a:defRPr sz="1000">
                <a:latin typeface="Abel"/>
                <a:ea typeface="Abel"/>
                <a:cs typeface="Abel"/>
                <a:sym typeface="Abel"/>
              </a:defRPr>
            </a:lvl8pPr>
            <a:lvl9pPr lvl="8" rtl="0">
              <a:lnSpc>
                <a:spcPct val="100000"/>
              </a:lnSpc>
              <a:spcBef>
                <a:spcPts val="0"/>
              </a:spcBef>
              <a:spcAft>
                <a:spcPts val="0"/>
              </a:spcAft>
              <a:buSzPts val="1000"/>
              <a:buFont typeface="Abel"/>
              <a:buNone/>
              <a:defRPr sz="1000">
                <a:latin typeface="Abel"/>
                <a:ea typeface="Abel"/>
                <a:cs typeface="Abel"/>
                <a:sym typeface="Abel"/>
              </a:defRPr>
            </a:lvl9pPr>
          </a:lstStyle>
          <a:p/>
        </p:txBody>
      </p:sp>
      <p:sp>
        <p:nvSpPr>
          <p:cNvPr id="56" name="Google Shape;56;p9"/>
          <p:cNvSpPr txBox="1"/>
          <p:nvPr>
            <p:ph idx="6" type="ctrTitle"/>
          </p:nvPr>
        </p:nvSpPr>
        <p:spPr>
          <a:xfrm>
            <a:off x="5107893" y="1663150"/>
            <a:ext cx="2784900" cy="576300"/>
          </a:xfrm>
          <a:prstGeom prst="rect">
            <a:avLst/>
          </a:prstGeom>
          <a:ln>
            <a:noFill/>
          </a:ln>
        </p:spPr>
        <p:txBody>
          <a:bodyPr anchorCtr="0" anchor="b" bIns="91425" lIns="91425" spcFirstLastPara="1" rIns="91425" wrap="square" tIns="91425">
            <a:noAutofit/>
          </a:bodyPr>
          <a:lstStyle>
            <a:lvl1pPr lvl="0" rtl="0">
              <a:spcBef>
                <a:spcPts val="0"/>
              </a:spcBef>
              <a:spcAft>
                <a:spcPts val="0"/>
              </a:spcAft>
              <a:buSzPts val="1600"/>
              <a:buNone/>
              <a:defRPr b="0" sz="1600">
                <a:latin typeface="Staatliches"/>
                <a:ea typeface="Staatliches"/>
                <a:cs typeface="Staatliches"/>
                <a:sym typeface="Staatliches"/>
              </a:defRPr>
            </a:lvl1pPr>
            <a:lvl2pPr lvl="1" rtl="0">
              <a:spcBef>
                <a:spcPts val="0"/>
              </a:spcBef>
              <a:spcAft>
                <a:spcPts val="0"/>
              </a:spcAft>
              <a:buSzPts val="1600"/>
              <a:buFont typeface="Anton"/>
              <a:buNone/>
              <a:defRPr b="0" sz="1600">
                <a:latin typeface="Anton"/>
                <a:ea typeface="Anton"/>
                <a:cs typeface="Anton"/>
                <a:sym typeface="Anton"/>
              </a:defRPr>
            </a:lvl2pPr>
            <a:lvl3pPr lvl="2" rtl="0">
              <a:spcBef>
                <a:spcPts val="0"/>
              </a:spcBef>
              <a:spcAft>
                <a:spcPts val="0"/>
              </a:spcAft>
              <a:buSzPts val="1600"/>
              <a:buFont typeface="Anton"/>
              <a:buNone/>
              <a:defRPr b="0" sz="1600">
                <a:latin typeface="Anton"/>
                <a:ea typeface="Anton"/>
                <a:cs typeface="Anton"/>
                <a:sym typeface="Anton"/>
              </a:defRPr>
            </a:lvl3pPr>
            <a:lvl4pPr lvl="3" rtl="0">
              <a:spcBef>
                <a:spcPts val="0"/>
              </a:spcBef>
              <a:spcAft>
                <a:spcPts val="0"/>
              </a:spcAft>
              <a:buSzPts val="1600"/>
              <a:buFont typeface="Anton"/>
              <a:buNone/>
              <a:defRPr b="0" sz="1600">
                <a:latin typeface="Anton"/>
                <a:ea typeface="Anton"/>
                <a:cs typeface="Anton"/>
                <a:sym typeface="Anton"/>
              </a:defRPr>
            </a:lvl4pPr>
            <a:lvl5pPr lvl="4" rtl="0">
              <a:spcBef>
                <a:spcPts val="0"/>
              </a:spcBef>
              <a:spcAft>
                <a:spcPts val="0"/>
              </a:spcAft>
              <a:buSzPts val="1600"/>
              <a:buFont typeface="Anton"/>
              <a:buNone/>
              <a:defRPr b="0" sz="1600">
                <a:latin typeface="Anton"/>
                <a:ea typeface="Anton"/>
                <a:cs typeface="Anton"/>
                <a:sym typeface="Anton"/>
              </a:defRPr>
            </a:lvl5pPr>
            <a:lvl6pPr lvl="5" rtl="0">
              <a:spcBef>
                <a:spcPts val="0"/>
              </a:spcBef>
              <a:spcAft>
                <a:spcPts val="0"/>
              </a:spcAft>
              <a:buSzPts val="1600"/>
              <a:buFont typeface="Anton"/>
              <a:buNone/>
              <a:defRPr b="0" sz="1600">
                <a:latin typeface="Anton"/>
                <a:ea typeface="Anton"/>
                <a:cs typeface="Anton"/>
                <a:sym typeface="Anton"/>
              </a:defRPr>
            </a:lvl6pPr>
            <a:lvl7pPr lvl="6" rtl="0">
              <a:spcBef>
                <a:spcPts val="0"/>
              </a:spcBef>
              <a:spcAft>
                <a:spcPts val="0"/>
              </a:spcAft>
              <a:buSzPts val="1600"/>
              <a:buFont typeface="Anton"/>
              <a:buNone/>
              <a:defRPr b="0" sz="1600">
                <a:latin typeface="Anton"/>
                <a:ea typeface="Anton"/>
                <a:cs typeface="Anton"/>
                <a:sym typeface="Anton"/>
              </a:defRPr>
            </a:lvl7pPr>
            <a:lvl8pPr lvl="7" rtl="0">
              <a:spcBef>
                <a:spcPts val="0"/>
              </a:spcBef>
              <a:spcAft>
                <a:spcPts val="0"/>
              </a:spcAft>
              <a:buSzPts val="1600"/>
              <a:buFont typeface="Anton"/>
              <a:buNone/>
              <a:defRPr b="0" sz="1600">
                <a:latin typeface="Anton"/>
                <a:ea typeface="Anton"/>
                <a:cs typeface="Anton"/>
                <a:sym typeface="Anton"/>
              </a:defRPr>
            </a:lvl8pPr>
            <a:lvl9pPr lvl="8" rtl="0">
              <a:spcBef>
                <a:spcPts val="0"/>
              </a:spcBef>
              <a:spcAft>
                <a:spcPts val="0"/>
              </a:spcAft>
              <a:buSzPts val="1600"/>
              <a:buFont typeface="Anton"/>
              <a:buNone/>
              <a:defRPr b="0" sz="1600">
                <a:latin typeface="Anton"/>
                <a:ea typeface="Anton"/>
                <a:cs typeface="Anton"/>
                <a:sym typeface="Anton"/>
              </a:defRPr>
            </a:lvl9pPr>
          </a:lstStyle>
          <a:p/>
        </p:txBody>
      </p:sp>
      <p:sp>
        <p:nvSpPr>
          <p:cNvPr id="57" name="Google Shape;57;p9"/>
          <p:cNvSpPr txBox="1"/>
          <p:nvPr>
            <p:ph idx="7" type="subTitle"/>
          </p:nvPr>
        </p:nvSpPr>
        <p:spPr>
          <a:xfrm>
            <a:off x="5107893" y="2239450"/>
            <a:ext cx="2907900" cy="974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000"/>
              <a:buFont typeface="Abel"/>
              <a:buNone/>
              <a:defRPr>
                <a:latin typeface="Abel"/>
                <a:ea typeface="Abel"/>
                <a:cs typeface="Abel"/>
                <a:sym typeface="Abel"/>
              </a:defRPr>
            </a:lvl1pPr>
            <a:lvl2pPr lvl="1" rtl="0">
              <a:lnSpc>
                <a:spcPct val="100000"/>
              </a:lnSpc>
              <a:spcBef>
                <a:spcPts val="0"/>
              </a:spcBef>
              <a:spcAft>
                <a:spcPts val="0"/>
              </a:spcAft>
              <a:buSzPts val="1000"/>
              <a:buFont typeface="Abel"/>
              <a:buNone/>
              <a:defRPr sz="1000">
                <a:latin typeface="Abel"/>
                <a:ea typeface="Abel"/>
                <a:cs typeface="Abel"/>
                <a:sym typeface="Abel"/>
              </a:defRPr>
            </a:lvl2pPr>
            <a:lvl3pPr lvl="2" rtl="0">
              <a:lnSpc>
                <a:spcPct val="100000"/>
              </a:lnSpc>
              <a:spcBef>
                <a:spcPts val="0"/>
              </a:spcBef>
              <a:spcAft>
                <a:spcPts val="0"/>
              </a:spcAft>
              <a:buSzPts val="1000"/>
              <a:buFont typeface="Abel"/>
              <a:buNone/>
              <a:defRPr sz="1000">
                <a:latin typeface="Abel"/>
                <a:ea typeface="Abel"/>
                <a:cs typeface="Abel"/>
                <a:sym typeface="Abel"/>
              </a:defRPr>
            </a:lvl3pPr>
            <a:lvl4pPr lvl="3" rtl="0">
              <a:lnSpc>
                <a:spcPct val="100000"/>
              </a:lnSpc>
              <a:spcBef>
                <a:spcPts val="0"/>
              </a:spcBef>
              <a:spcAft>
                <a:spcPts val="0"/>
              </a:spcAft>
              <a:buSzPts val="1000"/>
              <a:buFont typeface="Abel"/>
              <a:buNone/>
              <a:defRPr sz="1000">
                <a:latin typeface="Abel"/>
                <a:ea typeface="Abel"/>
                <a:cs typeface="Abel"/>
                <a:sym typeface="Abel"/>
              </a:defRPr>
            </a:lvl4pPr>
            <a:lvl5pPr lvl="4" rtl="0">
              <a:lnSpc>
                <a:spcPct val="100000"/>
              </a:lnSpc>
              <a:spcBef>
                <a:spcPts val="0"/>
              </a:spcBef>
              <a:spcAft>
                <a:spcPts val="0"/>
              </a:spcAft>
              <a:buSzPts val="1000"/>
              <a:buFont typeface="Abel"/>
              <a:buNone/>
              <a:defRPr sz="1000">
                <a:latin typeface="Abel"/>
                <a:ea typeface="Abel"/>
                <a:cs typeface="Abel"/>
                <a:sym typeface="Abel"/>
              </a:defRPr>
            </a:lvl5pPr>
            <a:lvl6pPr lvl="5" rtl="0">
              <a:lnSpc>
                <a:spcPct val="100000"/>
              </a:lnSpc>
              <a:spcBef>
                <a:spcPts val="0"/>
              </a:spcBef>
              <a:spcAft>
                <a:spcPts val="0"/>
              </a:spcAft>
              <a:buSzPts val="1000"/>
              <a:buFont typeface="Abel"/>
              <a:buNone/>
              <a:defRPr sz="1000">
                <a:latin typeface="Abel"/>
                <a:ea typeface="Abel"/>
                <a:cs typeface="Abel"/>
                <a:sym typeface="Abel"/>
              </a:defRPr>
            </a:lvl6pPr>
            <a:lvl7pPr lvl="6" rtl="0">
              <a:lnSpc>
                <a:spcPct val="100000"/>
              </a:lnSpc>
              <a:spcBef>
                <a:spcPts val="0"/>
              </a:spcBef>
              <a:spcAft>
                <a:spcPts val="0"/>
              </a:spcAft>
              <a:buSzPts val="1000"/>
              <a:buFont typeface="Abel"/>
              <a:buNone/>
              <a:defRPr sz="1000">
                <a:latin typeface="Abel"/>
                <a:ea typeface="Abel"/>
                <a:cs typeface="Abel"/>
                <a:sym typeface="Abel"/>
              </a:defRPr>
            </a:lvl7pPr>
            <a:lvl8pPr lvl="7" rtl="0">
              <a:lnSpc>
                <a:spcPct val="100000"/>
              </a:lnSpc>
              <a:spcBef>
                <a:spcPts val="0"/>
              </a:spcBef>
              <a:spcAft>
                <a:spcPts val="0"/>
              </a:spcAft>
              <a:buSzPts val="1000"/>
              <a:buFont typeface="Abel"/>
              <a:buNone/>
              <a:defRPr sz="1000">
                <a:latin typeface="Abel"/>
                <a:ea typeface="Abel"/>
                <a:cs typeface="Abel"/>
                <a:sym typeface="Abel"/>
              </a:defRPr>
            </a:lvl8pPr>
            <a:lvl9pPr lvl="8" rtl="0">
              <a:lnSpc>
                <a:spcPct val="100000"/>
              </a:lnSpc>
              <a:spcBef>
                <a:spcPts val="0"/>
              </a:spcBef>
              <a:spcAft>
                <a:spcPts val="0"/>
              </a:spcAft>
              <a:buSzPts val="1000"/>
              <a:buFont typeface="Abel"/>
              <a:buNone/>
              <a:defRPr sz="1000">
                <a:latin typeface="Abel"/>
                <a:ea typeface="Abel"/>
                <a:cs typeface="Abel"/>
                <a:sym typeface="Abel"/>
              </a:defRPr>
            </a:lvl9pPr>
          </a:lstStyle>
          <a:p/>
        </p:txBody>
      </p:sp>
      <p:sp>
        <p:nvSpPr>
          <p:cNvPr id="58" name="Google Shape;58;p9"/>
          <p:cNvSpPr/>
          <p:nvPr/>
        </p:nvSpPr>
        <p:spPr>
          <a:xfrm>
            <a:off x="3513575" y="353425"/>
            <a:ext cx="5672400" cy="529500"/>
          </a:xfrm>
          <a:prstGeom prst="roundRect">
            <a:avLst>
              <a:gd fmla="val 19858"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9"/>
          <p:cNvSpPr/>
          <p:nvPr/>
        </p:nvSpPr>
        <p:spPr>
          <a:xfrm>
            <a:off x="3569775" y="409006"/>
            <a:ext cx="5616300" cy="529500"/>
          </a:xfrm>
          <a:prstGeom prst="roundRect">
            <a:avLst>
              <a:gd fmla="val 11897" name="adj"/>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9"/>
          <p:cNvSpPr txBox="1"/>
          <p:nvPr>
            <p:ph idx="8" type="ctrTitle"/>
          </p:nvPr>
        </p:nvSpPr>
        <p:spPr>
          <a:xfrm>
            <a:off x="5180650" y="457300"/>
            <a:ext cx="3194700" cy="481200"/>
          </a:xfrm>
          <a:prstGeom prst="rect">
            <a:avLst/>
          </a:prstGeom>
          <a:noFill/>
        </p:spPr>
        <p:txBody>
          <a:bodyPr anchorCtr="0" anchor="ctr" bIns="91425" lIns="91425" spcFirstLastPara="1" rIns="91425" wrap="square" tIns="91425">
            <a:noAutofit/>
          </a:bodyPr>
          <a:lstStyle>
            <a:lvl1pPr lvl="0" rtl="0" algn="r">
              <a:spcBef>
                <a:spcPts val="0"/>
              </a:spcBef>
              <a:spcAft>
                <a:spcPts val="0"/>
              </a:spcAft>
              <a:buClr>
                <a:srgbClr val="2D406A"/>
              </a:buClr>
              <a:buSzPts val="2400"/>
              <a:buNone/>
              <a:defRPr b="0" sz="1800">
                <a:latin typeface="Staatliches"/>
                <a:ea typeface="Staatliches"/>
                <a:cs typeface="Staatliches"/>
                <a:sym typeface="Staatliches"/>
              </a:defRPr>
            </a:lvl1pPr>
            <a:lvl2pPr lvl="1" rtl="0" algn="ctr">
              <a:spcBef>
                <a:spcPts val="0"/>
              </a:spcBef>
              <a:spcAft>
                <a:spcPts val="0"/>
              </a:spcAft>
              <a:buClr>
                <a:srgbClr val="338987"/>
              </a:buClr>
              <a:buSzPts val="1800"/>
              <a:buNone/>
              <a:defRPr b="0" sz="1800">
                <a:solidFill>
                  <a:srgbClr val="338987"/>
                </a:solidFill>
              </a:defRPr>
            </a:lvl2pPr>
            <a:lvl3pPr lvl="2" rtl="0" algn="ctr">
              <a:spcBef>
                <a:spcPts val="0"/>
              </a:spcBef>
              <a:spcAft>
                <a:spcPts val="0"/>
              </a:spcAft>
              <a:buClr>
                <a:srgbClr val="338987"/>
              </a:buClr>
              <a:buSzPts val="1800"/>
              <a:buNone/>
              <a:defRPr b="0" sz="1800">
                <a:solidFill>
                  <a:srgbClr val="338987"/>
                </a:solidFill>
              </a:defRPr>
            </a:lvl3pPr>
            <a:lvl4pPr lvl="3" rtl="0" algn="ctr">
              <a:spcBef>
                <a:spcPts val="0"/>
              </a:spcBef>
              <a:spcAft>
                <a:spcPts val="0"/>
              </a:spcAft>
              <a:buClr>
                <a:srgbClr val="338987"/>
              </a:buClr>
              <a:buSzPts val="1800"/>
              <a:buNone/>
              <a:defRPr b="0" sz="1800">
                <a:solidFill>
                  <a:srgbClr val="338987"/>
                </a:solidFill>
              </a:defRPr>
            </a:lvl4pPr>
            <a:lvl5pPr lvl="4" rtl="0" algn="ctr">
              <a:spcBef>
                <a:spcPts val="0"/>
              </a:spcBef>
              <a:spcAft>
                <a:spcPts val="0"/>
              </a:spcAft>
              <a:buClr>
                <a:srgbClr val="338987"/>
              </a:buClr>
              <a:buSzPts val="1800"/>
              <a:buNone/>
              <a:defRPr b="0" sz="1800">
                <a:solidFill>
                  <a:srgbClr val="338987"/>
                </a:solidFill>
              </a:defRPr>
            </a:lvl5pPr>
            <a:lvl6pPr lvl="5" rtl="0" algn="ctr">
              <a:spcBef>
                <a:spcPts val="0"/>
              </a:spcBef>
              <a:spcAft>
                <a:spcPts val="0"/>
              </a:spcAft>
              <a:buClr>
                <a:srgbClr val="338987"/>
              </a:buClr>
              <a:buSzPts val="1800"/>
              <a:buNone/>
              <a:defRPr b="0" sz="1800">
                <a:solidFill>
                  <a:srgbClr val="338987"/>
                </a:solidFill>
              </a:defRPr>
            </a:lvl6pPr>
            <a:lvl7pPr lvl="6" rtl="0" algn="ctr">
              <a:spcBef>
                <a:spcPts val="0"/>
              </a:spcBef>
              <a:spcAft>
                <a:spcPts val="0"/>
              </a:spcAft>
              <a:buClr>
                <a:srgbClr val="338987"/>
              </a:buClr>
              <a:buSzPts val="1800"/>
              <a:buNone/>
              <a:defRPr b="0" sz="1800">
                <a:solidFill>
                  <a:srgbClr val="338987"/>
                </a:solidFill>
              </a:defRPr>
            </a:lvl7pPr>
            <a:lvl8pPr lvl="7" rtl="0" algn="ctr">
              <a:spcBef>
                <a:spcPts val="0"/>
              </a:spcBef>
              <a:spcAft>
                <a:spcPts val="0"/>
              </a:spcAft>
              <a:buClr>
                <a:srgbClr val="338987"/>
              </a:buClr>
              <a:buSzPts val="1800"/>
              <a:buNone/>
              <a:defRPr b="0" sz="1800">
                <a:solidFill>
                  <a:srgbClr val="338987"/>
                </a:solidFill>
              </a:defRPr>
            </a:lvl8pPr>
            <a:lvl9pPr lvl="8" rtl="0" algn="ctr">
              <a:spcBef>
                <a:spcPts val="0"/>
              </a:spcBef>
              <a:spcAft>
                <a:spcPts val="0"/>
              </a:spcAft>
              <a:buClr>
                <a:srgbClr val="338987"/>
              </a:buClr>
              <a:buSzPts val="1800"/>
              <a:buNone/>
              <a:defRPr b="0" sz="1800">
                <a:solidFill>
                  <a:srgbClr val="338987"/>
                </a:solidFill>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TEXT">
  <p:cSld name="CUSTOM_6_1_1_1">
    <p:bg>
      <p:bgPr>
        <a:solidFill>
          <a:schemeClr val="dk1"/>
        </a:solidFill>
      </p:bgPr>
    </p:bg>
    <p:spTree>
      <p:nvGrpSpPr>
        <p:cNvPr id="61" name="Shape 61"/>
        <p:cNvGrpSpPr/>
        <p:nvPr/>
      </p:nvGrpSpPr>
      <p:grpSpPr>
        <a:xfrm>
          <a:off x="0" y="0"/>
          <a:ext cx="0" cy="0"/>
          <a:chOff x="0" y="0"/>
          <a:chExt cx="0" cy="0"/>
        </a:xfrm>
      </p:grpSpPr>
      <p:sp>
        <p:nvSpPr>
          <p:cNvPr id="62" name="Google Shape;62;p10"/>
          <p:cNvSpPr txBox="1"/>
          <p:nvPr>
            <p:ph type="ctrTitle"/>
          </p:nvPr>
        </p:nvSpPr>
        <p:spPr>
          <a:xfrm>
            <a:off x="889350" y="1658275"/>
            <a:ext cx="4538400" cy="18270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2D406A"/>
              </a:buClr>
              <a:buSzPts val="4800"/>
              <a:buNone/>
              <a:defRPr b="0" sz="7200">
                <a:latin typeface="Staatliches"/>
                <a:ea typeface="Staatliches"/>
                <a:cs typeface="Staatliches"/>
                <a:sym typeface="Staatliches"/>
              </a:defRPr>
            </a:lvl1pPr>
            <a:lvl2pPr lvl="1" rtl="0" algn="ctr">
              <a:spcBef>
                <a:spcPts val="0"/>
              </a:spcBef>
              <a:spcAft>
                <a:spcPts val="0"/>
              </a:spcAft>
              <a:buClr>
                <a:srgbClr val="338987"/>
              </a:buClr>
              <a:buSzPts val="4800"/>
              <a:buNone/>
              <a:defRPr b="0" sz="4800">
                <a:solidFill>
                  <a:srgbClr val="338987"/>
                </a:solidFill>
              </a:defRPr>
            </a:lvl2pPr>
            <a:lvl3pPr lvl="2" rtl="0" algn="ctr">
              <a:spcBef>
                <a:spcPts val="0"/>
              </a:spcBef>
              <a:spcAft>
                <a:spcPts val="0"/>
              </a:spcAft>
              <a:buClr>
                <a:srgbClr val="338987"/>
              </a:buClr>
              <a:buSzPts val="4800"/>
              <a:buNone/>
              <a:defRPr b="0" sz="4800">
                <a:solidFill>
                  <a:srgbClr val="338987"/>
                </a:solidFill>
              </a:defRPr>
            </a:lvl3pPr>
            <a:lvl4pPr lvl="3" rtl="0" algn="ctr">
              <a:spcBef>
                <a:spcPts val="0"/>
              </a:spcBef>
              <a:spcAft>
                <a:spcPts val="0"/>
              </a:spcAft>
              <a:buClr>
                <a:srgbClr val="338987"/>
              </a:buClr>
              <a:buSzPts val="4800"/>
              <a:buNone/>
              <a:defRPr b="0" sz="4800">
                <a:solidFill>
                  <a:srgbClr val="338987"/>
                </a:solidFill>
              </a:defRPr>
            </a:lvl4pPr>
            <a:lvl5pPr lvl="4" rtl="0" algn="ctr">
              <a:spcBef>
                <a:spcPts val="0"/>
              </a:spcBef>
              <a:spcAft>
                <a:spcPts val="0"/>
              </a:spcAft>
              <a:buClr>
                <a:srgbClr val="338987"/>
              </a:buClr>
              <a:buSzPts val="4800"/>
              <a:buNone/>
              <a:defRPr b="0" sz="4800">
                <a:solidFill>
                  <a:srgbClr val="338987"/>
                </a:solidFill>
              </a:defRPr>
            </a:lvl5pPr>
            <a:lvl6pPr lvl="5" rtl="0" algn="ctr">
              <a:spcBef>
                <a:spcPts val="0"/>
              </a:spcBef>
              <a:spcAft>
                <a:spcPts val="0"/>
              </a:spcAft>
              <a:buClr>
                <a:srgbClr val="338987"/>
              </a:buClr>
              <a:buSzPts val="4800"/>
              <a:buNone/>
              <a:defRPr b="0" sz="4800">
                <a:solidFill>
                  <a:srgbClr val="338987"/>
                </a:solidFill>
              </a:defRPr>
            </a:lvl6pPr>
            <a:lvl7pPr lvl="6" rtl="0" algn="ctr">
              <a:spcBef>
                <a:spcPts val="0"/>
              </a:spcBef>
              <a:spcAft>
                <a:spcPts val="0"/>
              </a:spcAft>
              <a:buClr>
                <a:srgbClr val="338987"/>
              </a:buClr>
              <a:buSzPts val="4800"/>
              <a:buNone/>
              <a:defRPr b="0" sz="4800">
                <a:solidFill>
                  <a:srgbClr val="338987"/>
                </a:solidFill>
              </a:defRPr>
            </a:lvl7pPr>
            <a:lvl8pPr lvl="7" rtl="0" algn="ctr">
              <a:spcBef>
                <a:spcPts val="0"/>
              </a:spcBef>
              <a:spcAft>
                <a:spcPts val="0"/>
              </a:spcAft>
              <a:buClr>
                <a:srgbClr val="338987"/>
              </a:buClr>
              <a:buSzPts val="4800"/>
              <a:buNone/>
              <a:defRPr b="0" sz="4800">
                <a:solidFill>
                  <a:srgbClr val="338987"/>
                </a:solidFill>
              </a:defRPr>
            </a:lvl8pPr>
            <a:lvl9pPr lvl="8" rtl="0" algn="ctr">
              <a:spcBef>
                <a:spcPts val="0"/>
              </a:spcBef>
              <a:spcAft>
                <a:spcPts val="0"/>
              </a:spcAft>
              <a:buClr>
                <a:srgbClr val="338987"/>
              </a:buClr>
              <a:buSzPts val="4800"/>
              <a:buNone/>
              <a:defRPr b="0" sz="4800">
                <a:solidFill>
                  <a:srgbClr val="338987"/>
                </a:solidFill>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22" Type="http://schemas.openxmlformats.org/officeDocument/2006/relationships/theme" Target="../theme/theme1.xml"/><Relationship Id="rId10" Type="http://schemas.openxmlformats.org/officeDocument/2006/relationships/slideLayout" Target="../slideLayouts/slideLayout10.xml"/><Relationship Id="rId21" Type="http://schemas.openxmlformats.org/officeDocument/2006/relationships/slideLayout" Target="../slideLayouts/slideLayout2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accent3"/>
              </a:buClr>
              <a:buSzPts val="2800"/>
              <a:buFont typeface="Staatliches"/>
              <a:buNone/>
              <a:defRPr sz="2800">
                <a:solidFill>
                  <a:schemeClr val="accent3"/>
                </a:solidFill>
                <a:latin typeface="Staatliches"/>
                <a:ea typeface="Staatliches"/>
                <a:cs typeface="Staatliches"/>
                <a:sym typeface="Staatliches"/>
              </a:defRPr>
            </a:lvl1pPr>
            <a:lvl2pPr lvl="1" rtl="0">
              <a:spcBef>
                <a:spcPts val="0"/>
              </a:spcBef>
              <a:spcAft>
                <a:spcPts val="0"/>
              </a:spcAft>
              <a:buClr>
                <a:schemeClr val="accent3"/>
              </a:buClr>
              <a:buSzPts val="2800"/>
              <a:buFont typeface="Josefin Sans"/>
              <a:buNone/>
              <a:defRPr b="1" sz="2800">
                <a:solidFill>
                  <a:schemeClr val="accent3"/>
                </a:solidFill>
                <a:latin typeface="Josefin Sans"/>
                <a:ea typeface="Josefin Sans"/>
                <a:cs typeface="Josefin Sans"/>
                <a:sym typeface="Josefin Sans"/>
              </a:defRPr>
            </a:lvl2pPr>
            <a:lvl3pPr lvl="2" rtl="0">
              <a:spcBef>
                <a:spcPts val="0"/>
              </a:spcBef>
              <a:spcAft>
                <a:spcPts val="0"/>
              </a:spcAft>
              <a:buClr>
                <a:schemeClr val="accent3"/>
              </a:buClr>
              <a:buSzPts val="2800"/>
              <a:buFont typeface="Josefin Sans"/>
              <a:buNone/>
              <a:defRPr b="1" sz="2800">
                <a:solidFill>
                  <a:schemeClr val="accent3"/>
                </a:solidFill>
                <a:latin typeface="Josefin Sans"/>
                <a:ea typeface="Josefin Sans"/>
                <a:cs typeface="Josefin Sans"/>
                <a:sym typeface="Josefin Sans"/>
              </a:defRPr>
            </a:lvl3pPr>
            <a:lvl4pPr lvl="3" rtl="0">
              <a:spcBef>
                <a:spcPts val="0"/>
              </a:spcBef>
              <a:spcAft>
                <a:spcPts val="0"/>
              </a:spcAft>
              <a:buClr>
                <a:schemeClr val="accent3"/>
              </a:buClr>
              <a:buSzPts val="2800"/>
              <a:buFont typeface="Josefin Sans"/>
              <a:buNone/>
              <a:defRPr b="1" sz="2800">
                <a:solidFill>
                  <a:schemeClr val="accent3"/>
                </a:solidFill>
                <a:latin typeface="Josefin Sans"/>
                <a:ea typeface="Josefin Sans"/>
                <a:cs typeface="Josefin Sans"/>
                <a:sym typeface="Josefin Sans"/>
              </a:defRPr>
            </a:lvl4pPr>
            <a:lvl5pPr lvl="4" rtl="0">
              <a:spcBef>
                <a:spcPts val="0"/>
              </a:spcBef>
              <a:spcAft>
                <a:spcPts val="0"/>
              </a:spcAft>
              <a:buClr>
                <a:schemeClr val="accent3"/>
              </a:buClr>
              <a:buSzPts val="2800"/>
              <a:buFont typeface="Josefin Sans"/>
              <a:buNone/>
              <a:defRPr b="1" sz="2800">
                <a:solidFill>
                  <a:schemeClr val="accent3"/>
                </a:solidFill>
                <a:latin typeface="Josefin Sans"/>
                <a:ea typeface="Josefin Sans"/>
                <a:cs typeface="Josefin Sans"/>
                <a:sym typeface="Josefin Sans"/>
              </a:defRPr>
            </a:lvl5pPr>
            <a:lvl6pPr lvl="5" rtl="0">
              <a:spcBef>
                <a:spcPts val="0"/>
              </a:spcBef>
              <a:spcAft>
                <a:spcPts val="0"/>
              </a:spcAft>
              <a:buClr>
                <a:schemeClr val="accent3"/>
              </a:buClr>
              <a:buSzPts val="2800"/>
              <a:buFont typeface="Josefin Sans"/>
              <a:buNone/>
              <a:defRPr b="1" sz="2800">
                <a:solidFill>
                  <a:schemeClr val="accent3"/>
                </a:solidFill>
                <a:latin typeface="Josefin Sans"/>
                <a:ea typeface="Josefin Sans"/>
                <a:cs typeface="Josefin Sans"/>
                <a:sym typeface="Josefin Sans"/>
              </a:defRPr>
            </a:lvl6pPr>
            <a:lvl7pPr lvl="6" rtl="0">
              <a:spcBef>
                <a:spcPts val="0"/>
              </a:spcBef>
              <a:spcAft>
                <a:spcPts val="0"/>
              </a:spcAft>
              <a:buClr>
                <a:schemeClr val="accent3"/>
              </a:buClr>
              <a:buSzPts val="2800"/>
              <a:buFont typeface="Josefin Sans"/>
              <a:buNone/>
              <a:defRPr b="1" sz="2800">
                <a:solidFill>
                  <a:schemeClr val="accent3"/>
                </a:solidFill>
                <a:latin typeface="Josefin Sans"/>
                <a:ea typeface="Josefin Sans"/>
                <a:cs typeface="Josefin Sans"/>
                <a:sym typeface="Josefin Sans"/>
              </a:defRPr>
            </a:lvl7pPr>
            <a:lvl8pPr lvl="7" rtl="0">
              <a:spcBef>
                <a:spcPts val="0"/>
              </a:spcBef>
              <a:spcAft>
                <a:spcPts val="0"/>
              </a:spcAft>
              <a:buClr>
                <a:schemeClr val="accent3"/>
              </a:buClr>
              <a:buSzPts val="2800"/>
              <a:buFont typeface="Josefin Sans"/>
              <a:buNone/>
              <a:defRPr b="1" sz="2800">
                <a:solidFill>
                  <a:schemeClr val="accent3"/>
                </a:solidFill>
                <a:latin typeface="Josefin Sans"/>
                <a:ea typeface="Josefin Sans"/>
                <a:cs typeface="Josefin Sans"/>
                <a:sym typeface="Josefin Sans"/>
              </a:defRPr>
            </a:lvl8pPr>
            <a:lvl9pPr lvl="8" rtl="0">
              <a:spcBef>
                <a:spcPts val="0"/>
              </a:spcBef>
              <a:spcAft>
                <a:spcPts val="0"/>
              </a:spcAft>
              <a:buClr>
                <a:schemeClr val="accent3"/>
              </a:buClr>
              <a:buSzPts val="2800"/>
              <a:buFont typeface="Josefin Sans"/>
              <a:buNone/>
              <a:defRPr b="1" sz="2800">
                <a:solidFill>
                  <a:schemeClr val="accent3"/>
                </a:solidFill>
                <a:latin typeface="Josefin Sans"/>
                <a:ea typeface="Josefin Sans"/>
                <a:cs typeface="Josefin Sans"/>
                <a:sym typeface="Josefin Sans"/>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04800" lvl="0" marL="457200" rtl="0">
              <a:lnSpc>
                <a:spcPct val="115000"/>
              </a:lnSpc>
              <a:spcBef>
                <a:spcPts val="0"/>
              </a:spcBef>
              <a:spcAft>
                <a:spcPts val="0"/>
              </a:spcAft>
              <a:buClr>
                <a:schemeClr val="accent3"/>
              </a:buClr>
              <a:buSzPts val="1200"/>
              <a:buFont typeface="Anaheim"/>
              <a:buChar char="●"/>
              <a:defRPr sz="1200">
                <a:solidFill>
                  <a:schemeClr val="accent3"/>
                </a:solidFill>
                <a:latin typeface="Anaheim"/>
                <a:ea typeface="Anaheim"/>
                <a:cs typeface="Anaheim"/>
                <a:sym typeface="Anaheim"/>
              </a:defRPr>
            </a:lvl1pPr>
            <a:lvl2pPr indent="-304800" lvl="1" marL="914400" rtl="0">
              <a:lnSpc>
                <a:spcPct val="115000"/>
              </a:lnSpc>
              <a:spcBef>
                <a:spcPts val="1600"/>
              </a:spcBef>
              <a:spcAft>
                <a:spcPts val="0"/>
              </a:spcAft>
              <a:buClr>
                <a:schemeClr val="accent3"/>
              </a:buClr>
              <a:buSzPts val="1200"/>
              <a:buFont typeface="Anaheim"/>
              <a:buChar char="○"/>
              <a:defRPr sz="1200">
                <a:solidFill>
                  <a:schemeClr val="accent3"/>
                </a:solidFill>
                <a:latin typeface="Anaheim"/>
                <a:ea typeface="Anaheim"/>
                <a:cs typeface="Anaheim"/>
                <a:sym typeface="Anaheim"/>
              </a:defRPr>
            </a:lvl2pPr>
            <a:lvl3pPr indent="-304800" lvl="2" marL="1371600" rtl="0">
              <a:lnSpc>
                <a:spcPct val="115000"/>
              </a:lnSpc>
              <a:spcBef>
                <a:spcPts val="1600"/>
              </a:spcBef>
              <a:spcAft>
                <a:spcPts val="0"/>
              </a:spcAft>
              <a:buClr>
                <a:schemeClr val="accent3"/>
              </a:buClr>
              <a:buSzPts val="1200"/>
              <a:buFont typeface="Anaheim"/>
              <a:buChar char="■"/>
              <a:defRPr sz="1200">
                <a:solidFill>
                  <a:schemeClr val="accent3"/>
                </a:solidFill>
                <a:latin typeface="Anaheim"/>
                <a:ea typeface="Anaheim"/>
                <a:cs typeface="Anaheim"/>
                <a:sym typeface="Anaheim"/>
              </a:defRPr>
            </a:lvl3pPr>
            <a:lvl4pPr indent="-304800" lvl="3" marL="1828800" rtl="0">
              <a:lnSpc>
                <a:spcPct val="115000"/>
              </a:lnSpc>
              <a:spcBef>
                <a:spcPts val="1600"/>
              </a:spcBef>
              <a:spcAft>
                <a:spcPts val="0"/>
              </a:spcAft>
              <a:buClr>
                <a:schemeClr val="accent3"/>
              </a:buClr>
              <a:buSzPts val="1200"/>
              <a:buFont typeface="Anaheim"/>
              <a:buChar char="●"/>
              <a:defRPr sz="1200">
                <a:solidFill>
                  <a:schemeClr val="accent3"/>
                </a:solidFill>
                <a:latin typeface="Anaheim"/>
                <a:ea typeface="Anaheim"/>
                <a:cs typeface="Anaheim"/>
                <a:sym typeface="Anaheim"/>
              </a:defRPr>
            </a:lvl4pPr>
            <a:lvl5pPr indent="-304800" lvl="4" marL="2286000" rtl="0">
              <a:lnSpc>
                <a:spcPct val="115000"/>
              </a:lnSpc>
              <a:spcBef>
                <a:spcPts val="1600"/>
              </a:spcBef>
              <a:spcAft>
                <a:spcPts val="0"/>
              </a:spcAft>
              <a:buClr>
                <a:schemeClr val="accent3"/>
              </a:buClr>
              <a:buSzPts val="1200"/>
              <a:buFont typeface="Anaheim"/>
              <a:buChar char="○"/>
              <a:defRPr sz="1200">
                <a:solidFill>
                  <a:schemeClr val="accent3"/>
                </a:solidFill>
                <a:latin typeface="Anaheim"/>
                <a:ea typeface="Anaheim"/>
                <a:cs typeface="Anaheim"/>
                <a:sym typeface="Anaheim"/>
              </a:defRPr>
            </a:lvl5pPr>
            <a:lvl6pPr indent="-304800" lvl="5" marL="2743200" rtl="0">
              <a:lnSpc>
                <a:spcPct val="115000"/>
              </a:lnSpc>
              <a:spcBef>
                <a:spcPts val="1600"/>
              </a:spcBef>
              <a:spcAft>
                <a:spcPts val="0"/>
              </a:spcAft>
              <a:buClr>
                <a:schemeClr val="accent3"/>
              </a:buClr>
              <a:buSzPts val="1200"/>
              <a:buFont typeface="Anaheim"/>
              <a:buChar char="■"/>
              <a:defRPr sz="1200">
                <a:solidFill>
                  <a:schemeClr val="accent3"/>
                </a:solidFill>
                <a:latin typeface="Anaheim"/>
                <a:ea typeface="Anaheim"/>
                <a:cs typeface="Anaheim"/>
                <a:sym typeface="Anaheim"/>
              </a:defRPr>
            </a:lvl6pPr>
            <a:lvl7pPr indent="-304800" lvl="6" marL="3200400" rtl="0">
              <a:lnSpc>
                <a:spcPct val="115000"/>
              </a:lnSpc>
              <a:spcBef>
                <a:spcPts val="1600"/>
              </a:spcBef>
              <a:spcAft>
                <a:spcPts val="0"/>
              </a:spcAft>
              <a:buClr>
                <a:schemeClr val="accent3"/>
              </a:buClr>
              <a:buSzPts val="1200"/>
              <a:buFont typeface="Anaheim"/>
              <a:buChar char="●"/>
              <a:defRPr sz="1200">
                <a:solidFill>
                  <a:schemeClr val="accent3"/>
                </a:solidFill>
                <a:latin typeface="Anaheim"/>
                <a:ea typeface="Anaheim"/>
                <a:cs typeface="Anaheim"/>
                <a:sym typeface="Anaheim"/>
              </a:defRPr>
            </a:lvl7pPr>
            <a:lvl8pPr indent="-304800" lvl="7" marL="3657600" rtl="0">
              <a:lnSpc>
                <a:spcPct val="115000"/>
              </a:lnSpc>
              <a:spcBef>
                <a:spcPts val="1600"/>
              </a:spcBef>
              <a:spcAft>
                <a:spcPts val="0"/>
              </a:spcAft>
              <a:buClr>
                <a:schemeClr val="accent3"/>
              </a:buClr>
              <a:buSzPts val="1200"/>
              <a:buFont typeface="Anaheim"/>
              <a:buChar char="○"/>
              <a:defRPr sz="1200">
                <a:solidFill>
                  <a:schemeClr val="accent3"/>
                </a:solidFill>
                <a:latin typeface="Anaheim"/>
                <a:ea typeface="Anaheim"/>
                <a:cs typeface="Anaheim"/>
                <a:sym typeface="Anaheim"/>
              </a:defRPr>
            </a:lvl8pPr>
            <a:lvl9pPr indent="-304800" lvl="8" marL="4114800" rtl="0">
              <a:lnSpc>
                <a:spcPct val="115000"/>
              </a:lnSpc>
              <a:spcBef>
                <a:spcPts val="1600"/>
              </a:spcBef>
              <a:spcAft>
                <a:spcPts val="1600"/>
              </a:spcAft>
              <a:buClr>
                <a:schemeClr val="accent3"/>
              </a:buClr>
              <a:buSzPts val="1200"/>
              <a:buFont typeface="Anaheim"/>
              <a:buChar char="■"/>
              <a:defRPr sz="1200">
                <a:solidFill>
                  <a:schemeClr val="accent3"/>
                </a:solidFill>
                <a:latin typeface="Anaheim"/>
                <a:ea typeface="Anaheim"/>
                <a:cs typeface="Anaheim"/>
                <a:sym typeface="Anaheim"/>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35" name="Shape 135"/>
        <p:cNvGrpSpPr/>
        <p:nvPr/>
      </p:nvGrpSpPr>
      <p:grpSpPr>
        <a:xfrm>
          <a:off x="0" y="0"/>
          <a:ext cx="0" cy="0"/>
          <a:chOff x="0" y="0"/>
          <a:chExt cx="0" cy="0"/>
        </a:xfrm>
      </p:grpSpPr>
      <p:grpSp>
        <p:nvGrpSpPr>
          <p:cNvPr id="136" name="Google Shape;136;p23"/>
          <p:cNvGrpSpPr/>
          <p:nvPr/>
        </p:nvGrpSpPr>
        <p:grpSpPr>
          <a:xfrm>
            <a:off x="249425" y="524499"/>
            <a:ext cx="8362434" cy="3711058"/>
            <a:chOff x="6974992" y="1414483"/>
            <a:chExt cx="596882" cy="610261"/>
          </a:xfrm>
        </p:grpSpPr>
        <p:sp>
          <p:nvSpPr>
            <p:cNvPr id="137" name="Google Shape;137;p23"/>
            <p:cNvSpPr/>
            <p:nvPr/>
          </p:nvSpPr>
          <p:spPr>
            <a:xfrm>
              <a:off x="6982074" y="1434944"/>
              <a:ext cx="589800" cy="589800"/>
            </a:xfrm>
            <a:prstGeom prst="roundRect">
              <a:avLst>
                <a:gd fmla="val 16667" name="adj"/>
              </a:avLst>
            </a:prstGeom>
            <a:solidFill>
              <a:srgbClr val="D5B1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23"/>
            <p:cNvSpPr/>
            <p:nvPr/>
          </p:nvSpPr>
          <p:spPr>
            <a:xfrm>
              <a:off x="6974992" y="1414483"/>
              <a:ext cx="589800" cy="569400"/>
            </a:xfrm>
            <a:prstGeom prst="roundRect">
              <a:avLst>
                <a:gd fmla="val 16667" name="adj"/>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23"/>
          <p:cNvSpPr/>
          <p:nvPr/>
        </p:nvSpPr>
        <p:spPr>
          <a:xfrm>
            <a:off x="98" y="4048798"/>
            <a:ext cx="28596" cy="32"/>
          </a:xfrm>
          <a:custGeom>
            <a:rect b="b" l="l" r="r" t="t"/>
            <a:pathLst>
              <a:path extrusionOk="0" fill="none" h="1" w="893">
                <a:moveTo>
                  <a:pt x="0" y="1"/>
                </a:moveTo>
                <a:lnTo>
                  <a:pt x="892" y="1"/>
                </a:lnTo>
              </a:path>
            </a:pathLst>
          </a:custGeom>
          <a:noFill/>
          <a:ln cap="flat" cmpd="sng" w="3800">
            <a:solidFill>
              <a:srgbClr val="1F1F1F"/>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4343"/>
              </a:solidFill>
            </a:endParaRPr>
          </a:p>
        </p:txBody>
      </p:sp>
      <p:sp>
        <p:nvSpPr>
          <p:cNvPr id="140" name="Google Shape;140;p23"/>
          <p:cNvSpPr txBox="1"/>
          <p:nvPr>
            <p:ph idx="2" type="subTitle"/>
          </p:nvPr>
        </p:nvSpPr>
        <p:spPr>
          <a:xfrm>
            <a:off x="6472050" y="3369650"/>
            <a:ext cx="1690200" cy="3588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t>By - Manisha Raj Adepu</a:t>
            </a:r>
            <a:endParaRPr/>
          </a:p>
        </p:txBody>
      </p:sp>
      <p:sp>
        <p:nvSpPr>
          <p:cNvPr id="141" name="Google Shape;141;p23"/>
          <p:cNvSpPr txBox="1"/>
          <p:nvPr>
            <p:ph idx="4" type="title"/>
          </p:nvPr>
        </p:nvSpPr>
        <p:spPr>
          <a:xfrm>
            <a:off x="1207350" y="1749125"/>
            <a:ext cx="6729300" cy="874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4000"/>
              <a:t>Entertainer Data analysis</a:t>
            </a:r>
            <a:endParaRPr sz="4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45" name="Shape 145"/>
        <p:cNvGrpSpPr/>
        <p:nvPr/>
      </p:nvGrpSpPr>
      <p:grpSpPr>
        <a:xfrm>
          <a:off x="0" y="0"/>
          <a:ext cx="0" cy="0"/>
          <a:chOff x="0" y="0"/>
          <a:chExt cx="0" cy="0"/>
        </a:xfrm>
      </p:grpSpPr>
      <p:sp>
        <p:nvSpPr>
          <p:cNvPr id="146" name="Google Shape;146;p24"/>
          <p:cNvSpPr txBox="1"/>
          <p:nvPr>
            <p:ph idx="1" type="subTitle"/>
          </p:nvPr>
        </p:nvSpPr>
        <p:spPr>
          <a:xfrm>
            <a:off x="279600" y="1177925"/>
            <a:ext cx="8603100" cy="339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600"/>
          </a:p>
          <a:p>
            <a:pPr indent="0" lvl="0" marL="0" rtl="0" algn="l">
              <a:spcBef>
                <a:spcPts val="0"/>
              </a:spcBef>
              <a:spcAft>
                <a:spcPts val="0"/>
              </a:spcAft>
              <a:buNone/>
            </a:pPr>
            <a:r>
              <a:rPr lang="en" sz="1600"/>
              <a:t>- Analyzing the demographic spread of entertainers by gender, birth year, and profession.</a:t>
            </a:r>
            <a:endParaRPr sz="1600"/>
          </a:p>
          <a:p>
            <a:pPr indent="0" lvl="0" marL="0" rtl="0" algn="l">
              <a:spcBef>
                <a:spcPts val="0"/>
              </a:spcBef>
              <a:spcAft>
                <a:spcPts val="0"/>
              </a:spcAft>
              <a:buNone/>
            </a:pPr>
            <a:r>
              <a:rPr lang="en" sz="1600"/>
              <a:t>- Exploring the link between breakthroughs, hit songs, or award nominations and the years they occurred.</a:t>
            </a:r>
            <a:endParaRPr sz="1600"/>
          </a:p>
          <a:p>
            <a:pPr indent="0" lvl="0" marL="0" rtl="0" algn="l">
              <a:spcBef>
                <a:spcPts val="0"/>
              </a:spcBef>
              <a:spcAft>
                <a:spcPts val="0"/>
              </a:spcAft>
              <a:buNone/>
            </a:pPr>
            <a:r>
              <a:rPr lang="en" sz="1600"/>
              <a:t>- Understanding entertainers' career paths by looking at their first major awards and their last significant works.</a:t>
            </a:r>
            <a:endParaRPr sz="1600"/>
          </a:p>
          <a:p>
            <a:pPr indent="0" lvl="0" marL="0" rtl="0" algn="l">
              <a:spcBef>
                <a:spcPts val="0"/>
              </a:spcBef>
              <a:spcAft>
                <a:spcPts val="0"/>
              </a:spcAft>
              <a:buNone/>
            </a:pPr>
            <a:r>
              <a:rPr lang="en" sz="1600"/>
              <a:t>- Investigating the relationship between various types of awards (Oscars, Grammys, Emmys) and total awards won.</a:t>
            </a:r>
            <a:endParaRPr sz="1600"/>
          </a:p>
          <a:p>
            <a:pPr indent="0" lvl="0" marL="0" rtl="0" algn="l">
              <a:spcBef>
                <a:spcPts val="0"/>
              </a:spcBef>
              <a:spcAft>
                <a:spcPts val="0"/>
              </a:spcAft>
              <a:buNone/>
            </a:pPr>
            <a:r>
              <a:rPr lang="en" sz="1600"/>
              <a:t>- Identifying the top entertainers based on the number of awards and nominations received.</a:t>
            </a:r>
            <a:endParaRPr sz="1600"/>
          </a:p>
          <a:p>
            <a:pPr indent="0" lvl="0" marL="0" rtl="0" algn="l">
              <a:spcBef>
                <a:spcPts val="0"/>
              </a:spcBef>
              <a:spcAft>
                <a:spcPts val="0"/>
              </a:spcAft>
              <a:buNone/>
            </a:pPr>
            <a:r>
              <a:rPr lang="en" sz="1600"/>
              <a:t>- Visualizing entertainers' career timelines, from their breakthroughs to major works and eventual passing.</a:t>
            </a:r>
            <a:endParaRPr sz="1600"/>
          </a:p>
          <a:p>
            <a:pPr indent="0" lvl="0" marL="0" rtl="0" algn="l">
              <a:spcBef>
                <a:spcPts val="0"/>
              </a:spcBef>
              <a:spcAft>
                <a:spcPts val="0"/>
              </a:spcAft>
              <a:buNone/>
            </a:pPr>
            <a:r>
              <a:rPr lang="en" sz="1600"/>
              <a:t>- Analyzing award distribution following breakthroughs and identifying any trends or patterns.</a:t>
            </a:r>
            <a:endParaRPr sz="1600"/>
          </a:p>
          <a:p>
            <a:pPr indent="0" lvl="0" marL="0" rtl="0" algn="l">
              <a:spcBef>
                <a:spcPts val="0"/>
              </a:spcBef>
              <a:spcAft>
                <a:spcPts val="0"/>
              </a:spcAft>
              <a:buNone/>
            </a:pPr>
            <a:r>
              <a:rPr lang="en" sz="1600"/>
              <a:t>- Providing a comprehensive overview of the awards landscape, including total awards and nominations.</a:t>
            </a:r>
            <a:endParaRPr sz="1600"/>
          </a:p>
          <a:p>
            <a:pPr indent="0" lvl="0" marL="0" rtl="0" algn="l">
              <a:spcBef>
                <a:spcPts val="0"/>
              </a:spcBef>
              <a:spcAft>
                <a:spcPts val="0"/>
              </a:spcAft>
              <a:buNone/>
            </a:pPr>
            <a:r>
              <a:t/>
            </a:r>
            <a:endParaRPr/>
          </a:p>
        </p:txBody>
      </p:sp>
      <p:sp>
        <p:nvSpPr>
          <p:cNvPr id="147" name="Google Shape;147;p24"/>
          <p:cNvSpPr txBox="1"/>
          <p:nvPr>
            <p:ph idx="4" type="ctrTitle"/>
          </p:nvPr>
        </p:nvSpPr>
        <p:spPr>
          <a:xfrm>
            <a:off x="7300850" y="457300"/>
            <a:ext cx="1074600" cy="4812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Objective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51" name="Shape 151"/>
        <p:cNvGrpSpPr/>
        <p:nvPr/>
      </p:nvGrpSpPr>
      <p:grpSpPr>
        <a:xfrm>
          <a:off x="0" y="0"/>
          <a:ext cx="0" cy="0"/>
          <a:chOff x="0" y="0"/>
          <a:chExt cx="0" cy="0"/>
        </a:xfrm>
      </p:grpSpPr>
      <p:sp>
        <p:nvSpPr>
          <p:cNvPr id="152" name="Google Shape;152;p25"/>
          <p:cNvSpPr txBox="1"/>
          <p:nvPr>
            <p:ph idx="1" type="subTitle"/>
          </p:nvPr>
        </p:nvSpPr>
        <p:spPr>
          <a:xfrm>
            <a:off x="279600" y="1177925"/>
            <a:ext cx="8603100" cy="339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 Data-driven decisions: The dashboard delivers key insights and analytics that support decision-making across areas like talent management, marketing, and tracking industry trends.</a:t>
            </a:r>
            <a:endParaRPr sz="1600"/>
          </a:p>
          <a:p>
            <a:pPr indent="0" lvl="0" marL="0" rtl="0" algn="l">
              <a:spcBef>
                <a:spcPts val="0"/>
              </a:spcBef>
              <a:spcAft>
                <a:spcPts val="0"/>
              </a:spcAft>
              <a:buNone/>
            </a:pPr>
            <a:r>
              <a:rPr lang="en" sz="1600"/>
              <a:t>  </a:t>
            </a:r>
            <a:endParaRPr sz="1600"/>
          </a:p>
          <a:p>
            <a:pPr indent="0" lvl="0" marL="0" rtl="0" algn="l">
              <a:spcBef>
                <a:spcPts val="0"/>
              </a:spcBef>
              <a:spcAft>
                <a:spcPts val="0"/>
              </a:spcAft>
              <a:buNone/>
            </a:pPr>
            <a:r>
              <a:rPr lang="en" sz="1600"/>
              <a:t>- Visual appeal: Power BI makes it easy to showcase complex data using visually engaging and interactive charts, graphs, and maps, helping users understand patterns, trends, and relationships in the data.</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rPr lang="en" sz="1600"/>
              <a:t>- Real-time updates: Power BI’s ability to connect with live data sources ensures the dashboard is always current, reflecting the latest information for timely insights.</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rPr lang="en" sz="1600"/>
              <a:t>- In-depth data exploration: With Power BI's interactive features like filtering, slicing, and drill-through options, users can dive deeper into the data to uncover specific details or segments for more granular insights.</a:t>
            </a:r>
            <a:endParaRPr sz="1600"/>
          </a:p>
          <a:p>
            <a:pPr indent="0" lvl="0" marL="0" rtl="0" algn="l">
              <a:spcBef>
                <a:spcPts val="0"/>
              </a:spcBef>
              <a:spcAft>
                <a:spcPts val="0"/>
              </a:spcAft>
              <a:buNone/>
            </a:pPr>
            <a:r>
              <a:t/>
            </a:r>
            <a:endParaRPr sz="1600"/>
          </a:p>
        </p:txBody>
      </p:sp>
      <p:sp>
        <p:nvSpPr>
          <p:cNvPr id="153" name="Google Shape;153;p25"/>
          <p:cNvSpPr txBox="1"/>
          <p:nvPr>
            <p:ph idx="4" type="ctrTitle"/>
          </p:nvPr>
        </p:nvSpPr>
        <p:spPr>
          <a:xfrm>
            <a:off x="7300850" y="457300"/>
            <a:ext cx="1074600" cy="4812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Benefits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6"/>
          <p:cNvSpPr txBox="1"/>
          <p:nvPr/>
        </p:nvSpPr>
        <p:spPr>
          <a:xfrm>
            <a:off x="235675" y="731846"/>
            <a:ext cx="8672700" cy="3091200"/>
          </a:xfrm>
          <a:prstGeom prst="rect">
            <a:avLst/>
          </a:prstGeom>
          <a:noFill/>
          <a:ln>
            <a:noFill/>
          </a:ln>
        </p:spPr>
        <p:txBody>
          <a:bodyPr anchorCtr="0" anchor="t" bIns="91425" lIns="91425" spcFirstLastPara="1" rIns="91425" wrap="square" tIns="91425">
            <a:noAutofit/>
          </a:bodyPr>
          <a:lstStyle/>
          <a:p>
            <a:pPr indent="0" lvl="0" marL="0" rtl="0" algn="l">
              <a:spcBef>
                <a:spcPts val="1200"/>
              </a:spcBef>
              <a:spcAft>
                <a:spcPts val="0"/>
              </a:spcAft>
              <a:buNone/>
            </a:pPr>
            <a:r>
              <a:rPr lang="en" sz="2000">
                <a:solidFill>
                  <a:schemeClr val="dk1"/>
                </a:solidFill>
                <a:latin typeface="Bree Serif"/>
                <a:ea typeface="Bree Serif"/>
                <a:cs typeface="Bree Serif"/>
                <a:sym typeface="Bree Serif"/>
              </a:rPr>
              <a:t>2.   Architecture</a:t>
            </a:r>
            <a:endParaRPr sz="2000">
              <a:solidFill>
                <a:schemeClr val="dk1"/>
              </a:solidFill>
              <a:latin typeface="Bree Serif"/>
              <a:ea typeface="Bree Serif"/>
              <a:cs typeface="Bree Serif"/>
              <a:sym typeface="Bree Serif"/>
            </a:endParaRPr>
          </a:p>
          <a:p>
            <a:pPr indent="0" lvl="0" marL="0" rtl="0" algn="l">
              <a:lnSpc>
                <a:spcPct val="100000"/>
              </a:lnSpc>
              <a:spcBef>
                <a:spcPts val="1200"/>
              </a:spcBef>
              <a:spcAft>
                <a:spcPts val="0"/>
              </a:spcAft>
              <a:buNone/>
            </a:pPr>
            <a:r>
              <a:t/>
            </a:r>
            <a:endParaRPr sz="900">
              <a:solidFill>
                <a:schemeClr val="dk1"/>
              </a:solidFill>
              <a:latin typeface="Bree Serif"/>
              <a:ea typeface="Bree Serif"/>
              <a:cs typeface="Bree Serif"/>
              <a:sym typeface="Bree Serif"/>
            </a:endParaRPr>
          </a:p>
          <a:p>
            <a:pPr indent="0" lvl="0" marL="0" rtl="0" algn="l">
              <a:lnSpc>
                <a:spcPct val="100000"/>
              </a:lnSpc>
              <a:spcBef>
                <a:spcPts val="1200"/>
              </a:spcBef>
              <a:spcAft>
                <a:spcPts val="0"/>
              </a:spcAft>
              <a:buNone/>
            </a:pPr>
            <a:r>
              <a:t/>
            </a:r>
            <a:endParaRPr sz="900">
              <a:solidFill>
                <a:schemeClr val="dk1"/>
              </a:solidFill>
              <a:latin typeface="Bree Serif"/>
              <a:ea typeface="Bree Serif"/>
              <a:cs typeface="Bree Serif"/>
              <a:sym typeface="Bree Serif"/>
            </a:endParaRPr>
          </a:p>
          <a:p>
            <a:pPr indent="0" lvl="0" marL="0" rtl="0" algn="l">
              <a:lnSpc>
                <a:spcPct val="100000"/>
              </a:lnSpc>
              <a:spcBef>
                <a:spcPts val="1200"/>
              </a:spcBef>
              <a:spcAft>
                <a:spcPts val="0"/>
              </a:spcAft>
              <a:buNone/>
            </a:pPr>
            <a:r>
              <a:rPr lang="en" sz="1600">
                <a:solidFill>
                  <a:schemeClr val="dk1"/>
                </a:solidFill>
                <a:latin typeface="Bree Serif"/>
                <a:ea typeface="Bree Serif"/>
                <a:cs typeface="Bree Serif"/>
                <a:sym typeface="Bree Serif"/>
              </a:rPr>
              <a:t>3.1 Data Description</a:t>
            </a:r>
            <a:endParaRPr sz="1600">
              <a:solidFill>
                <a:schemeClr val="dk1"/>
              </a:solidFill>
              <a:latin typeface="Bree Serif"/>
              <a:ea typeface="Bree Serif"/>
              <a:cs typeface="Bree Serif"/>
              <a:sym typeface="Bree Serif"/>
            </a:endParaRPr>
          </a:p>
          <a:p>
            <a:pPr indent="0" lvl="0" marL="0" rtl="0" algn="l">
              <a:lnSpc>
                <a:spcPct val="100000"/>
              </a:lnSpc>
              <a:spcBef>
                <a:spcPts val="1200"/>
              </a:spcBef>
              <a:spcAft>
                <a:spcPts val="0"/>
              </a:spcAft>
              <a:buNone/>
            </a:pPr>
            <a:r>
              <a:t/>
            </a:r>
            <a:endParaRPr sz="1600">
              <a:solidFill>
                <a:schemeClr val="dk1"/>
              </a:solidFill>
              <a:latin typeface="Bree Serif"/>
              <a:ea typeface="Bree Serif"/>
              <a:cs typeface="Bree Serif"/>
              <a:sym typeface="Bree Serif"/>
            </a:endParaRPr>
          </a:p>
          <a:p>
            <a:pPr indent="-330200" lvl="0" marL="457200" rtl="0" algn="l">
              <a:lnSpc>
                <a:spcPct val="100000"/>
              </a:lnSpc>
              <a:spcBef>
                <a:spcPts val="1200"/>
              </a:spcBef>
              <a:spcAft>
                <a:spcPts val="0"/>
              </a:spcAft>
              <a:buClr>
                <a:schemeClr val="dk1"/>
              </a:buClr>
              <a:buSzPts val="1600"/>
              <a:buAutoNum type="arabicPeriod"/>
            </a:pPr>
            <a:r>
              <a:rPr b="1" lang="en" sz="1600">
                <a:solidFill>
                  <a:schemeClr val="dk1"/>
                </a:solidFill>
                <a:latin typeface="Didact Gothic"/>
                <a:ea typeface="Didact Gothic"/>
                <a:cs typeface="Didact Gothic"/>
                <a:sym typeface="Didact Gothic"/>
              </a:rPr>
              <a:t>Data Source</a:t>
            </a:r>
            <a:r>
              <a:rPr lang="en" sz="1600">
                <a:solidFill>
                  <a:schemeClr val="dk1"/>
                </a:solidFill>
                <a:latin typeface="Didact Gothic"/>
                <a:ea typeface="Didact Gothic"/>
                <a:cs typeface="Didact Gothic"/>
                <a:sym typeface="Didact Gothic"/>
              </a:rPr>
              <a:t>: This is where your original data comes from, like a database, spreadsheet, API, or other storage systems.</a:t>
            </a:r>
            <a:endParaRPr sz="1600">
              <a:solidFill>
                <a:schemeClr val="dk1"/>
              </a:solidFill>
              <a:latin typeface="Didact Gothic"/>
              <a:ea typeface="Didact Gothic"/>
              <a:cs typeface="Didact Gothic"/>
              <a:sym typeface="Didact Gothic"/>
            </a:endParaRPr>
          </a:p>
          <a:p>
            <a:pPr indent="0" lvl="0" marL="457200" rtl="0" algn="l">
              <a:lnSpc>
                <a:spcPct val="100000"/>
              </a:lnSpc>
              <a:spcBef>
                <a:spcPts val="1200"/>
              </a:spcBef>
              <a:spcAft>
                <a:spcPts val="0"/>
              </a:spcAft>
              <a:buNone/>
            </a:pPr>
            <a:r>
              <a:t/>
            </a:r>
            <a:endParaRPr sz="500">
              <a:solidFill>
                <a:schemeClr val="dk1"/>
              </a:solidFill>
              <a:latin typeface="Didact Gothic"/>
              <a:ea typeface="Didact Gothic"/>
              <a:cs typeface="Didact Gothic"/>
              <a:sym typeface="Didact Gothic"/>
            </a:endParaRPr>
          </a:p>
          <a:p>
            <a:pPr indent="-330200" lvl="0" marL="457200" rtl="0" algn="l">
              <a:lnSpc>
                <a:spcPct val="100000"/>
              </a:lnSpc>
              <a:spcBef>
                <a:spcPts val="1200"/>
              </a:spcBef>
              <a:spcAft>
                <a:spcPts val="0"/>
              </a:spcAft>
              <a:buClr>
                <a:schemeClr val="dk1"/>
              </a:buClr>
              <a:buSzPts val="1600"/>
              <a:buAutoNum type="arabicPeriod"/>
            </a:pPr>
            <a:r>
              <a:rPr b="1" lang="en" sz="1600">
                <a:solidFill>
                  <a:schemeClr val="dk1"/>
                </a:solidFill>
                <a:latin typeface="Didact Gothic"/>
                <a:ea typeface="Didact Gothic"/>
                <a:cs typeface="Didact Gothic"/>
                <a:sym typeface="Didact Gothic"/>
              </a:rPr>
              <a:t>ETL (Extract, Transform, Load)</a:t>
            </a:r>
            <a:r>
              <a:rPr lang="en" sz="1600">
                <a:solidFill>
                  <a:schemeClr val="dk1"/>
                </a:solidFill>
                <a:latin typeface="Didact Gothic"/>
                <a:ea typeface="Didact Gothic"/>
                <a:cs typeface="Didact Gothic"/>
                <a:sym typeface="Didact Gothic"/>
              </a:rPr>
              <a:t>: This step involves taking data from the source, cleaning and transforming it as needed, and then loading it into Power BI for analysis. Tools like Power Query can help with this.</a:t>
            </a:r>
            <a:endParaRPr sz="1600">
              <a:solidFill>
                <a:schemeClr val="dk1"/>
              </a:solidFill>
              <a:latin typeface="Didact Gothic"/>
              <a:ea typeface="Didact Gothic"/>
              <a:cs typeface="Didact Gothic"/>
              <a:sym typeface="Didact Gothic"/>
            </a:endParaRPr>
          </a:p>
          <a:p>
            <a:pPr indent="0" lvl="0" marL="0" rtl="0" algn="l">
              <a:lnSpc>
                <a:spcPct val="100000"/>
              </a:lnSpc>
              <a:spcBef>
                <a:spcPts val="1200"/>
              </a:spcBef>
              <a:spcAft>
                <a:spcPts val="0"/>
              </a:spcAft>
              <a:buNone/>
            </a:pPr>
            <a:r>
              <a:t/>
            </a:r>
            <a:endParaRPr sz="500">
              <a:solidFill>
                <a:schemeClr val="dk1"/>
              </a:solidFill>
              <a:latin typeface="Didact Gothic"/>
              <a:ea typeface="Didact Gothic"/>
              <a:cs typeface="Didact Gothic"/>
              <a:sym typeface="Didact Gothic"/>
            </a:endParaRPr>
          </a:p>
          <a:p>
            <a:pPr indent="-330200" lvl="0" marL="457200" rtl="0" algn="l">
              <a:lnSpc>
                <a:spcPct val="100000"/>
              </a:lnSpc>
              <a:spcBef>
                <a:spcPts val="1200"/>
              </a:spcBef>
              <a:spcAft>
                <a:spcPts val="0"/>
              </a:spcAft>
              <a:buClr>
                <a:schemeClr val="dk1"/>
              </a:buClr>
              <a:buSzPts val="1600"/>
              <a:buAutoNum type="arabicPeriod"/>
            </a:pPr>
            <a:r>
              <a:rPr b="1" lang="en" sz="1600">
                <a:solidFill>
                  <a:schemeClr val="dk1"/>
                </a:solidFill>
                <a:latin typeface="Didact Gothic"/>
                <a:ea typeface="Didact Gothic"/>
                <a:cs typeface="Didact Gothic"/>
                <a:sym typeface="Didact Gothic"/>
              </a:rPr>
              <a:t>Power BI Desktop</a:t>
            </a:r>
            <a:r>
              <a:rPr lang="en" sz="1600">
                <a:solidFill>
                  <a:schemeClr val="dk1"/>
                </a:solidFill>
                <a:latin typeface="Didact Gothic"/>
                <a:ea typeface="Didact Gothic"/>
                <a:cs typeface="Didact Gothic"/>
                <a:sym typeface="Didact Gothic"/>
              </a:rPr>
              <a:t>: This is the tool you use to create your dashboard. It offers various features for making visualizations, setting up relationships, and adding calculations.</a:t>
            </a:r>
            <a:endParaRPr sz="1600">
              <a:solidFill>
                <a:schemeClr val="dk1"/>
              </a:solidFill>
              <a:latin typeface="Didact Gothic"/>
              <a:ea typeface="Didact Gothic"/>
              <a:cs typeface="Didact Gothic"/>
              <a:sym typeface="Didact Gothic"/>
            </a:endParaRPr>
          </a:p>
          <a:p>
            <a:pPr indent="0" lvl="0" marL="0" rtl="0" algn="l">
              <a:lnSpc>
                <a:spcPct val="100000"/>
              </a:lnSpc>
              <a:spcBef>
                <a:spcPts val="1200"/>
              </a:spcBef>
              <a:spcAft>
                <a:spcPts val="0"/>
              </a:spcAft>
              <a:buNone/>
            </a:pPr>
            <a:r>
              <a:t/>
            </a:r>
            <a:endParaRPr sz="500">
              <a:solidFill>
                <a:schemeClr val="dk1"/>
              </a:solidFill>
              <a:latin typeface="Didact Gothic"/>
              <a:ea typeface="Didact Gothic"/>
              <a:cs typeface="Didact Gothic"/>
              <a:sym typeface="Didact Gothic"/>
            </a:endParaRPr>
          </a:p>
          <a:p>
            <a:pPr indent="-330200" lvl="0" marL="457200" rtl="0" algn="l">
              <a:lnSpc>
                <a:spcPct val="100000"/>
              </a:lnSpc>
              <a:spcBef>
                <a:spcPts val="1200"/>
              </a:spcBef>
              <a:spcAft>
                <a:spcPts val="0"/>
              </a:spcAft>
              <a:buClr>
                <a:schemeClr val="dk1"/>
              </a:buClr>
              <a:buSzPts val="1600"/>
              <a:buAutoNum type="arabicPeriod"/>
            </a:pPr>
            <a:r>
              <a:rPr b="1" lang="en" sz="1600">
                <a:solidFill>
                  <a:schemeClr val="dk1"/>
                </a:solidFill>
                <a:latin typeface="Didact Gothic"/>
                <a:ea typeface="Didact Gothic"/>
                <a:cs typeface="Didact Gothic"/>
                <a:sym typeface="Didact Gothic"/>
              </a:rPr>
              <a:t>Publish</a:t>
            </a:r>
            <a:r>
              <a:rPr lang="en" sz="1600">
                <a:solidFill>
                  <a:schemeClr val="dk1"/>
                </a:solidFill>
                <a:latin typeface="Didact Gothic"/>
                <a:ea typeface="Didact Gothic"/>
                <a:cs typeface="Didact Gothic"/>
                <a:sym typeface="Didact Gothic"/>
              </a:rPr>
              <a:t>: After designing your dashboard, you publish it from Power BI Desktop to the Power BI Service, which moves it to the cloud.</a:t>
            </a:r>
            <a:endParaRPr sz="1600">
              <a:solidFill>
                <a:schemeClr val="dk1"/>
              </a:solidFill>
              <a:latin typeface="Didact Gothic"/>
              <a:ea typeface="Didact Gothic"/>
              <a:cs typeface="Didact Gothic"/>
              <a:sym typeface="Didact Gothic"/>
            </a:endParaRPr>
          </a:p>
          <a:p>
            <a:pPr indent="0" lvl="0" marL="0" rtl="0" algn="l">
              <a:lnSpc>
                <a:spcPct val="115000"/>
              </a:lnSpc>
              <a:spcBef>
                <a:spcPts val="1200"/>
              </a:spcBef>
              <a:spcAft>
                <a:spcPts val="0"/>
              </a:spcAft>
              <a:buNone/>
            </a:pPr>
            <a:r>
              <a:t/>
            </a:r>
            <a:endParaRPr sz="1600">
              <a:solidFill>
                <a:schemeClr val="dk1"/>
              </a:solidFill>
              <a:latin typeface="Didact Gothic"/>
              <a:ea typeface="Didact Gothic"/>
              <a:cs typeface="Didact Gothic"/>
              <a:sym typeface="Didact Gothic"/>
            </a:endParaRPr>
          </a:p>
          <a:p>
            <a:pPr indent="0" lvl="0" marL="0" rtl="0" algn="l">
              <a:lnSpc>
                <a:spcPct val="115000"/>
              </a:lnSpc>
              <a:spcBef>
                <a:spcPts val="1200"/>
              </a:spcBef>
              <a:spcAft>
                <a:spcPts val="0"/>
              </a:spcAft>
              <a:buNone/>
            </a:pPr>
            <a:r>
              <a:t/>
            </a:r>
            <a:endParaRPr sz="1600">
              <a:solidFill>
                <a:schemeClr val="dk1"/>
              </a:solidFill>
              <a:latin typeface="Didact Gothic"/>
              <a:ea typeface="Didact Gothic"/>
              <a:cs typeface="Didact Gothic"/>
              <a:sym typeface="Didact Gothic"/>
            </a:endParaRPr>
          </a:p>
          <a:p>
            <a:pPr indent="0" lvl="0" marL="0" rtl="0" algn="l">
              <a:lnSpc>
                <a:spcPct val="115000"/>
              </a:lnSpc>
              <a:spcBef>
                <a:spcPts val="1200"/>
              </a:spcBef>
              <a:spcAft>
                <a:spcPts val="0"/>
              </a:spcAft>
              <a:buNone/>
            </a:pPr>
            <a:r>
              <a:t/>
            </a:r>
            <a:endParaRPr sz="1600">
              <a:solidFill>
                <a:schemeClr val="dk1"/>
              </a:solidFill>
              <a:latin typeface="Didact Gothic"/>
              <a:ea typeface="Didact Gothic"/>
              <a:cs typeface="Didact Gothic"/>
              <a:sym typeface="Didact Gothic"/>
            </a:endParaRPr>
          </a:p>
          <a:p>
            <a:pPr indent="0" lvl="0" marL="0" rtl="0" algn="l">
              <a:lnSpc>
                <a:spcPct val="115000"/>
              </a:lnSpc>
              <a:spcBef>
                <a:spcPts val="1200"/>
              </a:spcBef>
              <a:spcAft>
                <a:spcPts val="0"/>
              </a:spcAft>
              <a:buNone/>
            </a:pPr>
            <a:r>
              <a:t/>
            </a:r>
            <a:endParaRPr sz="1600">
              <a:solidFill>
                <a:schemeClr val="dk1"/>
              </a:solidFill>
              <a:latin typeface="Didact Gothic"/>
              <a:ea typeface="Didact Gothic"/>
              <a:cs typeface="Didact Gothic"/>
              <a:sym typeface="Didact Gothic"/>
            </a:endParaRPr>
          </a:p>
          <a:p>
            <a:pPr indent="0" lvl="0" marL="0" rtl="0" algn="l">
              <a:lnSpc>
                <a:spcPct val="115000"/>
              </a:lnSpc>
              <a:spcBef>
                <a:spcPts val="1200"/>
              </a:spcBef>
              <a:spcAft>
                <a:spcPts val="0"/>
              </a:spcAft>
              <a:buNone/>
            </a:pPr>
            <a:r>
              <a:t/>
            </a:r>
            <a:endParaRPr sz="1600">
              <a:solidFill>
                <a:schemeClr val="dk1"/>
              </a:solidFill>
              <a:latin typeface="Didact Gothic"/>
              <a:ea typeface="Didact Gothic"/>
              <a:cs typeface="Didact Gothic"/>
              <a:sym typeface="Didact Gothic"/>
            </a:endParaRPr>
          </a:p>
          <a:p>
            <a:pPr indent="0" lvl="0" marL="0" rtl="0" algn="l">
              <a:lnSpc>
                <a:spcPct val="115000"/>
              </a:lnSpc>
              <a:spcBef>
                <a:spcPts val="1200"/>
              </a:spcBef>
              <a:spcAft>
                <a:spcPts val="0"/>
              </a:spcAft>
              <a:buNone/>
            </a:pPr>
            <a:r>
              <a:t/>
            </a:r>
            <a:endParaRPr sz="1600">
              <a:solidFill>
                <a:schemeClr val="dk1"/>
              </a:solidFill>
              <a:latin typeface="Didact Gothic"/>
              <a:ea typeface="Didact Gothic"/>
              <a:cs typeface="Didact Gothic"/>
              <a:sym typeface="Didact Gothic"/>
            </a:endParaRPr>
          </a:p>
          <a:p>
            <a:pPr indent="0" lvl="0" marL="0" rtl="0" algn="l">
              <a:lnSpc>
                <a:spcPct val="115000"/>
              </a:lnSpc>
              <a:spcBef>
                <a:spcPts val="1200"/>
              </a:spcBef>
              <a:spcAft>
                <a:spcPts val="0"/>
              </a:spcAft>
              <a:buNone/>
            </a:pPr>
            <a:r>
              <a:t/>
            </a:r>
            <a:endParaRPr sz="1600">
              <a:solidFill>
                <a:schemeClr val="dk1"/>
              </a:solidFill>
              <a:latin typeface="Didact Gothic"/>
              <a:ea typeface="Didact Gothic"/>
              <a:cs typeface="Didact Gothic"/>
              <a:sym typeface="Didact Gothic"/>
            </a:endParaRPr>
          </a:p>
          <a:p>
            <a:pPr indent="0" lvl="0" marL="0" rtl="0" algn="l">
              <a:spcBef>
                <a:spcPts val="1200"/>
              </a:spcBef>
              <a:spcAft>
                <a:spcPts val="200"/>
              </a:spcAft>
              <a:buClr>
                <a:schemeClr val="dk1"/>
              </a:buClr>
              <a:buSzPts val="1100"/>
              <a:buFont typeface="Arial"/>
              <a:buNone/>
            </a:pPr>
            <a:r>
              <a:t/>
            </a:r>
            <a:endParaRPr sz="2000">
              <a:solidFill>
                <a:schemeClr val="dk1"/>
              </a:solidFill>
              <a:latin typeface="Bree Serif"/>
              <a:ea typeface="Bree Serif"/>
              <a:cs typeface="Bree Serif"/>
              <a:sym typeface="Bree Serif"/>
            </a:endParaRPr>
          </a:p>
        </p:txBody>
      </p:sp>
      <p:sp>
        <p:nvSpPr>
          <p:cNvPr id="159" name="Google Shape;159;p26"/>
          <p:cNvSpPr/>
          <p:nvPr/>
        </p:nvSpPr>
        <p:spPr>
          <a:xfrm>
            <a:off x="974150" y="1638721"/>
            <a:ext cx="910500" cy="733500"/>
          </a:xfrm>
          <a:prstGeom prst="rect">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solidFill>
                  <a:schemeClr val="dk1"/>
                </a:solidFill>
                <a:latin typeface="Anaheim"/>
                <a:ea typeface="Anaheim"/>
                <a:cs typeface="Anaheim"/>
                <a:sym typeface="Anaheim"/>
              </a:rPr>
              <a:t>Data </a:t>
            </a:r>
            <a:endParaRPr b="1" sz="1000">
              <a:solidFill>
                <a:schemeClr val="dk1"/>
              </a:solidFill>
              <a:latin typeface="Anaheim"/>
              <a:ea typeface="Anaheim"/>
              <a:cs typeface="Anaheim"/>
              <a:sym typeface="Anaheim"/>
            </a:endParaRPr>
          </a:p>
          <a:p>
            <a:pPr indent="0" lvl="0" marL="0" rtl="0" algn="ctr">
              <a:spcBef>
                <a:spcPts val="0"/>
              </a:spcBef>
              <a:spcAft>
                <a:spcPts val="0"/>
              </a:spcAft>
              <a:buNone/>
            </a:pPr>
            <a:r>
              <a:rPr b="1" lang="en" sz="1000">
                <a:solidFill>
                  <a:schemeClr val="dk1"/>
                </a:solidFill>
                <a:latin typeface="Anaheim"/>
                <a:ea typeface="Anaheim"/>
                <a:cs typeface="Anaheim"/>
                <a:sym typeface="Anaheim"/>
              </a:rPr>
              <a:t>Source</a:t>
            </a:r>
            <a:endParaRPr b="1" sz="1000">
              <a:solidFill>
                <a:schemeClr val="dk1"/>
              </a:solidFill>
              <a:latin typeface="Anaheim"/>
              <a:ea typeface="Anaheim"/>
              <a:cs typeface="Anaheim"/>
              <a:sym typeface="Anaheim"/>
            </a:endParaRPr>
          </a:p>
        </p:txBody>
      </p:sp>
      <p:sp>
        <p:nvSpPr>
          <p:cNvPr id="160" name="Google Shape;160;p26"/>
          <p:cNvSpPr/>
          <p:nvPr/>
        </p:nvSpPr>
        <p:spPr>
          <a:xfrm>
            <a:off x="3116792" y="1638721"/>
            <a:ext cx="910500" cy="733500"/>
          </a:xfrm>
          <a:prstGeom prst="rect">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solidFill>
                  <a:schemeClr val="dk1"/>
                </a:solidFill>
                <a:latin typeface="Anaheim"/>
                <a:ea typeface="Anaheim"/>
                <a:cs typeface="Anaheim"/>
                <a:sym typeface="Anaheim"/>
              </a:rPr>
              <a:t>Power BI </a:t>
            </a:r>
            <a:endParaRPr b="1" sz="1000">
              <a:solidFill>
                <a:schemeClr val="dk1"/>
              </a:solidFill>
              <a:latin typeface="Anaheim"/>
              <a:ea typeface="Anaheim"/>
              <a:cs typeface="Anaheim"/>
              <a:sym typeface="Anaheim"/>
            </a:endParaRPr>
          </a:p>
          <a:p>
            <a:pPr indent="0" lvl="0" marL="0" rtl="0" algn="ctr">
              <a:spcBef>
                <a:spcPts val="0"/>
              </a:spcBef>
              <a:spcAft>
                <a:spcPts val="0"/>
              </a:spcAft>
              <a:buNone/>
            </a:pPr>
            <a:r>
              <a:rPr b="1" lang="en" sz="1000">
                <a:solidFill>
                  <a:schemeClr val="dk1"/>
                </a:solidFill>
                <a:latin typeface="Anaheim"/>
                <a:ea typeface="Anaheim"/>
                <a:cs typeface="Anaheim"/>
                <a:sym typeface="Anaheim"/>
              </a:rPr>
              <a:t>Desktop</a:t>
            </a:r>
            <a:endParaRPr b="1" sz="1000">
              <a:solidFill>
                <a:schemeClr val="dk1"/>
              </a:solidFill>
              <a:latin typeface="Anaheim"/>
              <a:ea typeface="Anaheim"/>
              <a:cs typeface="Anaheim"/>
              <a:sym typeface="Anaheim"/>
            </a:endParaRPr>
          </a:p>
        </p:txBody>
      </p:sp>
      <p:sp>
        <p:nvSpPr>
          <p:cNvPr id="161" name="Google Shape;161;p26"/>
          <p:cNvSpPr/>
          <p:nvPr/>
        </p:nvSpPr>
        <p:spPr>
          <a:xfrm>
            <a:off x="5196296" y="1638721"/>
            <a:ext cx="963300" cy="7335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solidFill>
                  <a:schemeClr val="dk1"/>
                </a:solidFill>
                <a:latin typeface="Anaheim"/>
                <a:ea typeface="Anaheim"/>
                <a:cs typeface="Anaheim"/>
                <a:sym typeface="Anaheim"/>
              </a:rPr>
              <a:t>Power BI</a:t>
            </a:r>
            <a:endParaRPr b="1" sz="1000">
              <a:solidFill>
                <a:schemeClr val="dk1"/>
              </a:solidFill>
              <a:latin typeface="Anaheim"/>
              <a:ea typeface="Anaheim"/>
              <a:cs typeface="Anaheim"/>
              <a:sym typeface="Anaheim"/>
            </a:endParaRPr>
          </a:p>
          <a:p>
            <a:pPr indent="0" lvl="0" marL="0" rtl="0" algn="ctr">
              <a:spcBef>
                <a:spcPts val="0"/>
              </a:spcBef>
              <a:spcAft>
                <a:spcPts val="0"/>
              </a:spcAft>
              <a:buNone/>
            </a:pPr>
            <a:r>
              <a:rPr b="1" lang="en" sz="1000">
                <a:solidFill>
                  <a:schemeClr val="dk1"/>
                </a:solidFill>
                <a:latin typeface="Anaheim"/>
                <a:ea typeface="Anaheim"/>
                <a:cs typeface="Anaheim"/>
                <a:sym typeface="Anaheim"/>
              </a:rPr>
              <a:t>service (cloud based)</a:t>
            </a:r>
            <a:endParaRPr b="1" sz="1000">
              <a:solidFill>
                <a:schemeClr val="dk1"/>
              </a:solidFill>
              <a:latin typeface="Anaheim"/>
              <a:ea typeface="Anaheim"/>
              <a:cs typeface="Anaheim"/>
              <a:sym typeface="Anaheim"/>
            </a:endParaRPr>
          </a:p>
        </p:txBody>
      </p:sp>
      <p:sp>
        <p:nvSpPr>
          <p:cNvPr id="162" name="Google Shape;162;p26"/>
          <p:cNvSpPr/>
          <p:nvPr/>
        </p:nvSpPr>
        <p:spPr>
          <a:xfrm>
            <a:off x="7338786" y="1562521"/>
            <a:ext cx="910500" cy="7335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solidFill>
                  <a:schemeClr val="dk1"/>
                </a:solidFill>
                <a:latin typeface="Anaheim"/>
                <a:ea typeface="Anaheim"/>
                <a:cs typeface="Anaheim"/>
                <a:sym typeface="Anaheim"/>
              </a:rPr>
              <a:t>End User</a:t>
            </a:r>
            <a:endParaRPr b="1" sz="1000">
              <a:solidFill>
                <a:schemeClr val="dk1"/>
              </a:solidFill>
              <a:latin typeface="Anaheim"/>
              <a:ea typeface="Anaheim"/>
              <a:cs typeface="Anaheim"/>
              <a:sym typeface="Anaheim"/>
            </a:endParaRPr>
          </a:p>
        </p:txBody>
      </p:sp>
      <p:sp>
        <p:nvSpPr>
          <p:cNvPr id="163" name="Google Shape;163;p26"/>
          <p:cNvSpPr/>
          <p:nvPr/>
        </p:nvSpPr>
        <p:spPr>
          <a:xfrm>
            <a:off x="1893550" y="1842575"/>
            <a:ext cx="1227900" cy="323700"/>
          </a:xfrm>
          <a:prstGeom prst="rect">
            <a:avLst/>
          </a:prstGeom>
          <a:solidFill>
            <a:srgbClr val="D7D2DF"/>
          </a:solidFill>
          <a:ln cap="flat" cmpd="sng" w="9525">
            <a:solidFill>
              <a:srgbClr val="D7D2D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latin typeface="Anaheim"/>
                <a:ea typeface="Anaheim"/>
                <a:cs typeface="Anaheim"/>
                <a:sym typeface="Anaheim"/>
              </a:rPr>
              <a:t>Extract, Transport, Load</a:t>
            </a:r>
            <a:endParaRPr b="1" sz="1000">
              <a:latin typeface="Anaheim"/>
              <a:ea typeface="Anaheim"/>
              <a:cs typeface="Anaheim"/>
              <a:sym typeface="Anaheim"/>
            </a:endParaRPr>
          </a:p>
        </p:txBody>
      </p:sp>
      <p:sp>
        <p:nvSpPr>
          <p:cNvPr id="164" name="Google Shape;164;p26"/>
          <p:cNvSpPr/>
          <p:nvPr/>
        </p:nvSpPr>
        <p:spPr>
          <a:xfrm>
            <a:off x="6159675" y="1842576"/>
            <a:ext cx="1170300" cy="294000"/>
          </a:xfrm>
          <a:prstGeom prst="rect">
            <a:avLst/>
          </a:prstGeom>
          <a:solidFill>
            <a:srgbClr val="D7D2DF"/>
          </a:solidFill>
          <a:ln cap="flat" cmpd="sng" w="9525">
            <a:solidFill>
              <a:srgbClr val="D7D2D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latin typeface="Anaheim"/>
                <a:ea typeface="Anaheim"/>
                <a:cs typeface="Anaheim"/>
                <a:sym typeface="Anaheim"/>
              </a:rPr>
              <a:t>Access Dashboard</a:t>
            </a:r>
            <a:endParaRPr b="1" sz="1000">
              <a:latin typeface="Anaheim"/>
              <a:ea typeface="Anaheim"/>
              <a:cs typeface="Anaheim"/>
              <a:sym typeface="Anaheim"/>
            </a:endParaRPr>
          </a:p>
        </p:txBody>
      </p:sp>
      <p:sp>
        <p:nvSpPr>
          <p:cNvPr id="165" name="Google Shape;165;p26"/>
          <p:cNvSpPr/>
          <p:nvPr/>
        </p:nvSpPr>
        <p:spPr>
          <a:xfrm>
            <a:off x="4026575" y="1812877"/>
            <a:ext cx="1170300" cy="323700"/>
          </a:xfrm>
          <a:prstGeom prst="rect">
            <a:avLst/>
          </a:prstGeom>
          <a:solidFill>
            <a:srgbClr val="D7D2DF"/>
          </a:solidFill>
          <a:ln cap="flat" cmpd="sng" w="9525">
            <a:solidFill>
              <a:srgbClr val="D7D2D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latin typeface="Anaheim"/>
                <a:ea typeface="Anaheim"/>
                <a:cs typeface="Anaheim"/>
                <a:sym typeface="Anaheim"/>
              </a:rPr>
              <a:t>Publish Dashboard</a:t>
            </a:r>
            <a:endParaRPr b="1" sz="1000">
              <a:latin typeface="Anaheim"/>
              <a:ea typeface="Anaheim"/>
              <a:cs typeface="Anaheim"/>
              <a:sym typeface="Anaheim"/>
            </a:endParaRPr>
          </a:p>
        </p:txBody>
      </p:sp>
      <p:sp>
        <p:nvSpPr>
          <p:cNvPr id="166" name="Google Shape;166;p26"/>
          <p:cNvSpPr txBox="1"/>
          <p:nvPr/>
        </p:nvSpPr>
        <p:spPr>
          <a:xfrm>
            <a:off x="3063150" y="2267350"/>
            <a:ext cx="10710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accent3"/>
                </a:solidFill>
                <a:latin typeface="Anaheim"/>
                <a:ea typeface="Anaheim"/>
                <a:cs typeface="Anaheim"/>
                <a:sym typeface="Anaheim"/>
              </a:rPr>
              <a:t>Development</a:t>
            </a:r>
            <a:endParaRPr sz="1200">
              <a:solidFill>
                <a:schemeClr val="accent3"/>
              </a:solidFill>
              <a:latin typeface="Anaheim"/>
              <a:ea typeface="Anaheim"/>
              <a:cs typeface="Anaheim"/>
              <a:sym typeface="Anaheim"/>
            </a:endParaRPr>
          </a:p>
        </p:txBody>
      </p:sp>
      <p:sp>
        <p:nvSpPr>
          <p:cNvPr id="167" name="Google Shape;167;p26"/>
          <p:cNvSpPr txBox="1"/>
          <p:nvPr/>
        </p:nvSpPr>
        <p:spPr>
          <a:xfrm>
            <a:off x="5196563" y="2252750"/>
            <a:ext cx="10710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accent3"/>
                </a:solidFill>
                <a:latin typeface="Anaheim"/>
                <a:ea typeface="Anaheim"/>
                <a:cs typeface="Anaheim"/>
                <a:sym typeface="Anaheim"/>
              </a:rPr>
              <a:t>Publishing</a:t>
            </a:r>
            <a:endParaRPr sz="1200">
              <a:solidFill>
                <a:schemeClr val="accent3"/>
              </a:solidFill>
              <a:latin typeface="Anaheim"/>
              <a:ea typeface="Anaheim"/>
              <a:cs typeface="Anaheim"/>
              <a:sym typeface="Anaheim"/>
            </a:endParaRPr>
          </a:p>
        </p:txBody>
      </p:sp>
      <p:sp>
        <p:nvSpPr>
          <p:cNvPr id="168" name="Google Shape;168;p26"/>
          <p:cNvSpPr txBox="1"/>
          <p:nvPr/>
        </p:nvSpPr>
        <p:spPr>
          <a:xfrm>
            <a:off x="7329975" y="2176550"/>
            <a:ext cx="10710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accent3"/>
                </a:solidFill>
                <a:latin typeface="Anaheim"/>
                <a:ea typeface="Anaheim"/>
                <a:cs typeface="Anaheim"/>
                <a:sym typeface="Anaheim"/>
              </a:rPr>
              <a:t>Consumption</a:t>
            </a:r>
            <a:endParaRPr sz="1200">
              <a:solidFill>
                <a:schemeClr val="accent3"/>
              </a:solidFill>
              <a:latin typeface="Anaheim"/>
              <a:ea typeface="Anaheim"/>
              <a:cs typeface="Anaheim"/>
              <a:sym typeface="Anaheim"/>
            </a:endParaRPr>
          </a:p>
        </p:txBody>
      </p:sp>
      <p:grpSp>
        <p:nvGrpSpPr>
          <p:cNvPr id="169" name="Google Shape;169;p26"/>
          <p:cNvGrpSpPr/>
          <p:nvPr/>
        </p:nvGrpSpPr>
        <p:grpSpPr>
          <a:xfrm>
            <a:off x="4981377" y="280635"/>
            <a:ext cx="3792877" cy="628264"/>
            <a:chOff x="1575694" y="930575"/>
            <a:chExt cx="1989550" cy="713693"/>
          </a:xfrm>
        </p:grpSpPr>
        <p:sp>
          <p:nvSpPr>
            <p:cNvPr id="170" name="Google Shape;170;p26"/>
            <p:cNvSpPr/>
            <p:nvPr/>
          </p:nvSpPr>
          <p:spPr>
            <a:xfrm>
              <a:off x="1616143" y="976768"/>
              <a:ext cx="1949100" cy="667500"/>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26"/>
            <p:cNvSpPr/>
            <p:nvPr/>
          </p:nvSpPr>
          <p:spPr>
            <a:xfrm>
              <a:off x="1575694" y="930575"/>
              <a:ext cx="1949100" cy="667500"/>
            </a:xfrm>
            <a:prstGeom prst="roundRect">
              <a:avLst>
                <a:gd fmla="val 16667" name="adj"/>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2400">
                  <a:latin typeface="Staatliches"/>
                  <a:ea typeface="Staatliches"/>
                  <a:cs typeface="Staatliches"/>
                  <a:sym typeface="Staatliches"/>
                </a:rPr>
                <a:t>architecture</a:t>
              </a:r>
              <a:endParaRPr sz="2400">
                <a:latin typeface="Staatliches"/>
                <a:ea typeface="Staatliches"/>
                <a:cs typeface="Staatliches"/>
                <a:sym typeface="Staatliches"/>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75" name="Shape 175"/>
        <p:cNvGrpSpPr/>
        <p:nvPr/>
      </p:nvGrpSpPr>
      <p:grpSpPr>
        <a:xfrm>
          <a:off x="0" y="0"/>
          <a:ext cx="0" cy="0"/>
          <a:chOff x="0" y="0"/>
          <a:chExt cx="0" cy="0"/>
        </a:xfrm>
      </p:grpSpPr>
      <p:sp>
        <p:nvSpPr>
          <p:cNvPr id="176" name="Google Shape;176;p27"/>
          <p:cNvSpPr txBox="1"/>
          <p:nvPr>
            <p:ph idx="4" type="ctrTitle"/>
          </p:nvPr>
        </p:nvSpPr>
        <p:spPr>
          <a:xfrm>
            <a:off x="6483475" y="457300"/>
            <a:ext cx="1892100" cy="4812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Wireframe design</a:t>
            </a:r>
            <a:endParaRPr/>
          </a:p>
        </p:txBody>
      </p:sp>
      <p:grpSp>
        <p:nvGrpSpPr>
          <p:cNvPr id="177" name="Google Shape;177;p27"/>
          <p:cNvGrpSpPr/>
          <p:nvPr/>
        </p:nvGrpSpPr>
        <p:grpSpPr>
          <a:xfrm>
            <a:off x="3687153" y="1360999"/>
            <a:ext cx="2869855" cy="3690177"/>
            <a:chOff x="1919569" y="-2092055"/>
            <a:chExt cx="1949100" cy="4237200"/>
          </a:xfrm>
        </p:grpSpPr>
        <p:sp>
          <p:nvSpPr>
            <p:cNvPr id="178" name="Google Shape;178;p27"/>
            <p:cNvSpPr/>
            <p:nvPr/>
          </p:nvSpPr>
          <p:spPr>
            <a:xfrm>
              <a:off x="2083072" y="-1328016"/>
              <a:ext cx="1658700" cy="458100"/>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27"/>
            <p:cNvSpPr/>
            <p:nvPr/>
          </p:nvSpPr>
          <p:spPr>
            <a:xfrm>
              <a:off x="1919569" y="-2092055"/>
              <a:ext cx="1949100" cy="4237200"/>
            </a:xfrm>
            <a:prstGeom prst="roundRect">
              <a:avLst>
                <a:gd fmla="val 16667" name="adj"/>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2400">
                <a:latin typeface="Staatliches"/>
                <a:ea typeface="Staatliches"/>
                <a:cs typeface="Staatliches"/>
                <a:sym typeface="Staatliches"/>
              </a:endParaRPr>
            </a:p>
          </p:txBody>
        </p:sp>
      </p:grpSp>
      <p:sp>
        <p:nvSpPr>
          <p:cNvPr id="180" name="Google Shape;180;p27"/>
          <p:cNvSpPr/>
          <p:nvPr/>
        </p:nvSpPr>
        <p:spPr>
          <a:xfrm>
            <a:off x="3911775" y="3221525"/>
            <a:ext cx="2460600" cy="379200"/>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Anaheim"/>
                <a:ea typeface="Anaheim"/>
                <a:cs typeface="Anaheim"/>
                <a:sym typeface="Anaheim"/>
              </a:rPr>
              <a:t>Gender distribution chart</a:t>
            </a:r>
            <a:endParaRPr>
              <a:latin typeface="Anaheim"/>
              <a:ea typeface="Anaheim"/>
              <a:cs typeface="Anaheim"/>
              <a:sym typeface="Anaheim"/>
            </a:endParaRPr>
          </a:p>
        </p:txBody>
      </p:sp>
      <p:sp>
        <p:nvSpPr>
          <p:cNvPr id="181" name="Google Shape;181;p27"/>
          <p:cNvSpPr/>
          <p:nvPr/>
        </p:nvSpPr>
        <p:spPr>
          <a:xfrm>
            <a:off x="3937825" y="2656700"/>
            <a:ext cx="2460600" cy="379200"/>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Anaheim"/>
                <a:ea typeface="Anaheim"/>
                <a:cs typeface="Anaheim"/>
                <a:sym typeface="Anaheim"/>
              </a:rPr>
              <a:t>Data summary &amp; Stats</a:t>
            </a:r>
            <a:endParaRPr>
              <a:latin typeface="Anaheim"/>
              <a:ea typeface="Anaheim"/>
              <a:cs typeface="Anaheim"/>
              <a:sym typeface="Anaheim"/>
            </a:endParaRPr>
          </a:p>
        </p:txBody>
      </p:sp>
      <p:sp>
        <p:nvSpPr>
          <p:cNvPr id="182" name="Google Shape;182;p27"/>
          <p:cNvSpPr/>
          <p:nvPr/>
        </p:nvSpPr>
        <p:spPr>
          <a:xfrm>
            <a:off x="3911775" y="3786350"/>
            <a:ext cx="2460600" cy="379200"/>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Anaheim"/>
                <a:ea typeface="Anaheim"/>
                <a:cs typeface="Anaheim"/>
                <a:sym typeface="Anaheim"/>
              </a:rPr>
              <a:t>Breakthrough &amp; Awards Timeline</a:t>
            </a:r>
            <a:endParaRPr>
              <a:latin typeface="Anaheim"/>
              <a:ea typeface="Anaheim"/>
              <a:cs typeface="Anaheim"/>
              <a:sym typeface="Anaheim"/>
            </a:endParaRPr>
          </a:p>
        </p:txBody>
      </p:sp>
      <p:sp>
        <p:nvSpPr>
          <p:cNvPr id="183" name="Google Shape;183;p27"/>
          <p:cNvSpPr/>
          <p:nvPr/>
        </p:nvSpPr>
        <p:spPr>
          <a:xfrm>
            <a:off x="3911775" y="4350150"/>
            <a:ext cx="2460600" cy="379200"/>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Anaheim"/>
                <a:ea typeface="Anaheim"/>
                <a:cs typeface="Anaheim"/>
                <a:sym typeface="Anaheim"/>
              </a:rPr>
              <a:t>Top Entertainer Table</a:t>
            </a:r>
            <a:endParaRPr>
              <a:latin typeface="Anaheim"/>
              <a:ea typeface="Anaheim"/>
              <a:cs typeface="Anaheim"/>
              <a:sym typeface="Anaheim"/>
            </a:endParaRPr>
          </a:p>
        </p:txBody>
      </p:sp>
      <p:sp>
        <p:nvSpPr>
          <p:cNvPr id="184" name="Google Shape;184;p27"/>
          <p:cNvSpPr txBox="1"/>
          <p:nvPr/>
        </p:nvSpPr>
        <p:spPr>
          <a:xfrm>
            <a:off x="3687150" y="1527050"/>
            <a:ext cx="2760300" cy="379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chemeClr val="accent3"/>
                </a:solidFill>
                <a:latin typeface="Anaheim"/>
                <a:ea typeface="Anaheim"/>
                <a:cs typeface="Anaheim"/>
                <a:sym typeface="Anaheim"/>
              </a:rPr>
              <a:t>Entertainer Information Panel</a:t>
            </a:r>
            <a:endParaRPr sz="1200">
              <a:solidFill>
                <a:schemeClr val="accent3"/>
              </a:solidFill>
              <a:latin typeface="Anaheim"/>
              <a:ea typeface="Anaheim"/>
              <a:cs typeface="Anaheim"/>
              <a:sym typeface="Anaheim"/>
            </a:endParaRPr>
          </a:p>
        </p:txBody>
      </p:sp>
      <p:sp>
        <p:nvSpPr>
          <p:cNvPr id="185" name="Google Shape;185;p27"/>
          <p:cNvSpPr txBox="1"/>
          <p:nvPr/>
        </p:nvSpPr>
        <p:spPr>
          <a:xfrm>
            <a:off x="3707175" y="2045075"/>
            <a:ext cx="2869800" cy="25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2F2F2F"/>
                </a:solidFill>
                <a:latin typeface="Anaheim"/>
                <a:ea typeface="Anaheim"/>
                <a:cs typeface="Anaheim"/>
                <a:sym typeface="Anaheim"/>
              </a:rPr>
              <a:t>Filter selection panel</a:t>
            </a:r>
            <a:endParaRPr>
              <a:solidFill>
                <a:srgbClr val="2F2F2F"/>
              </a:solidFill>
              <a:latin typeface="Anaheim"/>
              <a:ea typeface="Anaheim"/>
              <a:cs typeface="Anaheim"/>
              <a:sym typeface="Anaheim"/>
            </a:endParaRPr>
          </a:p>
        </p:txBody>
      </p:sp>
      <p:sp>
        <p:nvSpPr>
          <p:cNvPr id="186" name="Google Shape;186;p27"/>
          <p:cNvSpPr txBox="1"/>
          <p:nvPr/>
        </p:nvSpPr>
        <p:spPr>
          <a:xfrm>
            <a:off x="3687175" y="1053900"/>
            <a:ext cx="2869800" cy="191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accent3"/>
                </a:solidFill>
                <a:latin typeface="Anaheim"/>
                <a:ea typeface="Anaheim"/>
                <a:cs typeface="Anaheim"/>
                <a:sym typeface="Anaheim"/>
              </a:rPr>
              <a:t>Entertainer Data Analysis</a:t>
            </a:r>
            <a:endParaRPr>
              <a:solidFill>
                <a:schemeClr val="accent3"/>
              </a:solidFill>
              <a:latin typeface="Anaheim"/>
              <a:ea typeface="Anaheim"/>
              <a:cs typeface="Anaheim"/>
              <a:sym typeface="Anaheim"/>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90" name="Shape 190"/>
        <p:cNvGrpSpPr/>
        <p:nvPr/>
      </p:nvGrpSpPr>
      <p:grpSpPr>
        <a:xfrm>
          <a:off x="0" y="0"/>
          <a:ext cx="0" cy="0"/>
          <a:chOff x="0" y="0"/>
          <a:chExt cx="0" cy="0"/>
        </a:xfrm>
      </p:grpSpPr>
      <p:sp>
        <p:nvSpPr>
          <p:cNvPr id="191" name="Google Shape;191;p28"/>
          <p:cNvSpPr txBox="1"/>
          <p:nvPr>
            <p:ph idx="1" type="subTitle"/>
          </p:nvPr>
        </p:nvSpPr>
        <p:spPr>
          <a:xfrm>
            <a:off x="279600" y="1177925"/>
            <a:ext cx="8603100" cy="339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Q1. What is the data source for the Entertainer Data Analysis?</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rPr lang="en" sz="1600"/>
              <a:t>A: The Entertainer Data Analysis utilizes an Excel spreadsheet provided by the client as its data source.</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rPr lang="en" sz="1600"/>
              <a:t>Q2. What are the key columns included in the Entertainer Data Analysis?</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rPr lang="en" sz="1600"/>
              <a:t>A: The Entertainer Data Analysis features key columns such as Entertainer (Name), Gender, Birth Year, Year of Breakthrough/First Hit/Award Nomination, Breakthrough Title, Year of First Oscar/Grammy/Emmy, Year of Last Significant Work (subject to interpretation), Year of Death, Award Achieved from Breakthrough, Total Awards Received, Total Nominations, Profession, Oscars Won, Grammys Won, Emmys Won, and Other Awards.</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t/>
            </a:r>
            <a:endParaRPr sz="1600"/>
          </a:p>
        </p:txBody>
      </p:sp>
      <p:sp>
        <p:nvSpPr>
          <p:cNvPr id="192" name="Google Shape;192;p28"/>
          <p:cNvSpPr txBox="1"/>
          <p:nvPr>
            <p:ph idx="4" type="ctrTitle"/>
          </p:nvPr>
        </p:nvSpPr>
        <p:spPr>
          <a:xfrm>
            <a:off x="7300850" y="457300"/>
            <a:ext cx="1074600" cy="4812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Q &amp; A</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96" name="Shape 196"/>
        <p:cNvGrpSpPr/>
        <p:nvPr/>
      </p:nvGrpSpPr>
      <p:grpSpPr>
        <a:xfrm>
          <a:off x="0" y="0"/>
          <a:ext cx="0" cy="0"/>
          <a:chOff x="0" y="0"/>
          <a:chExt cx="0" cy="0"/>
        </a:xfrm>
      </p:grpSpPr>
      <p:sp>
        <p:nvSpPr>
          <p:cNvPr id="197" name="Google Shape;197;p29"/>
          <p:cNvSpPr txBox="1"/>
          <p:nvPr>
            <p:ph idx="1" type="subTitle"/>
          </p:nvPr>
        </p:nvSpPr>
        <p:spPr>
          <a:xfrm>
            <a:off x="279600" y="1177925"/>
            <a:ext cx="8603100" cy="339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Q3. Can the Entertainer Data Analysis dashboard accommodate a large volume of data?</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rPr lang="en" sz="1600"/>
              <a:t>A: Yes, Power BI is built to manage large datasets. The performance of the Entertainer Data Analysis dashboard may vary based on the data source, the complexity of queries and calculations, and the available hardware resources.</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rPr lang="en" sz="1600"/>
              <a:t>Q4. How can the Entertainer Data Analysis dashboard aid in decision-making within the entertainment industry?</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rPr lang="en" sz="1600"/>
              <a:t>A: The Entertainer Data Analysis dashboard offers valuable insights into various facets of the entertainment industry, including entertainer success, trends in awards and nominations, and the effects of significant breakthroughs. These insights can guide decision-making regarding talent recruitment, project funding, marketing approaches, and broader industry trends.</a:t>
            </a:r>
            <a:endParaRPr sz="1600"/>
          </a:p>
        </p:txBody>
      </p:sp>
      <p:sp>
        <p:nvSpPr>
          <p:cNvPr id="198" name="Google Shape;198;p29"/>
          <p:cNvSpPr txBox="1"/>
          <p:nvPr>
            <p:ph idx="4" type="ctrTitle"/>
          </p:nvPr>
        </p:nvSpPr>
        <p:spPr>
          <a:xfrm>
            <a:off x="7300850" y="457300"/>
            <a:ext cx="1074600" cy="4812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Q &amp; A</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02" name="Shape 202"/>
        <p:cNvGrpSpPr/>
        <p:nvPr/>
      </p:nvGrpSpPr>
      <p:grpSpPr>
        <a:xfrm>
          <a:off x="0" y="0"/>
          <a:ext cx="0" cy="0"/>
          <a:chOff x="0" y="0"/>
          <a:chExt cx="0" cy="0"/>
        </a:xfrm>
      </p:grpSpPr>
      <p:sp>
        <p:nvSpPr>
          <p:cNvPr id="203" name="Google Shape;203;p30"/>
          <p:cNvSpPr txBox="1"/>
          <p:nvPr>
            <p:ph idx="1" type="subTitle"/>
          </p:nvPr>
        </p:nvSpPr>
        <p:spPr>
          <a:xfrm>
            <a:off x="279600" y="1177925"/>
            <a:ext cx="8603100" cy="339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600"/>
          </a:p>
          <a:p>
            <a:pPr indent="0" lvl="0" marL="0" rtl="0" algn="l">
              <a:spcBef>
                <a:spcPts val="0"/>
              </a:spcBef>
              <a:spcAft>
                <a:spcPts val="0"/>
              </a:spcAft>
              <a:buNone/>
            </a:pPr>
            <a:r>
              <a:rPr lang="en" sz="1600"/>
              <a:t>Q5. Is it possible to schedule the Entertainer Data Analysis dashboard to refresh data at specific intervals?</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rPr lang="en" sz="1600"/>
              <a:t>A: Yes, the Entertainer Data Analysis dashboard can be configured to refresh data automatically at designated intervals. This feature ensures that the dashboard consistently displays the most current information, keeping users updated with real-time data.</a:t>
            </a:r>
            <a:endParaRPr sz="1600"/>
          </a:p>
          <a:p>
            <a:pPr indent="0" lvl="0" marL="0" rtl="0" algn="l">
              <a:spcBef>
                <a:spcPts val="0"/>
              </a:spcBef>
              <a:spcAft>
                <a:spcPts val="0"/>
              </a:spcAft>
              <a:buNone/>
            </a:pPr>
            <a:r>
              <a:t/>
            </a:r>
            <a:endParaRPr sz="1600"/>
          </a:p>
        </p:txBody>
      </p:sp>
      <p:sp>
        <p:nvSpPr>
          <p:cNvPr id="204" name="Google Shape;204;p30"/>
          <p:cNvSpPr txBox="1"/>
          <p:nvPr>
            <p:ph idx="4" type="ctrTitle"/>
          </p:nvPr>
        </p:nvSpPr>
        <p:spPr>
          <a:xfrm>
            <a:off x="7300850" y="457300"/>
            <a:ext cx="1074600" cy="4812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Q &amp; A</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08" name="Shape 208"/>
        <p:cNvGrpSpPr/>
        <p:nvPr/>
      </p:nvGrpSpPr>
      <p:grpSpPr>
        <a:xfrm>
          <a:off x="0" y="0"/>
          <a:ext cx="0" cy="0"/>
          <a:chOff x="0" y="0"/>
          <a:chExt cx="0" cy="0"/>
        </a:xfrm>
      </p:grpSpPr>
      <p:sp>
        <p:nvSpPr>
          <p:cNvPr id="209" name="Google Shape;209;p31"/>
          <p:cNvSpPr txBox="1"/>
          <p:nvPr>
            <p:ph idx="1" type="subTitle"/>
          </p:nvPr>
        </p:nvSpPr>
        <p:spPr>
          <a:xfrm>
            <a:off x="5993875" y="3299225"/>
            <a:ext cx="1576500" cy="307200"/>
          </a:xfrm>
          <a:prstGeom prst="rect">
            <a:avLst/>
          </a:prstGeom>
          <a:noFill/>
        </p:spPr>
        <p:txBody>
          <a:bodyPr anchorCtr="0" anchor="t" bIns="91425" lIns="91425" spcFirstLastPara="1" rIns="91425" wrap="square" tIns="91425">
            <a:noAutofit/>
          </a:bodyPr>
          <a:lstStyle/>
          <a:p>
            <a:pPr indent="0" lvl="0" marL="0" rtl="0" algn="l">
              <a:spcBef>
                <a:spcPts val="0"/>
              </a:spcBef>
              <a:spcAft>
                <a:spcPts val="0"/>
              </a:spcAft>
              <a:buNone/>
            </a:pPr>
            <a:r>
              <a:rPr lang="en"/>
              <a:t>By-</a:t>
            </a:r>
            <a:r>
              <a:rPr lang="en"/>
              <a:t>Manisha Raj Adepu</a:t>
            </a:r>
            <a:endParaRPr/>
          </a:p>
        </p:txBody>
      </p:sp>
      <p:sp>
        <p:nvSpPr>
          <p:cNvPr id="210" name="Google Shape;210;p31"/>
          <p:cNvSpPr txBox="1"/>
          <p:nvPr>
            <p:ph type="ctrTitle"/>
          </p:nvPr>
        </p:nvSpPr>
        <p:spPr>
          <a:xfrm>
            <a:off x="2313500" y="2005209"/>
            <a:ext cx="4669200" cy="667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100"/>
              <a:t>Thank You</a:t>
            </a:r>
            <a:endParaRPr sz="3100"/>
          </a:p>
        </p:txBody>
      </p:sp>
      <p:sp>
        <p:nvSpPr>
          <p:cNvPr id="211" name="Google Shape;211;p31"/>
          <p:cNvSpPr/>
          <p:nvPr/>
        </p:nvSpPr>
        <p:spPr>
          <a:xfrm flipH="1">
            <a:off x="7815668" y="4906241"/>
            <a:ext cx="6829" cy="3196"/>
          </a:xfrm>
          <a:custGeom>
            <a:rect b="b" l="l" r="r" t="t"/>
            <a:pathLst>
              <a:path extrusionOk="0" h="66" w="141">
                <a:moveTo>
                  <a:pt x="123" y="1"/>
                </a:moveTo>
                <a:cubicBezTo>
                  <a:pt x="112" y="22"/>
                  <a:pt x="80" y="40"/>
                  <a:pt x="29" y="58"/>
                </a:cubicBezTo>
                <a:cubicBezTo>
                  <a:pt x="22" y="61"/>
                  <a:pt x="11" y="61"/>
                  <a:pt x="1" y="65"/>
                </a:cubicBezTo>
                <a:cubicBezTo>
                  <a:pt x="76" y="51"/>
                  <a:pt x="119" y="36"/>
                  <a:pt x="130" y="22"/>
                </a:cubicBezTo>
                <a:cubicBezTo>
                  <a:pt x="137" y="15"/>
                  <a:pt x="141" y="8"/>
                  <a:pt x="141" y="1"/>
                </a:cubicBezTo>
                <a:close/>
              </a:path>
            </a:pathLst>
          </a:custGeom>
          <a:solidFill>
            <a:srgbClr val="7D848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Economy Thesis by Slidesgo">
  <a:themeElements>
    <a:clrScheme name="Simple Light">
      <a:dk1>
        <a:srgbClr val="FAFAFA"/>
      </a:dk1>
      <a:lt1>
        <a:srgbClr val="D5B1FA"/>
      </a:lt1>
      <a:dk2>
        <a:srgbClr val="C692FA"/>
      </a:dk2>
      <a:lt2>
        <a:srgbClr val="B372F5"/>
      </a:lt2>
      <a:accent1>
        <a:srgbClr val="9651DB"/>
      </a:accent1>
      <a:accent2>
        <a:srgbClr val="6825AA"/>
      </a:accent2>
      <a:accent3>
        <a:srgbClr val="434343"/>
      </a:accent3>
      <a:accent4>
        <a:srgbClr val="666666"/>
      </a:accent4>
      <a:accent5>
        <a:srgbClr val="999999"/>
      </a:accent5>
      <a:accent6>
        <a:srgbClr val="CCCCCC"/>
      </a:accent6>
      <a:hlink>
        <a:srgbClr val="43434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