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562D-335F-5FCF-5CE2-B9043894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CBFF5-0202-E5D9-B0A1-F73E0280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A8DF-CC39-A10D-9880-9071D640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194E-D1DE-D448-33DE-D03E1255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7DC3-D356-54A4-D536-4F7DA87C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822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ED97-5853-640D-DD51-18F79FAD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7BC5C-7359-D69A-E41B-7E94A7BC9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6DFC-E3DC-74A3-0640-B95AD32C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B8BE-E5BB-2C57-C8AC-00E169AD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AB6E-DA97-D3F1-566A-136AE751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864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F7DC6-0C3E-5AFF-AA80-B39659091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51AC5-EB5E-C606-784B-CDDB1AA4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0F656-9C51-660A-83AE-EF6845C9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B2B3-4CE7-5F5E-48B1-D89D4002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15FE-5255-EF35-45EC-4CFA77C3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278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C892-84E3-0EBE-58E1-2D2CF81E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C281-D048-F762-553F-71BACF4E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AC54-5C0F-832D-44F1-E8BD9B4D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1C0B-3969-4491-4E33-C8863167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4CE6-07EB-EE13-FC4D-5E34A7A0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855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EF8E-39C6-AD83-3E4A-ABE063E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7413-11F0-9A79-E4A5-7366522D5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296A9-F475-1CF6-22CB-CC1A5BD8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0831-D582-72F5-9059-55CD8A3C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32F3-5508-750C-F931-5789D91D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8692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6CD9-7951-164C-03C7-3499E993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2056-8992-91CE-2398-35851E5FD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F42AB-D12A-7BFD-1310-DF024A174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F6BE-336F-50CD-9E79-0A8314C6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F9008-69B8-9DC6-4198-C61C0EE9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B04B-2511-55AA-C542-ECF3CA49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5601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028D-9D3A-D045-A891-4EC6D53A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D8ED-647B-61DD-C10A-C8A44957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E36DA-E967-4A7D-997C-4675A39D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C2FD4-186C-B204-CD44-B96317027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27A72-B940-745C-3A99-DC5FE111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8FD43-4D7C-521E-52F8-C1C1AE4C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77A83-16FD-1C8C-C97C-372E3BB9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7EF5-7271-FC26-B85E-6EECCA1B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7535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879E-E91E-AF71-2C17-CEC756D7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10672-89C7-0E66-173D-5F032447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1FE54-2028-EBC0-DF46-08CE1AF6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9DBCF-9BC7-A71C-33A2-257B25A7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1679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C277F-52EE-5991-E212-F9A0CE5C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AA7B-E79E-3621-09F3-103E69F9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8731D-0F3D-4F28-4AB1-28FD4C0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9908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C3ED-9EB9-2030-26CD-A55C2C17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8951-B09E-5EDB-17E3-7EA952FF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173FF-3677-9BD3-9265-B583A530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014E9-CFBA-6F27-23A9-E25A2BF8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3924F-ED4A-2B6A-B184-55D54130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1CEFA-1F1E-D4C7-9401-E66959C5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8384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66AD-B4A2-B0DB-CE51-44A4EE3A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6CD05-7FA9-F577-43E2-10D0A3D85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4D40F-1DB6-380A-9FDF-F58DAA9B6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3D0DB-52B1-78F1-2E9D-FFE8FDEA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47881-D164-704B-7F00-BB2AD39B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14E39-0E8A-36A8-0300-E4882165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412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60236-558F-E4C6-B8F6-E31E4767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8C702-4CDB-0C10-9990-13946B1A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3E4B-C079-16F6-FBC7-19B61BFE7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6AF8-2D12-41F8-937B-963C8F8B1864}" type="datetimeFigureOut">
              <a:rPr lang="fa-IR" smtClean="0"/>
              <a:t>19/03/1445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2FFF3-66B7-8A6A-25C4-9633E781D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1620-D135-7801-26AB-CB811CCB8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2184-1B34-4016-A3C3-4DDFE0669D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5790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F545ED-0AA7-D846-D6A2-23A5E42AA31B}"/>
              </a:ext>
            </a:extLst>
          </p:cNvPr>
          <p:cNvSpPr/>
          <p:nvPr/>
        </p:nvSpPr>
        <p:spPr>
          <a:xfrm>
            <a:off x="180109" y="96982"/>
            <a:ext cx="11887200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Project name</a:t>
            </a:r>
            <a:endParaRPr lang="fa-IR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AD42F12B-9440-1C0E-EDEB-181D62B89C12}"/>
              </a:ext>
            </a:extLst>
          </p:cNvPr>
          <p:cNvSpPr/>
          <p:nvPr/>
        </p:nvSpPr>
        <p:spPr>
          <a:xfrm>
            <a:off x="180109" y="1149928"/>
            <a:ext cx="1385455" cy="257694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Zones: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Zone 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Zone B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Zone 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fa-I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161CFB-A196-5FD8-DD25-278B7E5A4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94149"/>
              </p:ext>
            </p:extLst>
          </p:nvPr>
        </p:nvGraphicFramePr>
        <p:xfrm>
          <a:off x="2059709" y="1369060"/>
          <a:ext cx="8128000" cy="3850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20219">
                  <a:extLst>
                    <a:ext uri="{9D8B030D-6E8A-4147-A177-3AD203B41FA5}">
                      <a16:colId xmlns:a16="http://schemas.microsoft.com/office/drawing/2014/main" val="3899825200"/>
                    </a:ext>
                  </a:extLst>
                </a:gridCol>
                <a:gridCol w="600502">
                  <a:extLst>
                    <a:ext uri="{9D8B030D-6E8A-4147-A177-3AD203B41FA5}">
                      <a16:colId xmlns:a16="http://schemas.microsoft.com/office/drawing/2014/main" val="1324491098"/>
                    </a:ext>
                  </a:extLst>
                </a:gridCol>
                <a:gridCol w="717679">
                  <a:extLst>
                    <a:ext uri="{9D8B030D-6E8A-4147-A177-3AD203B41FA5}">
                      <a16:colId xmlns:a16="http://schemas.microsoft.com/office/drawing/2014/main" val="3713945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02251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60126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3004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60563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78575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42683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24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BoreHole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bh2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bh40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Bh67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8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2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5</a:t>
                      </a:r>
                    </a:p>
                    <a:p>
                      <a:r>
                        <a:rPr lang="en-US" dirty="0"/>
                        <a:t>7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  <a:p>
                      <a:r>
                        <a:rPr lang="en-US" dirty="0"/>
                        <a:t>11</a:t>
                      </a:r>
                    </a:p>
                    <a:p>
                      <a:r>
                        <a:rPr lang="en-US" dirty="0"/>
                        <a:t>13</a:t>
                      </a:r>
                    </a:p>
                    <a:p>
                      <a:r>
                        <a:rPr lang="en-US" dirty="0"/>
                        <a:t>14</a:t>
                      </a:r>
                    </a:p>
                    <a:p>
                      <a:r>
                        <a:rPr lang="en-US" dirty="0"/>
                        <a:t>16</a:t>
                      </a:r>
                    </a:p>
                    <a:p>
                      <a:r>
                        <a:rPr lang="en-US" dirty="0"/>
                        <a:t>18</a:t>
                      </a:r>
                    </a:p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91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amanj azizi</dc:creator>
  <cp:lastModifiedBy>amanj azizi</cp:lastModifiedBy>
  <cp:revision>2</cp:revision>
  <dcterms:created xsi:type="dcterms:W3CDTF">2023-09-14T09:17:44Z</dcterms:created>
  <dcterms:modified xsi:type="dcterms:W3CDTF">2023-10-03T18:55:56Z</dcterms:modified>
</cp:coreProperties>
</file>