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5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3DF37-E3C0-B548-B269-07E3EBC75ECB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7B53A-3CA3-444D-8F84-5110AB494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4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6/24/18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6/24/18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6/24/18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Lambda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17597"/>
          </a:xfrm>
        </p:spPr>
        <p:txBody>
          <a:bodyPr/>
          <a:lstStyle/>
          <a:p>
            <a:pPr algn="ctr"/>
            <a:r>
              <a:rPr lang="en-US" dirty="0" smtClean="0"/>
              <a:t>Why lambdas?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21971"/>
            <a:ext cx="10058400" cy="4550229"/>
          </a:xfrm>
        </p:spPr>
        <p:txBody>
          <a:bodyPr/>
          <a:lstStyle/>
          <a:p>
            <a:r>
              <a:rPr lang="en-US" dirty="0" smtClean="0"/>
              <a:t>Enables functional programming in Java</a:t>
            </a:r>
          </a:p>
          <a:p>
            <a:r>
              <a:rPr lang="en-US" dirty="0" smtClean="0"/>
              <a:t>Readable and Concise code</a:t>
            </a:r>
          </a:p>
          <a:p>
            <a:r>
              <a:rPr lang="en-US" dirty="0" smtClean="0"/>
              <a:t>Easier to use APIs &amp; Libraries.</a:t>
            </a:r>
          </a:p>
          <a:p>
            <a:r>
              <a:rPr lang="en-US" dirty="0" smtClean="0"/>
              <a:t>Support for parallel processing.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0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06711"/>
          </a:xfrm>
        </p:spPr>
        <p:txBody>
          <a:bodyPr/>
          <a:lstStyle/>
          <a:p>
            <a:pPr algn="ctr"/>
            <a:r>
              <a:rPr lang="en-US" dirty="0" smtClean="0"/>
              <a:t>Using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78429"/>
            <a:ext cx="10058400" cy="4593771"/>
          </a:xfrm>
        </p:spPr>
        <p:txBody>
          <a:bodyPr/>
          <a:lstStyle/>
          <a:p>
            <a:r>
              <a:rPr lang="en-US" dirty="0" smtClean="0"/>
              <a:t>Lambda expression formations</a:t>
            </a:r>
          </a:p>
          <a:p>
            <a:r>
              <a:rPr lang="en-US" dirty="0" smtClean="0"/>
              <a:t>Lambda as interface type</a:t>
            </a:r>
          </a:p>
          <a:p>
            <a:r>
              <a:rPr lang="en-US" dirty="0" smtClean="0"/>
              <a:t>Lambdas vs Interface Implementations</a:t>
            </a:r>
          </a:p>
          <a:p>
            <a:r>
              <a:rPr lang="en-US" dirty="0" smtClean="0"/>
              <a:t>Type Inference</a:t>
            </a:r>
          </a:p>
          <a:p>
            <a:r>
              <a:rPr lang="en-US" dirty="0" smtClean="0"/>
              <a:t>Runnable using Lambdas</a:t>
            </a:r>
          </a:p>
          <a:p>
            <a:r>
              <a:rPr lang="en-US" dirty="0" smtClean="0"/>
              <a:t>Functional Interface</a:t>
            </a:r>
          </a:p>
          <a:p>
            <a:r>
              <a:rPr lang="en-US" dirty="0" smtClean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55376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97854"/>
          </a:xfrm>
        </p:spPr>
        <p:txBody>
          <a:bodyPr/>
          <a:lstStyle/>
          <a:p>
            <a:pPr algn="ctr"/>
            <a:r>
              <a:rPr lang="en-US" dirty="0" smtClean="0"/>
              <a:t>More lambda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02229"/>
            <a:ext cx="10058400" cy="4669971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java.util.function</a:t>
            </a:r>
            <a:endParaRPr lang="en-US" dirty="0" smtClean="0"/>
          </a:p>
          <a:p>
            <a:r>
              <a:rPr lang="en-US" dirty="0" smtClean="0"/>
              <a:t>Exception Handling in lambda</a:t>
            </a:r>
          </a:p>
          <a:p>
            <a:r>
              <a:rPr lang="en-US" dirty="0" smtClean="0"/>
              <a:t>Closures in lambda</a:t>
            </a:r>
          </a:p>
          <a:p>
            <a:r>
              <a:rPr lang="en-US" dirty="0" smtClean="0"/>
              <a:t>The ‘this’ reference in lambda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50254"/>
          </a:xfrm>
        </p:spPr>
        <p:txBody>
          <a:bodyPr/>
          <a:lstStyle/>
          <a:p>
            <a:pPr algn="ctr"/>
            <a:r>
              <a:rPr lang="en-US" dirty="0" smtClean="0"/>
              <a:t>Method reference &amp;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87286"/>
            <a:ext cx="10058400" cy="4484914"/>
          </a:xfrm>
        </p:spPr>
        <p:txBody>
          <a:bodyPr/>
          <a:lstStyle/>
          <a:p>
            <a:r>
              <a:rPr lang="en-US" dirty="0" smtClean="0"/>
              <a:t>Method References</a:t>
            </a:r>
          </a:p>
          <a:p>
            <a:r>
              <a:rPr lang="en-US" dirty="0" err="1" smtClean="0"/>
              <a:t>forEach</a:t>
            </a:r>
            <a:r>
              <a:rPr lang="en-US" dirty="0" smtClean="0"/>
              <a:t> iteration</a:t>
            </a:r>
          </a:p>
          <a:p>
            <a:r>
              <a:rPr lang="en-US" dirty="0" smtClean="0"/>
              <a:t>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0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17597"/>
          </a:xfrm>
        </p:spPr>
        <p:txBody>
          <a:bodyPr/>
          <a:lstStyle/>
          <a:p>
            <a:pPr algn="ctr"/>
            <a:r>
              <a:rPr lang="en-US" dirty="0" smtClean="0"/>
              <a:t>Lambda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89314"/>
            <a:ext cx="10058400" cy="4582886"/>
          </a:xfrm>
        </p:spPr>
        <p:txBody>
          <a:bodyPr/>
          <a:lstStyle/>
          <a:p>
            <a:r>
              <a:rPr lang="en-US" dirty="0" smtClean="0"/>
              <a:t>Stream Performance Testing</a:t>
            </a:r>
          </a:p>
          <a:p>
            <a:r>
              <a:rPr lang="en-US" dirty="0" smtClean="0"/>
              <a:t>Stream Laziness Testing</a:t>
            </a:r>
          </a:p>
          <a:p>
            <a:r>
              <a:rPr lang="en-US" dirty="0" smtClean="0"/>
              <a:t>Stream Short-Circuit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9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3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15</TotalTime>
  <Words>88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Wood Type</vt:lpstr>
      <vt:lpstr>Lambda basics</vt:lpstr>
      <vt:lpstr>Why lambdas?</vt:lpstr>
      <vt:lpstr>Using lambdas</vt:lpstr>
      <vt:lpstr>More lambda features</vt:lpstr>
      <vt:lpstr>Method reference &amp; Collections</vt:lpstr>
      <vt:lpstr>Lambda testing</vt:lpstr>
      <vt:lpstr>Thank you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basics</dc:title>
  <dc:creator>Microsoft Office User</dc:creator>
  <cp:lastModifiedBy>Microsoft Office User</cp:lastModifiedBy>
  <cp:revision>2</cp:revision>
  <dcterms:created xsi:type="dcterms:W3CDTF">2018-06-24T15:54:57Z</dcterms:created>
  <dcterms:modified xsi:type="dcterms:W3CDTF">2018-06-24T16:10:46Z</dcterms:modified>
</cp:coreProperties>
</file>