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1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8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442"/>
    <a:srgbClr val="48AC4D"/>
    <a:srgbClr val="F85C1E"/>
    <a:srgbClr val="20409A"/>
    <a:srgbClr val="60C452"/>
    <a:srgbClr val="CC0099"/>
    <a:srgbClr val="CC3399"/>
    <a:srgbClr val="FFFF00"/>
    <a:srgbClr val="CC00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 autoAdjust="0"/>
    <p:restoredTop sz="94698" autoAdjust="0"/>
  </p:normalViewPr>
  <p:slideViewPr>
    <p:cSldViewPr>
      <p:cViewPr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08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058C7F-1250-44D3-80F6-C06A7C11C426}" type="datetimeFigureOut">
              <a:rPr lang="en-US"/>
              <a:pPr>
                <a:defRPr/>
              </a:pPr>
              <a:t>3/28/2013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626C12F-0B06-421A-A453-9B59D13AD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6682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DC3577-1384-41B9-86F2-A64D7F9846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332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6090A-E6B6-4AF6-9B7D-89CB5BAA3CD3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F75CA-B0DF-4F29-8BE1-02BC1CE22911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C3577-1384-41B9-86F2-A64D7F9846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/>
          <p:cNvSpPr txBox="1"/>
          <p:nvPr userDrawn="1"/>
        </p:nvSpPr>
        <p:spPr>
          <a:xfrm>
            <a:off x="0" y="4972029"/>
            <a:ext cx="9144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tx2"/>
                </a:solidFill>
                <a:latin typeface="Franklin Gothic Medium" pitchFamily="34" charset="0"/>
              </a:rPr>
              <a:t>Microsoft  Office  2013</a:t>
            </a:r>
            <a:endParaRPr lang="en-US" sz="6000" dirty="0">
              <a:solidFill>
                <a:schemeClr val="tx2"/>
              </a:solidFill>
              <a:latin typeface="Franklin Gothic Medium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31628" y="228600"/>
            <a:ext cx="245997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3"/>
          <p:cNvSpPr txBox="1"/>
          <p:nvPr userDrawn="1"/>
        </p:nvSpPr>
        <p:spPr>
          <a:xfrm>
            <a:off x="3760787" y="5116512"/>
            <a:ext cx="3540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</a:rPr>
              <a:t>®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14"/>
          <p:cNvSpPr txBox="1"/>
          <p:nvPr userDrawn="1"/>
        </p:nvSpPr>
        <p:spPr>
          <a:xfrm>
            <a:off x="6019800" y="5116512"/>
            <a:ext cx="3540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®</a:t>
            </a:r>
          </a:p>
        </p:txBody>
      </p:sp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2889194"/>
            <a:ext cx="9143999" cy="184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FEBA12"/>
          </a:solidFill>
          <a:ln>
            <a:solidFill>
              <a:srgbClr val="FEB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810E0-8EAE-48E8-9484-9A46B5830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727A5-B819-4849-BDAA-E77DE3696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6F4FC-A15E-4CCF-A12D-C1B4180DD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27201-8D33-4AE4-B1F1-DBAEF8B3F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B093A-FDC9-4AD8-941C-8D186E124D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8909B-2183-4E4C-968B-603CC8975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C5901-E5F0-49C8-9043-463DFEF296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64604-B0AD-403A-B549-7DD63736FE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4C9C5-240E-4B6E-BE1D-CA0EF87F4B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C1FA-F25E-4F2E-9E7A-0A5ACB356C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New Perspectives on Microsoft Office 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1C2F2179-BA34-48B5-AF5F-CE1FE65177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 userDrawn="1"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FEBA12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FEBA1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>
    <p:random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1524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Managing Your Files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How to Organize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organizes folders and files in a hierarchy file system</a:t>
            </a:r>
          </a:p>
          <a:p>
            <a:r>
              <a:rPr lang="en-US" dirty="0" smtClean="0"/>
              <a:t>Windows stores the important folders and files it needs to turn on the computer it its </a:t>
            </a:r>
            <a:r>
              <a:rPr lang="en-US" b="1" dirty="0">
                <a:solidFill>
                  <a:srgbClr val="20409A"/>
                </a:solidFill>
                <a:latin typeface="+mj-lt"/>
                <a:ea typeface="+mj-ea"/>
                <a:cs typeface="+mj-cs"/>
              </a:rPr>
              <a:t>root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20409A"/>
                </a:solidFill>
                <a:latin typeface="+mj-lt"/>
                <a:ea typeface="+mj-ea"/>
                <a:cs typeface="+mj-cs"/>
              </a:rPr>
              <a:t>directory</a:t>
            </a:r>
            <a:r>
              <a:rPr lang="en-US" dirty="0" smtClean="0"/>
              <a:t> (usually on drive C; the hard disk)</a:t>
            </a:r>
          </a:p>
          <a:p>
            <a:r>
              <a:rPr lang="en-US" dirty="0" smtClean="0"/>
              <a:t>Folders stored within other folders are called </a:t>
            </a:r>
            <a:r>
              <a:rPr lang="en-US" b="1" dirty="0">
                <a:solidFill>
                  <a:srgbClr val="20409A"/>
                </a:solidFill>
                <a:latin typeface="+mj-lt"/>
                <a:ea typeface="+mj-ea"/>
                <a:cs typeface="+mj-cs"/>
              </a:rPr>
              <a:t>subfolders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6140605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folders and files on a hard disk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9199" y="1266990"/>
            <a:ext cx="7182365" cy="467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731164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Files and Folders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377756"/>
            <a:ext cx="7543800" cy="47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049351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 and Folders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you open Windows Explorer, it shows the contents of the Windows built-in libraries by default</a:t>
            </a:r>
          </a:p>
          <a:p>
            <a:r>
              <a:rPr lang="en-US" sz="2800" dirty="0" smtClean="0"/>
              <a:t>Libraries display similar types of files together, such as documents or pictures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05038" y="3200400"/>
            <a:ext cx="7587472" cy="278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8463005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to Your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file path is a notation that indicates a file’s location on your 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path has five parts, with each part separated by an arrow button</a:t>
            </a:r>
          </a:p>
          <a:p>
            <a:r>
              <a:rPr lang="en-US" dirty="0" smtClean="0"/>
              <a:t>F: is the removable disk (drive) name</a:t>
            </a:r>
          </a:p>
          <a:p>
            <a:r>
              <a:rPr lang="en-US" dirty="0" smtClean="0"/>
              <a:t>Savvy Traveler is the top-level folder</a:t>
            </a:r>
          </a:p>
          <a:p>
            <a:r>
              <a:rPr lang="en-US" dirty="0" smtClean="0"/>
              <a:t>Marketing is a subfolder</a:t>
            </a:r>
          </a:p>
          <a:p>
            <a:r>
              <a:rPr lang="en-US" dirty="0" smtClean="0"/>
              <a:t>Logo.png is the name of the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5800" y="2284359"/>
            <a:ext cx="7543800" cy="50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749349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to the FM folder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3400" y="1905000"/>
            <a:ext cx="8089063" cy="28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386559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View in File Explorer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9084" y="1447800"/>
            <a:ext cx="8028383" cy="391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653821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Right-click the file you want to open then point to </a:t>
            </a:r>
            <a:r>
              <a:rPr lang="en-US" sz="2800" b="1" dirty="0" smtClean="0"/>
              <a:t>open with </a:t>
            </a:r>
            <a:r>
              <a:rPr lang="en-US" sz="2800" dirty="0" smtClean="0"/>
              <a:t>on the shortcut menu</a:t>
            </a:r>
          </a:p>
          <a:p>
            <a:r>
              <a:rPr lang="en-US" sz="2800" dirty="0" smtClean="0"/>
              <a:t>Click on the appropriate application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2891" y="2743199"/>
            <a:ext cx="6190909" cy="352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755807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 file with Save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Click the </a:t>
            </a:r>
            <a:r>
              <a:rPr lang="en-US" sz="2800" b="1" dirty="0" smtClean="0"/>
              <a:t>File</a:t>
            </a:r>
            <a:r>
              <a:rPr lang="en-US" sz="2800" dirty="0" smtClean="0"/>
              <a:t> tab then click </a:t>
            </a:r>
            <a:r>
              <a:rPr lang="en-US" sz="2800" b="1" dirty="0" smtClean="0"/>
              <a:t>Save as</a:t>
            </a:r>
            <a:r>
              <a:rPr lang="en-US" sz="2800" dirty="0" smtClean="0"/>
              <a:t> to open the Save as dialog box.</a:t>
            </a:r>
          </a:p>
          <a:p>
            <a:r>
              <a:rPr lang="en-US" sz="2800" dirty="0" smtClean="0"/>
              <a:t>Click in the file name box, type the file name, and then click the </a:t>
            </a:r>
            <a:r>
              <a:rPr lang="en-US" sz="2800" b="1" dirty="0" smtClean="0"/>
              <a:t>Save</a:t>
            </a:r>
            <a:r>
              <a:rPr lang="en-US" sz="2800" dirty="0" smtClean="0"/>
              <a:t> button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3200400"/>
            <a:ext cx="6300898" cy="309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4693289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Click the </a:t>
            </a:r>
            <a:r>
              <a:rPr lang="en-US" sz="2800" b="1" dirty="0" smtClean="0"/>
              <a:t>Home</a:t>
            </a:r>
            <a:r>
              <a:rPr lang="en-US" sz="2800" dirty="0" smtClean="0"/>
              <a:t> tab</a:t>
            </a:r>
          </a:p>
          <a:p>
            <a:r>
              <a:rPr lang="en-US" sz="2800" dirty="0" smtClean="0"/>
              <a:t>In the New group, click the </a:t>
            </a:r>
            <a:r>
              <a:rPr lang="en-US" sz="2800" b="1" dirty="0" smtClean="0"/>
              <a:t>New folder </a:t>
            </a:r>
            <a:r>
              <a:rPr lang="en-US" sz="2800" dirty="0" smtClean="0"/>
              <a:t>button</a:t>
            </a:r>
          </a:p>
          <a:p>
            <a:r>
              <a:rPr lang="en-US" sz="2800" dirty="0" smtClean="0"/>
              <a:t>Type the folder name, and the press the </a:t>
            </a:r>
            <a:r>
              <a:rPr lang="en-US" sz="2800" b="1" dirty="0" smtClean="0"/>
              <a:t>Enter</a:t>
            </a:r>
            <a:r>
              <a:rPr lang="en-US" sz="2800" dirty="0" smtClean="0"/>
              <a:t> key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92711" y="2743200"/>
            <a:ext cx="6784489" cy="347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283212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Explore the differences between Windows 7 and Windows 8</a:t>
            </a:r>
          </a:p>
          <a:p>
            <a:pPr eaLnBrk="1" hangingPunct="1"/>
            <a:r>
              <a:rPr lang="en-US" dirty="0" smtClean="0"/>
              <a:t>Plan the organization of files and folders</a:t>
            </a:r>
          </a:p>
          <a:p>
            <a:pPr eaLnBrk="1" hangingPunct="1"/>
            <a:r>
              <a:rPr lang="en-US" dirty="0" smtClean="0"/>
              <a:t>Use File Explorer to view and manage libraries, folders and files</a:t>
            </a:r>
          </a:p>
          <a:p>
            <a:pPr eaLnBrk="1" hangingPunct="1"/>
            <a:r>
              <a:rPr lang="en-US" dirty="0" smtClean="0"/>
              <a:t>Open and save files</a:t>
            </a:r>
          </a:p>
          <a:p>
            <a:pPr eaLnBrk="1" hangingPunct="1"/>
            <a:r>
              <a:rPr lang="en-US" dirty="0" smtClean="0"/>
              <a:t>Create folders</a:t>
            </a:r>
          </a:p>
          <a:p>
            <a:pPr eaLnBrk="1" hangingPunct="1"/>
            <a:r>
              <a:rPr lang="en-US" dirty="0" smtClean="0"/>
              <a:t>Copy and move files and folders</a:t>
            </a:r>
          </a:p>
          <a:p>
            <a:pPr eaLnBrk="1" hangingPunct="1"/>
            <a:r>
              <a:rPr lang="en-US" dirty="0" smtClean="0"/>
              <a:t>Compress and extract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5B0DBE-C28C-4994-B3B0-F524870B3DD9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 file by dragging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Point to the file in the right pane, and then press and hold the mouse button</a:t>
            </a:r>
          </a:p>
          <a:p>
            <a:r>
              <a:rPr lang="en-US" sz="2800" dirty="0" smtClean="0"/>
              <a:t>Drag the file to the new folder, and then release the mouse button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3048000"/>
            <a:ext cx="5943838" cy="316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4171136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 file using the Clipboard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Right-click on the file, and then click </a:t>
            </a:r>
            <a:r>
              <a:rPr lang="en-US" sz="2800" b="1" dirty="0" smtClean="0"/>
              <a:t>Cut</a:t>
            </a:r>
            <a:r>
              <a:rPr lang="en-US" sz="2800" dirty="0" smtClean="0"/>
              <a:t> on the shortcut menu</a:t>
            </a:r>
          </a:p>
          <a:p>
            <a:r>
              <a:rPr lang="en-US" sz="2800" dirty="0" smtClean="0"/>
              <a:t>Right-click on the destination file, and then click </a:t>
            </a:r>
            <a:r>
              <a:rPr lang="en-US" sz="2800" b="1" dirty="0" smtClean="0"/>
              <a:t>paste</a:t>
            </a:r>
            <a:r>
              <a:rPr lang="en-US" sz="2800" dirty="0" smtClean="0"/>
              <a:t> on the shortcut menu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90800" y="3082981"/>
            <a:ext cx="5486400" cy="312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67533369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a file using the Move to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Click the file name</a:t>
            </a:r>
          </a:p>
          <a:p>
            <a:r>
              <a:rPr lang="en-US" sz="2800" dirty="0" smtClean="0"/>
              <a:t>On the </a:t>
            </a:r>
            <a:r>
              <a:rPr lang="en-US" sz="2800" b="1" dirty="0" smtClean="0"/>
              <a:t>Home</a:t>
            </a:r>
            <a:r>
              <a:rPr lang="en-US" sz="2800" dirty="0" smtClean="0"/>
              <a:t> tab, in the Organize group, click the </a:t>
            </a:r>
            <a:r>
              <a:rPr lang="en-US" sz="2800" b="1" dirty="0" smtClean="0"/>
              <a:t>Move to </a:t>
            </a:r>
            <a:r>
              <a:rPr lang="en-US" sz="2800" dirty="0" smtClean="0"/>
              <a:t>button, and then click </a:t>
            </a:r>
            <a:r>
              <a:rPr lang="en-US" sz="2800" b="1" dirty="0" smtClean="0"/>
              <a:t>Choose location</a:t>
            </a:r>
            <a:r>
              <a:rPr lang="en-US" sz="2800" dirty="0" smtClean="0"/>
              <a:t> to open the Move items dialog box</a:t>
            </a:r>
          </a:p>
          <a:p>
            <a:r>
              <a:rPr lang="en-US" sz="2800" dirty="0" smtClean="0"/>
              <a:t>Click the destination folder, and then click the </a:t>
            </a:r>
            <a:r>
              <a:rPr lang="en-US" sz="2800" b="1" dirty="0" smtClean="0"/>
              <a:t>Move</a:t>
            </a:r>
            <a:r>
              <a:rPr lang="en-US" sz="2800" dirty="0" smtClean="0"/>
              <a:t> button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4038600"/>
            <a:ext cx="6114202" cy="196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3855466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multiple files or folders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844" y="1600200"/>
            <a:ext cx="8155362" cy="36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77668998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short cut menu to delete or rename a file or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a file or folder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ight-click on the file or folder name, and then select </a:t>
            </a:r>
            <a:r>
              <a:rPr lang="en-US" b="1" dirty="0" smtClean="0"/>
              <a:t>delete</a:t>
            </a:r>
            <a:r>
              <a:rPr lang="en-US" dirty="0" smtClean="0"/>
              <a:t> on the short cut menu</a:t>
            </a:r>
          </a:p>
          <a:p>
            <a:pPr lvl="1"/>
            <a:r>
              <a:rPr lang="en-US" dirty="0" smtClean="0"/>
              <a:t>Click the </a:t>
            </a:r>
            <a:r>
              <a:rPr lang="en-US" b="1" dirty="0" smtClean="0"/>
              <a:t>Yes</a:t>
            </a:r>
            <a:r>
              <a:rPr lang="en-US" dirty="0" smtClean="0"/>
              <a:t> button to confirm you want to delete the file</a:t>
            </a:r>
          </a:p>
          <a:p>
            <a:r>
              <a:rPr lang="en-US" dirty="0" smtClean="0"/>
              <a:t>To rename a file or folder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ight-click on the file or folder name, and then select </a:t>
            </a:r>
            <a:r>
              <a:rPr lang="en-US" b="1" dirty="0" smtClean="0"/>
              <a:t>rename</a:t>
            </a:r>
            <a:r>
              <a:rPr lang="en-US" dirty="0" smtClean="0"/>
              <a:t> on the short cut menu</a:t>
            </a:r>
          </a:p>
          <a:p>
            <a:pPr lvl="1"/>
            <a:r>
              <a:rPr lang="en-US" dirty="0" smtClean="0"/>
              <a:t>Type the new name, and then press the </a:t>
            </a:r>
            <a:r>
              <a:rPr lang="en-US" b="1" dirty="0"/>
              <a:t>E</a:t>
            </a:r>
            <a:r>
              <a:rPr lang="en-US" b="1" dirty="0" smtClean="0"/>
              <a:t>nter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88050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Compressed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compress a file or folder of files so it occupies less space on the disk</a:t>
            </a:r>
          </a:p>
          <a:p>
            <a:r>
              <a:rPr lang="en-US" dirty="0" smtClean="0"/>
              <a:t>If you or your email contacts can send and receive files only up to a certain size, compressing large files might make them small enough to send and receive</a:t>
            </a:r>
          </a:p>
          <a:p>
            <a:r>
              <a:rPr lang="en-US" dirty="0" smtClean="0"/>
              <a:t>When you extract a file, you create an uncompressed copy of the file in a folder you specify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235251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compress folders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Select the folders or files you want to compress, and then click the </a:t>
            </a:r>
            <a:r>
              <a:rPr lang="en-US" sz="2800" b="1" dirty="0" smtClean="0"/>
              <a:t>Share</a:t>
            </a:r>
            <a:r>
              <a:rPr lang="en-US" sz="2800" dirty="0" smtClean="0"/>
              <a:t> tab on the ribbon</a:t>
            </a:r>
          </a:p>
          <a:p>
            <a:r>
              <a:rPr lang="en-US" sz="2800" dirty="0" smtClean="0"/>
              <a:t>In the Send group, click the </a:t>
            </a:r>
            <a:r>
              <a:rPr lang="en-US" sz="2800" b="1" dirty="0" smtClean="0"/>
              <a:t>Zip</a:t>
            </a:r>
            <a:r>
              <a:rPr lang="en-US" sz="2800" dirty="0" smtClean="0"/>
              <a:t> button</a:t>
            </a:r>
          </a:p>
          <a:p>
            <a:r>
              <a:rPr lang="en-US" sz="2800" dirty="0" smtClean="0"/>
              <a:t>Type the name for the compressed folder, and then press the </a:t>
            </a:r>
            <a:r>
              <a:rPr lang="en-US" sz="2800" b="1" dirty="0" smtClean="0"/>
              <a:t>Enter</a:t>
            </a:r>
            <a:r>
              <a:rPr lang="en-US" sz="2800" dirty="0" smtClean="0"/>
              <a:t> key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89528" y="3657600"/>
            <a:ext cx="7021072" cy="221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4711611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extract the compressed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Click on the compressed folder, and then click the </a:t>
            </a:r>
            <a:r>
              <a:rPr lang="en-US" sz="2800" b="1" dirty="0" smtClean="0"/>
              <a:t>Compressed Folder Tools Extract </a:t>
            </a:r>
            <a:r>
              <a:rPr lang="en-US" sz="2800" dirty="0" smtClean="0"/>
              <a:t>tab on the ribbon</a:t>
            </a:r>
          </a:p>
          <a:p>
            <a:r>
              <a:rPr lang="en-US" sz="2800" dirty="0" smtClean="0"/>
              <a:t>Click the </a:t>
            </a:r>
            <a:r>
              <a:rPr lang="en-US" sz="2800" b="1" dirty="0" smtClean="0"/>
              <a:t>Extract all </a:t>
            </a:r>
            <a:r>
              <a:rPr lang="en-US" sz="2800" dirty="0" smtClean="0"/>
              <a:t>button, type or select a file path, and then click the </a:t>
            </a:r>
            <a:r>
              <a:rPr lang="en-US" sz="2800" b="1" dirty="0" smtClean="0"/>
              <a:t>Extract</a:t>
            </a:r>
            <a:r>
              <a:rPr lang="en-US" sz="2800" dirty="0" smtClean="0"/>
              <a:t> button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3097191"/>
            <a:ext cx="6553200" cy="308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5981103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Windows 7 &amp; Windows 8 – Visual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3106" y="1219200"/>
            <a:ext cx="42977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018226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Windows 7 &amp; Windows 8 – Visual Overview cont.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39365" y="1233487"/>
            <a:ext cx="46672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7038593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Windows 7 &amp; Windows 8 </a:t>
            </a:r>
            <a:r>
              <a:rPr lang="en-US" dirty="0" smtClean="0"/>
              <a:t>by Task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726" y="1600200"/>
            <a:ext cx="8003320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81664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Windows 7 &amp; Windows 8 </a:t>
            </a:r>
            <a:r>
              <a:rPr lang="en-US" dirty="0" smtClean="0"/>
              <a:t>by Task cont.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656" y="1676400"/>
            <a:ext cx="774137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ead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19199"/>
            <a:ext cx="7772400" cy="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622484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8 touch and mouse interaction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4616" y="1371600"/>
            <a:ext cx="79141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558014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file, or document, is a collection of data that has a name and is stored in a computer</a:t>
            </a:r>
          </a:p>
          <a:p>
            <a:r>
              <a:rPr lang="en-US" dirty="0" smtClean="0"/>
              <a:t>Disks contain folders that hold documents, or files</a:t>
            </a:r>
          </a:p>
          <a:p>
            <a:pPr lvl="1"/>
            <a:r>
              <a:rPr lang="en-US" dirty="0" smtClean="0"/>
              <a:t>USB drives</a:t>
            </a:r>
          </a:p>
          <a:p>
            <a:pPr lvl="1"/>
            <a:r>
              <a:rPr lang="en-US" dirty="0" smtClean="0"/>
              <a:t>Digital Video discs (DVDs)</a:t>
            </a:r>
          </a:p>
          <a:p>
            <a:pPr lvl="1"/>
            <a:r>
              <a:rPr lang="en-US" dirty="0" smtClean="0"/>
              <a:t>Hard disks</a:t>
            </a:r>
          </a:p>
          <a:p>
            <a:r>
              <a:rPr lang="en-US" dirty="0" smtClean="0"/>
              <a:t>Each drive is assigned a letter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6F4FC-A15E-4CCF-A12D-C1B4180DD7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3392276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Computer is like a file cabinet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Perspectives on Microsoft Office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C5901-E5F0-49C8-9043-463DFEF296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7405" y="1371600"/>
            <a:ext cx="783761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3150020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WindowsVista</Template>
  <TotalTime>0</TotalTime>
  <Words>983</Words>
  <Application>Microsoft Office PowerPoint</Application>
  <PresentationFormat>On-screen Show (4:3)</PresentationFormat>
  <Paragraphs>160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2_Office Theme</vt:lpstr>
      <vt:lpstr> Managing Your Files</vt:lpstr>
      <vt:lpstr>Objectives</vt:lpstr>
      <vt:lpstr>Comparing Windows 7 &amp; Windows 8 – Visual Overview</vt:lpstr>
      <vt:lpstr>Comparing Windows 7 &amp; Windows 8 – Visual Overview cont.</vt:lpstr>
      <vt:lpstr>Comparing Windows 7 &amp; Windows 8 by Task</vt:lpstr>
      <vt:lpstr>Comparing Windows 7 &amp; Windows 8 by Task cont.</vt:lpstr>
      <vt:lpstr>Windows 8 touch and mouse interaction</vt:lpstr>
      <vt:lpstr>Organizing Files and Folders</vt:lpstr>
      <vt:lpstr>The Computer is like a file cabinet</vt:lpstr>
      <vt:lpstr>Understanding How to Organize Files and Folders</vt:lpstr>
      <vt:lpstr>Organizing folders and files on a hard disk</vt:lpstr>
      <vt:lpstr>Exploring Files and Folders</vt:lpstr>
      <vt:lpstr>Using Libraries and Folders</vt:lpstr>
      <vt:lpstr>Navigating to Your Data Files</vt:lpstr>
      <vt:lpstr>Navigating to the FM folder</vt:lpstr>
      <vt:lpstr>Changing the View in File Explorer</vt:lpstr>
      <vt:lpstr>Opening a File</vt:lpstr>
      <vt:lpstr>Saving a file with Save as</vt:lpstr>
      <vt:lpstr>Creating a Folder</vt:lpstr>
      <vt:lpstr>Moving a file by dragging it</vt:lpstr>
      <vt:lpstr>Moving a file using the Clipboard</vt:lpstr>
      <vt:lpstr>Moving a file using the Move to button</vt:lpstr>
      <vt:lpstr>Selecting multiple files or folders</vt:lpstr>
      <vt:lpstr>Using the short cut menu to delete or rename a file or folder</vt:lpstr>
      <vt:lpstr>Working with Compressed Files</vt:lpstr>
      <vt:lpstr>To compress folders and files</vt:lpstr>
      <vt:lpstr>To extract the compressed files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2013-03-28T18:57:26Z</dcterms:created>
  <dcterms:modified xsi:type="dcterms:W3CDTF">2013-03-28T18:57:32Z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