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font" Target="fonts/ProximaNova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642025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COURSPACE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156900" y="2438425"/>
            <a:ext cx="46305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TEAM - AURORA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Aman Jain - 160050019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Shubham Anand - 160050060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Ashutosh Verma - 160050063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ABSTRACT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10575" y="152072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Create an online platform for teachers and students to interact.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Enable teachers to add assignments ,resources and send notifications to students.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Students will be able to upload submissions and provide feedback.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The students can discuss their queries with other students or teachers on a discussion thread.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36175" y="1116150"/>
            <a:ext cx="7803900" cy="373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❖"/>
            </a:pPr>
            <a:r>
              <a:rPr lang="en" sz="1500"/>
              <a:t>Login Page (log in using the credentials in the database)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❖"/>
            </a:pPr>
            <a:r>
              <a:rPr lang="en" sz="1500"/>
              <a:t>User Registration Page 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❖"/>
            </a:pPr>
            <a:r>
              <a:rPr lang="en" sz="1500"/>
              <a:t>Student Page</a:t>
            </a:r>
          </a:p>
          <a:p>
            <a:pPr indent="-311150" lvl="1" marL="914400" rtl="0">
              <a:spcBef>
                <a:spcPts val="0"/>
              </a:spcBef>
              <a:buSzPct val="100000"/>
              <a:buChar char="➢"/>
            </a:pPr>
            <a:r>
              <a:rPr lang="en" sz="1300"/>
              <a:t>Homepage</a:t>
            </a:r>
          </a:p>
          <a:p>
            <a:pPr indent="-311150" lvl="2" marL="1371600" rtl="0">
              <a:spcBef>
                <a:spcPts val="0"/>
              </a:spcBef>
              <a:buSzPct val="100000"/>
              <a:buChar char="■"/>
            </a:pPr>
            <a:r>
              <a:rPr lang="en" sz="1300"/>
              <a:t>Course List</a:t>
            </a:r>
          </a:p>
          <a:p>
            <a:pPr indent="-311150" lvl="2" marL="1371600" rtl="0">
              <a:spcBef>
                <a:spcPts val="0"/>
              </a:spcBef>
              <a:buSzPct val="100000"/>
              <a:buChar char="■"/>
            </a:pPr>
            <a:r>
              <a:rPr lang="en" sz="1300"/>
              <a:t>Notifications</a:t>
            </a:r>
          </a:p>
          <a:p>
            <a:pPr indent="-311150" lvl="2" marL="1371600" rtl="0">
              <a:spcBef>
                <a:spcPts val="0"/>
              </a:spcBef>
              <a:buSzPct val="100000"/>
              <a:buChar char="■"/>
            </a:pPr>
            <a:r>
              <a:rPr lang="en" sz="1300"/>
              <a:t>Sign Out Button</a:t>
            </a:r>
          </a:p>
          <a:p>
            <a:pPr indent="-311150" lvl="1" marL="914400" rtl="0">
              <a:spcBef>
                <a:spcPts val="0"/>
              </a:spcBef>
              <a:buSzPct val="100000"/>
              <a:buChar char="➢"/>
            </a:pPr>
            <a:r>
              <a:rPr lang="en" sz="1300"/>
              <a:t>Course Page</a:t>
            </a:r>
          </a:p>
          <a:p>
            <a:pPr indent="-311150" lvl="2" marL="1371600" rtl="0">
              <a:spcBef>
                <a:spcPts val="0"/>
              </a:spcBef>
              <a:buSzPct val="100000"/>
              <a:buChar char="■"/>
            </a:pPr>
            <a:r>
              <a:rPr lang="en" sz="1300"/>
              <a:t>Course Details</a:t>
            </a:r>
          </a:p>
          <a:p>
            <a:pPr indent="-311150" lvl="2" marL="1371600" rtl="0">
              <a:spcBef>
                <a:spcPts val="0"/>
              </a:spcBef>
              <a:buSzPct val="100000"/>
              <a:buChar char="■"/>
            </a:pPr>
            <a:r>
              <a:rPr lang="en" sz="1300"/>
              <a:t>Discussion Forum</a:t>
            </a:r>
          </a:p>
          <a:p>
            <a:pPr indent="-311150" lvl="2" marL="1371600" rtl="0">
              <a:spcBef>
                <a:spcPts val="0"/>
              </a:spcBef>
              <a:buSzPct val="100000"/>
              <a:buChar char="■"/>
            </a:pPr>
            <a:r>
              <a:rPr lang="en" sz="1300"/>
              <a:t>Resources</a:t>
            </a:r>
          </a:p>
          <a:p>
            <a:pPr indent="-311150" lvl="2" marL="1371600" rtl="0">
              <a:spcBef>
                <a:spcPts val="0"/>
              </a:spcBef>
              <a:buSzPct val="100000"/>
              <a:buChar char="■"/>
            </a:pPr>
            <a:r>
              <a:rPr lang="en" sz="1300"/>
              <a:t>Assignments/Homeworks</a:t>
            </a:r>
          </a:p>
          <a:p>
            <a:pPr indent="-311150" lvl="3" marL="1828800" rtl="0">
              <a:spcBef>
                <a:spcPts val="0"/>
              </a:spcBef>
              <a:buSzPct val="100000"/>
              <a:buChar char="●"/>
            </a:pPr>
            <a:r>
              <a:rPr lang="en" sz="1300"/>
              <a:t>List of Homeworks</a:t>
            </a:r>
          </a:p>
          <a:p>
            <a:pPr indent="-311150" lvl="4" marL="2286000" rtl="0">
              <a:spcBef>
                <a:spcPts val="0"/>
              </a:spcBef>
              <a:buSzPct val="100000"/>
              <a:buChar char="◆"/>
            </a:pPr>
            <a:r>
              <a:rPr lang="en" sz="1300"/>
              <a:t>Problem Statement (text and/or file)</a:t>
            </a:r>
          </a:p>
          <a:p>
            <a:pPr indent="-311150" lvl="4" marL="2286000" rtl="0">
              <a:spcBef>
                <a:spcPts val="0"/>
              </a:spcBef>
              <a:buSzPct val="100000"/>
              <a:buChar char="◆"/>
            </a:pPr>
            <a:r>
              <a:rPr lang="en" sz="1300"/>
              <a:t>Submission Portal</a:t>
            </a:r>
          </a:p>
          <a:p>
            <a:pPr indent="-311150" lvl="4" marL="2286000" rtl="0">
              <a:spcBef>
                <a:spcPts val="0"/>
              </a:spcBef>
              <a:buSzPct val="100000"/>
              <a:buChar char="◆"/>
            </a:pPr>
            <a:r>
              <a:rPr lang="en" sz="1300"/>
              <a:t>Feedback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		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DELIVERABLES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116150"/>
            <a:ext cx="7038900" cy="373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❖"/>
            </a:pPr>
            <a:r>
              <a:rPr lang="en" sz="1600"/>
              <a:t>Teacher’s Page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➢"/>
            </a:pPr>
            <a:r>
              <a:rPr lang="en" sz="1600"/>
              <a:t>Home Page</a:t>
            </a:r>
          </a:p>
          <a:p>
            <a:pPr indent="-330200" lvl="2" marL="1371600" rtl="0">
              <a:spcBef>
                <a:spcPts val="0"/>
              </a:spcBef>
              <a:buSzPct val="100000"/>
              <a:buChar char="■"/>
            </a:pPr>
            <a:r>
              <a:rPr lang="en" sz="1600"/>
              <a:t>Course List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➢"/>
            </a:pPr>
            <a:r>
              <a:rPr lang="en" sz="1400"/>
              <a:t>Course</a:t>
            </a:r>
            <a:r>
              <a:rPr lang="en" sz="1400"/>
              <a:t> Page</a:t>
            </a:r>
          </a:p>
          <a:p>
            <a:pPr indent="-298450" lvl="2" marL="1371600" rtl="0">
              <a:spcBef>
                <a:spcPts val="0"/>
              </a:spcBef>
              <a:buChar char="■"/>
            </a:pPr>
            <a:r>
              <a:rPr lang="en" sz="1400"/>
              <a:t>A</a:t>
            </a:r>
            <a:r>
              <a:rPr lang="en" sz="1500"/>
              <a:t>ssign</a:t>
            </a:r>
            <a:r>
              <a:rPr lang="en" sz="1400"/>
              <a:t>ments/Homeworks</a:t>
            </a:r>
          </a:p>
          <a:p>
            <a:pPr indent="-317500" lvl="3" marL="1828800" rtl="0">
              <a:spcBef>
                <a:spcPts val="0"/>
              </a:spcBef>
              <a:buSzPct val="100000"/>
              <a:buChar char="●"/>
            </a:pPr>
            <a:r>
              <a:rPr lang="en" sz="1400"/>
              <a:t>List of Homeworks</a:t>
            </a:r>
          </a:p>
          <a:p>
            <a:pPr indent="-317500" lvl="4" marL="2286000" rtl="0">
              <a:spcBef>
                <a:spcPts val="0"/>
              </a:spcBef>
              <a:buSzPct val="100000"/>
              <a:buChar char="◆"/>
            </a:pPr>
            <a:r>
              <a:rPr lang="en" sz="1400"/>
              <a:t>Problem Statement (text and/or file)</a:t>
            </a:r>
          </a:p>
          <a:p>
            <a:pPr indent="-317500" lvl="4" marL="2286000" rtl="0">
              <a:spcBef>
                <a:spcPts val="0"/>
              </a:spcBef>
              <a:buSzPct val="100000"/>
              <a:buChar char="◆"/>
            </a:pPr>
            <a:r>
              <a:rPr lang="en" sz="1400"/>
              <a:t>Submissions</a:t>
            </a:r>
          </a:p>
          <a:p>
            <a:pPr indent="-317500" lvl="4" marL="2286000" rtl="0">
              <a:spcBef>
                <a:spcPts val="0"/>
              </a:spcBef>
              <a:buSzPct val="100000"/>
              <a:buChar char="◆"/>
            </a:pPr>
            <a:r>
              <a:rPr lang="en" sz="1400"/>
              <a:t>Feedbacks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■"/>
            </a:pPr>
            <a:r>
              <a:rPr lang="en" sz="1400"/>
              <a:t>D</a:t>
            </a:r>
            <a:r>
              <a:rPr lang="en" sz="1400"/>
              <a:t>iscussion Forum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■"/>
            </a:pPr>
            <a:r>
              <a:rPr lang="en" sz="1400"/>
              <a:t>Add Notification button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■"/>
            </a:pPr>
            <a:r>
              <a:rPr lang="en" sz="1400"/>
              <a:t>Add Resource button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■"/>
            </a:pPr>
            <a:r>
              <a:rPr lang="en" sz="1400"/>
              <a:t>Add Assignment button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■"/>
            </a:pPr>
            <a:r>
              <a:rPr lang="en" sz="1400"/>
              <a:t>Logout Button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PROBLEM STATEMENT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To create a website as the interface for students and teachers to interact and discuss about the course. Provide option for homework assignments submission and feedback.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54925" y="393750"/>
            <a:ext cx="75510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INTRODUCTION / MOTIVATION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308100" y="15541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/>
              <a:t>To make the course more interactive by encouraging interaction between students themselves and also with the teachers.</a:t>
            </a:r>
          </a:p>
          <a:p>
            <a:pPr lvl="0">
              <a:spcBef>
                <a:spcPts val="0"/>
              </a:spcBef>
              <a:buNone/>
            </a:pPr>
            <a:r>
              <a:rPr lang="en" sz="1700"/>
              <a:t>To make homework and assignment submissions hassle free and easy to track student’s performance (submissions on time or not).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SOFTWARE / HARDWARE REQUIREMENTS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973200"/>
            <a:ext cx="7038900" cy="25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HTML , CSS ,BOOTSTRAP - for webpage designing.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SQLite3 - for database management.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PYTHON &amp; DJANGO - for the backend of website.</a:t>
            </a:r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500"/>
              <a:t>DOXYGEN - for documentation.</a:t>
            </a:r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500"/>
              <a:t>GIT - for managing the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Used Django Models to make suitable classes to represent objects such as Student, Instructor, Course, Assignment, Submission etc.</a:t>
            </a:r>
          </a:p>
          <a:p>
            <a:pPr indent="-330200" lvl="0" marL="457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Used SQLite3 to manage the database</a:t>
            </a:r>
          </a:p>
          <a:p>
            <a:pPr indent="-330200" lvl="0" marL="457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Used HTML, CSS and Bootstrap to create the front end of the website.</a:t>
            </a:r>
          </a:p>
          <a:p>
            <a:pPr indent="-330200" lvl="0" marL="457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Used Django ModelForms to generate forms to edit models.</a:t>
            </a:r>
          </a:p>
          <a:p>
            <a:pPr indent="-330200" lvl="0" marL="457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Used Django Authentication System to authenticate users in the login page.</a:t>
            </a:r>
          </a:p>
          <a:p>
            <a:pPr indent="-330200" lvl="0" marL="457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Used matplotlib python package to generate histogram of feedbacks displayed to the instructor.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