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235c7a4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235c7a4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235c7a4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235c7a4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235c7a4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235c7a4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235c7a4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235c7a4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235c7a4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235c7a4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235c7a4cd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235c7a4cd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235c7a4cd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235c7a4cd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73475" y="8923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Movie Recommendation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-52350" y="4202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	Submitted by : Aman Jain</a:t>
            </a:r>
            <a:endParaRPr sz="2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                  </a:t>
            </a:r>
            <a:endParaRPr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26188" l="19328" r="23538" t="30647"/>
          <a:stretch/>
        </p:blipFill>
        <p:spPr>
          <a:xfrm>
            <a:off x="648700" y="1169175"/>
            <a:ext cx="7846598" cy="32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27000" y="401700"/>
            <a:ext cx="3877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Average"/>
                <a:ea typeface="Average"/>
                <a:cs typeface="Average"/>
                <a:sym typeface="Average"/>
              </a:rPr>
              <a:t>Recommendation Systems</a:t>
            </a:r>
            <a:endParaRPr sz="23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3047"/>
            <a:ext cx="9143999" cy="4477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1305"/>
            <a:ext cx="9144001" cy="4660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41625" y="365225"/>
            <a:ext cx="7344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verage"/>
                <a:ea typeface="Average"/>
                <a:cs typeface="Average"/>
                <a:sym typeface="Average"/>
              </a:rPr>
              <a:t>Similarity between content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988500" y="1876600"/>
            <a:ext cx="7344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Text A: Bms Bms College </a:t>
            </a:r>
            <a:endParaRPr sz="25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verage"/>
                <a:ea typeface="Average"/>
                <a:cs typeface="Average"/>
                <a:sym typeface="Average"/>
              </a:rPr>
              <a:t> </a:t>
            </a:r>
            <a:endParaRPr sz="2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Text B: Bms College College</a:t>
            </a:r>
            <a:endParaRPr sz="25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37425" y="43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-1490" l="2550" r="-2550" t="1490"/>
          <a:stretch/>
        </p:blipFill>
        <p:spPr>
          <a:xfrm>
            <a:off x="1948950" y="1043425"/>
            <a:ext cx="5688263" cy="39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1050100" y="310325"/>
            <a:ext cx="7344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verage"/>
                <a:ea typeface="Average"/>
                <a:cs typeface="Average"/>
                <a:sym typeface="Average"/>
              </a:rPr>
              <a:t>Distance between two vectors</a:t>
            </a:r>
            <a:endParaRPr b="1" sz="2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312650" y="1326475"/>
            <a:ext cx="789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Bms</a:t>
            </a:r>
            <a:endParaRPr sz="19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900075" y="4726975"/>
            <a:ext cx="11931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College</a:t>
            </a:r>
            <a:endParaRPr sz="19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458100" y="1214075"/>
            <a:ext cx="7344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Text A : Bms Bms College (College: 1, Bms: 2) 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Text B: Bms College College (College: 2,Bms: 1)</a:t>
            </a:r>
            <a:endParaRPr b="1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9" name="Google Shape;99;p18"/>
          <p:cNvCxnSpPr/>
          <p:nvPr/>
        </p:nvCxnSpPr>
        <p:spPr>
          <a:xfrm flipH="1">
            <a:off x="2180775" y="4040850"/>
            <a:ext cx="488700" cy="71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8"/>
          <p:cNvCxnSpPr/>
          <p:nvPr/>
        </p:nvCxnSpPr>
        <p:spPr>
          <a:xfrm flipH="1">
            <a:off x="2167800" y="4407400"/>
            <a:ext cx="1016100" cy="35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8"/>
          <p:cNvSpPr txBox="1"/>
          <p:nvPr/>
        </p:nvSpPr>
        <p:spPr>
          <a:xfrm>
            <a:off x="2335075" y="3706525"/>
            <a:ext cx="37038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(1,2)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158175" y="4138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(2,1)</a:t>
            </a: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26530" l="20792" r="17399" t="29111"/>
          <a:stretch/>
        </p:blipFill>
        <p:spPr>
          <a:xfrm>
            <a:off x="5396375" y="2349150"/>
            <a:ext cx="1826198" cy="7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the similarity matrix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83683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45697" l="1984" r="56936" t="18445"/>
          <a:stretch/>
        </p:blipFill>
        <p:spPr>
          <a:xfrm>
            <a:off x="533725" y="445025"/>
            <a:ext cx="7647749" cy="375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