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Override1.xml" ContentType="application/vnd.openxmlformats-officedocument.themeOverride+xml"/>
  <Override PartName="/ppt/theme/themeOverride2.xml" ContentType="application/vnd.openxmlformats-officedocument.themeOverr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sldIdLst>
    <p:sldId id="292" r:id="rId5"/>
    <p:sldId id="309" r:id="rId6"/>
    <p:sldId id="311" r:id="rId7"/>
    <p:sldId id="312" r:id="rId8"/>
    <p:sldId id="313" r:id="rId9"/>
    <p:sldId id="314" r:id="rId10"/>
    <p:sldId id="318" r:id="rId11"/>
    <p:sldId id="321" r:id="rId12"/>
    <p:sldId id="322" r:id="rId13"/>
    <p:sldId id="316" r:id="rId14"/>
    <p:sldId id="31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19" autoAdjust="0"/>
  </p:normalViewPr>
  <p:slideViewPr>
    <p:cSldViewPr snapToGrid="0">
      <p:cViewPr varScale="1">
        <p:scale>
          <a:sx n="78" d="100"/>
          <a:sy n="78" d="100"/>
        </p:scale>
        <p:origin x="878"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colors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5509919-36B5-4162-8899-417A9F93473B}" type="doc">
      <dgm:prSet loTypeId="urn:microsoft.com/office/officeart/2016/7/layout/LinearBlockProcessNumbered#1" loCatId="process" qsTypeId="urn:microsoft.com/office/officeart/2005/8/quickstyle/simple2" qsCatId="simple" csTypeId="urn:microsoft.com/office/officeart/2005/8/colors/accent0_3" csCatId="mainScheme" phldr="1"/>
      <dgm:spPr/>
      <dgm:t>
        <a:bodyPr/>
        <a:lstStyle/>
        <a:p>
          <a:endParaRPr lang="en-US"/>
        </a:p>
      </dgm:t>
    </dgm:pt>
    <dgm:pt modelId="{09F899AB-70CA-46DA-8F8C-58514A9FEF67}" type="pres">
      <dgm:prSet presAssocID="{15509919-36B5-4162-8899-417A9F93473B}" presName="Name0" presStyleCnt="0">
        <dgm:presLayoutVars>
          <dgm:animLvl val="lvl"/>
          <dgm:resizeHandles val="exact"/>
        </dgm:presLayoutVars>
      </dgm:prSet>
      <dgm:spPr/>
    </dgm:pt>
  </dgm:ptLst>
  <dgm:cxnLst>
    <dgm:cxn modelId="{840BB0C7-181A-4BA4-9324-C35937B4BA77}" type="presOf" srcId="{15509919-36B5-4162-8899-417A9F93473B}" destId="{09F899AB-70CA-46DA-8F8C-58514A9FEF67}" srcOrd="0" destOrd="0" presId="urn:microsoft.com/office/officeart/2016/7/layout/LinearBlockProcessNumbered#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16/7/layout/LinearBlockProcessNumbered#1">
  <dgm:title val="Linear Block Process Numbered"/>
  <dgm:desc val="Used to show a progression; a timeline; sequential steps in a task, process, or workflow; or to emphasize movement or direction. Automatic numbers have been introduced to show the steps of the process. Level 1 text and Level 2 text both appears in a rectangle."/>
  <dgm:catLst>
    <dgm:cat type="process"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101" type="sibTrans" cxnId="{97D4F0E7-A380-4E8A-A5E6-02A2C57BE889}">
          <dgm:prSet phldrT="1"/>
          <dgm:t>
            <a:bodyPr/>
            <a:lstStyle/>
            <a:p>
              <a:r>
                <a:t>01</a:t>
              </a:r>
            </a:p>
          </dgm:t>
        </dgm:pt>
        <dgm:pt modelId="201" type="sibTrans" cxnId="{5712BDC4-329B-45B2-9194-A148ABB6560A}">
          <dgm:prSet phldrT="2"/>
          <dgm:t>
            <a:bodyPr/>
            <a:lstStyle/>
            <a:p>
              <a:r>
                <a:t>02</a:t>
              </a:r>
            </a:p>
          </dgm:t>
        </dgm:pt>
        <dgm:pt modelId="301" type="sibTrans" cxnId="{8984278A-33F0-4B08-ABC0-F48449CE37F3}">
          <dgm:prSet phldrT="3"/>
          <dgm:t>
            <a:bodyPr/>
            <a:lstStyle/>
            <a:p>
              <a:r>
                <a:t>03</a:t>
              </a:r>
            </a:p>
          </dgm:t>
        </dgm:pt>
      </dgm:ptLst>
      <dgm:cxnLst>
        <dgm:cxn modelId="4" srcId="0" destId="1" srcOrd="0" destOrd="0" sibTransId="101"/>
        <dgm:cxn modelId="5" srcId="0" destId="2" srcOrd="1" destOrd="0" sibTransId="201"/>
        <dgm:cxn modelId="6" srcId="0" destId="3" srcOrd="2" destOrd="0" sibTransId="301"/>
        <dgm:cxn modelId="13" srcId="1" destId="11" srcOrd="0" destOrd="0"/>
        <dgm:cxn modelId="23" srcId="2" destId="21" srcOrd="0" destOrd="0"/>
        <dgm:cxn modelId="33" srcId="3" destId="3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animLvl val="lvl"/>
      <dgm:resizeHandles val="exact"/>
    </dgm:varLst>
    <dgm:alg type="lin">
      <dgm:param type="linDir" val="fromL"/>
      <dgm:param type="nodeVertAlign" val="t"/>
    </dgm:alg>
    <dgm:shape xmlns:r="http://schemas.openxmlformats.org/officeDocument/2006/relationships" r:blip="">
      <dgm:adjLst/>
    </dgm:shape>
    <dgm:presOf/>
    <dgm:constrLst>
      <dgm:constr type="h" for="ch" forName="compositeNode" refType="h"/>
      <dgm:constr type="w" for="ch" forName="compositeNode" refType="w"/>
      <dgm:constr type="w" for="des" forName="simulatedConn" refType="w" refFor="ch" refForName="compositeNode" fact="0.15"/>
      <dgm:constr type="h" for="des" forName="simulatedConn" refType="w" refFor="des" refForName="simulatedConn"/>
      <dgm:constr type="h" for="des" forName="vSp1" refType="w" refFor="ch" refForName="compositeNode" fact="0.8"/>
      <dgm:constr type="h" for="des" forName="vSp2" refType="w" refFor="ch" refForName="compositeNode" fact="0.07"/>
      <dgm:constr type="w" for="ch" forName="vProcSp" refType="w" refFor="des" refForName="simulatedConn" op="equ"/>
      <dgm:constr type="h" for="ch" forName="vProcSp" refType="h" refFor="ch" refForName="compositeNode" op="equ"/>
      <dgm:constr type="w" for="ch" forName="sibTrans" refType="w" refFor="ch" refForName="compositeNode" fact="0.08"/>
      <dgm:constr type="primFontSz" for="des" forName="sibTransNodeRect" op="equ"/>
      <dgm:constr type="primFontSz" for="des" forName="nodeRect" op="equ"/>
    </dgm:constrLst>
    <dgm:ruleLst/>
    <dgm:forEach name="Name4" axis="ch" ptType="node">
      <dgm:layoutNode name="compositeNode">
        <dgm:varLst>
          <dgm:bulletEnabled val="1"/>
        </dgm:varLst>
        <dgm:alg type="composite"/>
        <dgm:constrLst>
          <dgm:constr type="h" refType="w" op="lte" fact="1.2"/>
          <dgm:constr type="w" for="ch" forName="bgRect" refType="w"/>
          <dgm:constr type="h" for="ch" forName="bgRect" refType="h"/>
          <dgm:constr type="t" for="ch" forName="bgRect"/>
          <dgm:constr type="l" for="ch" forName="bgRect"/>
          <dgm:constr type="w" for="ch" forName="sibTransNodeRect" refType="w" refFor="ch" refForName="bgRect"/>
          <dgm:constr type="h" for="ch" forName="sibTransNodeRect" refType="h" refFor="ch" refForName="bgRect" fact="0.4"/>
          <dgm:constr type="t" for="ch" forName="sibTransNodeRect"/>
          <dgm:constr type="l" for="ch" forName="sibTransNodeRect"/>
          <dgm:constr type="r" for="ch" forName="nodeRect" refType="r" refFor="ch" refForName="bgRect"/>
          <dgm:constr type="h" for="ch" forName="nodeRect" refType="h" refFor="ch" refForName="bgRect" fact="0.6"/>
          <dgm:constr type="t" for="ch" forName="nodeRect" refType="b" refFor="ch" refForName="sibTransNodeRect"/>
          <dgm:constr type="l" for="ch" forName="nodeRect" refType="l" refFor="ch" refForName="bgRect"/>
        </dgm:constrLst>
        <dgm:ruleLst>
          <dgm:rule type="w" for="ch" forName="nodeRect" val="NaN" fact="NaN" max="30"/>
        </dgm:ruleLst>
        <dgm:layoutNode name="bgRect" styleLbl="alignNode1">
          <dgm:alg type="sp"/>
          <dgm:shape xmlns:r="http://schemas.openxmlformats.org/officeDocument/2006/relationships" type="rect" r:blip="">
            <dgm:adjLst>
              <dgm:adj idx="1" val="0.05"/>
            </dgm:adjLst>
          </dgm:shape>
          <dgm:presOf axis="self"/>
          <dgm:constrLst/>
          <dgm:ruleLst/>
        </dgm:layoutNode>
        <dgm:forEach name="Name19" axis="followSib" ptType="sibTrans" hideLastTrans="0" cnt="1">
          <dgm:layoutNode name="sibTransNodeRect" styleLbl="alignNode1">
            <dgm:varLst>
              <dgm:chMax val="0"/>
              <dgm:bulletEnabled val="1"/>
            </dgm:varLst>
            <dgm:presOf axis="self"/>
            <dgm:alg type="tx">
              <dgm:param type="parTxLTRAlign" val="l"/>
              <dgm:param type="parTxRTLAlign" val="l"/>
            </dgm:alg>
            <dgm:shape xmlns:r="http://schemas.openxmlformats.org/officeDocument/2006/relationships" type="rect" r:blip="" hideGeom="1">
              <dgm:adjLst/>
            </dgm:shape>
            <dgm:constrLst>
              <dgm:constr type="primFontSz" val="66"/>
              <dgm:constr type="tMarg" val="13"/>
              <dgm:constr type="lMarg" refType="w" fact="0.28"/>
              <dgm:constr type="rMarg" refType="w" fact="0.28"/>
              <dgm:constr type="bMarg" val="13"/>
            </dgm:constrLst>
            <dgm:ruleLst>
              <dgm:rule type="primFontSz" val="14" fact="NaN" max="NaN"/>
              <dgm:rule type="tMarg" val="13" fact="NaN" max="NaN"/>
            </dgm:ruleLst>
          </dgm:layoutNode>
        </dgm:forEach>
        <dgm:layoutNode name="nodeRect" styleLbl="alignNode1" moveWith="bgRect">
          <dgm:varLst>
            <dgm:bulletEnabled val="1"/>
          </dgm:varLst>
          <dgm:alg type="tx">
            <dgm:param type="parTxLTRAlign" val="l"/>
            <dgm:param type="parTxRTLAlign" val="r"/>
            <dgm:param type="txAnchorVert" val="t"/>
            <dgm:param type="stBulletLvl" val="2"/>
          </dgm:alg>
          <dgm:shape xmlns:r="http://schemas.openxmlformats.org/officeDocument/2006/relationships" type="rect" r:blip="" hideGeom="1">
            <dgm:adjLst/>
          </dgm:shape>
          <dgm:presOf axis="desOrSelf" ptType="node"/>
          <dgm:constrLst>
            <dgm:constr type="primFontSz" val="26"/>
            <dgm:constr type="tMarg"/>
            <dgm:constr type="lMarg" refType="w" fact="0.28"/>
            <dgm:constr type="rMarg" refType="w" fact="0.28"/>
            <dgm:constr type="bMarg" val="26"/>
          </dgm:constrLst>
          <dgm:ruleLst>
            <dgm:rule type="primFontSz" val="11" fact="NaN" max="NaN"/>
          </dgm:ruleLst>
        </dgm:layoutNode>
      </dgm:layoutNode>
      <dgm:forEach name="Name14" axis="followSib" ptType="sibTrans" cnt="1">
        <dgm:layoutNode name="sibTrans">
          <dgm:alg type="sp"/>
          <dgm:shape xmlns:r="http://schemas.openxmlformats.org/officeDocument/2006/relationships" r:blip="">
            <dgm:adjLst/>
          </dgm:shape>
          <dgm:presOf/>
          <dgm:constrLst/>
          <dgm:ruleLst/>
        </dgm:layoutNode>
      </dgm:forEach>
    </dgm:forEach>
  </dgm:layoutNode>
  <dgm:extLst>
    <a:ext uri="{4F341089-5ED1-44EC-B178-C955D00A3D55}">
      <dgm1611:autoBuNodeInfoLst xmlns:dgm1611="http://schemas.microsoft.com/office/drawing/2016/11/diagram">
        <dgm1611:autoBuNodeInfo lvl="1" ptType="sibTrans">
          <dgm1611:buPr prefix="" leadZeros="1">
            <a:buAutoNum type="arabicParenBoth"/>
          </dgm1611:buPr>
        </dgm1611:autoBuNodeInfo>
      </dgm1611:autoBuNodeInfoLst>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10" name="Rectangle 9"/>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11" name="Rectangle 10"/>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15" name="Rectangle 14"/>
          <p:cNvSpPr/>
          <p:nvPr/>
        </p:nvSpPr>
        <p:spPr>
          <a:xfrm>
            <a:off x="5135880" y="1267730"/>
            <a:ext cx="1920240" cy="73152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pSp>
        <p:nvGrpSpPr>
          <p:cNvPr id="7" name="Group 6">
            <a:extLst>
              <a:ext uri="{FF2B5EF4-FFF2-40B4-BE49-F238E27FC236}">
                <a16:creationId xmlns:a16="http://schemas.microsoft.com/office/drawing/2014/main" id="{E26428D7-C6F3-473D-A360-A3F5C3E8728C}"/>
              </a:ext>
            </a:extLst>
          </p:cNvPr>
          <p:cNvGrpSpPr/>
          <p:nvPr/>
        </p:nvGrpSpPr>
        <p:grpSpPr>
          <a:xfrm>
            <a:off x="5250180" y="1267730"/>
            <a:ext cx="1691640" cy="615934"/>
            <a:chOff x="5250180" y="1267730"/>
            <a:chExt cx="1691640" cy="615934"/>
          </a:xfrm>
        </p:grpSpPr>
        <p:cxnSp>
          <p:nvCxnSpPr>
            <p:cNvPr id="17" name="Straight Connector 16"/>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2" name="Title 1"/>
          <p:cNvSpPr>
            <a:spLocks noGrp="1"/>
          </p:cNvSpPr>
          <p:nvPr>
            <p:ph type="ctrTitle"/>
          </p:nvPr>
        </p:nvSpPr>
        <p:spPr>
          <a:xfrm>
            <a:off x="1629103" y="2244830"/>
            <a:ext cx="8933796" cy="2437232"/>
          </a:xfrm>
        </p:spPr>
        <p:txBody>
          <a:bodyPr tIns="45720" bIns="45720" anchor="ctr">
            <a:normAutofit/>
          </a:bodyPr>
          <a:lstStyle>
            <a:lvl1pPr algn="ctr">
              <a:lnSpc>
                <a:spcPct val="83000"/>
              </a:lnSpc>
              <a:defRPr lang="en-US" sz="6800" b="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sp>
        <p:nvSpPr>
          <p:cNvPr id="3" name="Subtitle 2"/>
          <p:cNvSpPr>
            <a:spLocks noGrp="1"/>
          </p:cNvSpPr>
          <p:nvPr>
            <p:ph type="subTitle" idx="1"/>
          </p:nvPr>
        </p:nvSpPr>
        <p:spPr>
          <a:xfrm>
            <a:off x="1629101" y="4682062"/>
            <a:ext cx="8936846" cy="457201"/>
          </a:xfrm>
        </p:spPr>
        <p:txBody>
          <a:bodyPr>
            <a:normAutofit/>
          </a:bodyPr>
          <a:lstStyle>
            <a:lvl1pPr marL="0" indent="0" algn="ctr">
              <a:spcBef>
                <a:spcPts val="0"/>
              </a:spcBef>
              <a:buNone/>
              <a:defRPr sz="1800" spc="80" baseline="0">
                <a:solidFill>
                  <a:schemeClr val="tx1">
                    <a:lumMod val="95000"/>
                    <a:lumOff val="5000"/>
                  </a:schemeClr>
                </a:solidFill>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0" name="Date Placeholder 19"/>
          <p:cNvSpPr>
            <a:spLocks noGrp="1"/>
          </p:cNvSpPr>
          <p:nvPr>
            <p:ph type="dt" sz="half" idx="10"/>
          </p:nvPr>
        </p:nvSpPr>
        <p:spPr>
          <a:xfrm>
            <a:off x="5318760" y="1341256"/>
            <a:ext cx="1554480" cy="485546"/>
          </a:xfrm>
        </p:spPr>
        <p:txBody>
          <a:bodyPr/>
          <a:lstStyle>
            <a:lvl1pPr algn="ctr">
              <a:defRPr sz="1300" spc="0" baseline="0">
                <a:solidFill>
                  <a:srgbClr val="FFFFFF"/>
                </a:solidFill>
                <a:latin typeface="+mn-lt"/>
              </a:defRPr>
            </a:lvl1pPr>
          </a:lstStyle>
          <a:p>
            <a:fld id="{EA0C0817-A112-4847-8014-A94B7D2A4EA3}" type="datetime1">
              <a:rPr lang="en-US" smtClean="0"/>
              <a:t>6/28/2025</a:t>
            </a:fld>
            <a:endParaRPr lang="en-US" dirty="0"/>
          </a:p>
        </p:txBody>
      </p:sp>
      <p:sp>
        <p:nvSpPr>
          <p:cNvPr id="21" name="Footer Placeholder 20"/>
          <p:cNvSpPr>
            <a:spLocks noGrp="1"/>
          </p:cNvSpPr>
          <p:nvPr>
            <p:ph type="ftr" sz="quarter" idx="11"/>
          </p:nvPr>
        </p:nvSpPr>
        <p:spPr>
          <a:xfrm>
            <a:off x="1629100" y="5177408"/>
            <a:ext cx="5730295" cy="228600"/>
          </a:xfrm>
        </p:spPr>
        <p:txBody>
          <a:bodyPr/>
          <a:lstStyle>
            <a:lvl1pPr algn="l">
              <a:defRPr>
                <a:solidFill>
                  <a:schemeClr val="tx1">
                    <a:lumMod val="85000"/>
                    <a:lumOff val="15000"/>
                  </a:schemeClr>
                </a:solidFill>
              </a:defRPr>
            </a:lvl1pPr>
          </a:lstStyle>
          <a:p>
            <a:endParaRPr lang="en-US" dirty="0"/>
          </a:p>
        </p:txBody>
      </p:sp>
      <p:sp>
        <p:nvSpPr>
          <p:cNvPr id="22" name="Slide Number Placeholder 21"/>
          <p:cNvSpPr>
            <a:spLocks noGrp="1"/>
          </p:cNvSpPr>
          <p:nvPr>
            <p:ph type="sldNum" sz="quarter" idx="12"/>
          </p:nvPr>
        </p:nvSpPr>
        <p:spPr>
          <a:xfrm>
            <a:off x="8606920" y="5177408"/>
            <a:ext cx="1955980"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9577501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32B432-ACDA-4023-A761-2BAB76577B62}" type="datetime1">
              <a:rPr lang="en-US" smtClean="0"/>
              <a:t>6/28/2025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28703184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0A4A1889-E37C-4EC3-9E41-9DAD221CF389}"/>
              </a:ext>
            </a:extLst>
          </p:cNvPr>
          <p:cNvSpPr/>
          <p:nvPr/>
        </p:nvSpPr>
        <p:spPr>
          <a:xfrm>
            <a:off x="0" y="0"/>
            <a:ext cx="12192000" cy="685800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useBgFill="1">
        <p:nvSpPr>
          <p:cNvPr id="23" name="Rectangle 22"/>
          <p:cNvSpPr/>
          <p:nvPr/>
        </p:nvSpPr>
        <p:spPr>
          <a:xfrm>
            <a:off x="1307870" y="1267730"/>
            <a:ext cx="9576262" cy="4307950"/>
          </a:xfrm>
          <a:prstGeom prst="rect">
            <a:avLst/>
          </a:prstGeom>
          <a:ln w="6350" cap="flat" cmpd="sng" algn="ctr">
            <a:noFill/>
            <a:prstDash val="solid"/>
          </a:ln>
          <a:effectLst>
            <a:outerShdw blurRad="50800" algn="ctr" rotWithShape="0">
              <a:prstClr val="black">
                <a:alpha val="66000"/>
              </a:prstClr>
            </a:outerShdw>
            <a:softEdge rad="0"/>
          </a:effectLst>
        </p:spPr>
      </p:sp>
      <p:sp>
        <p:nvSpPr>
          <p:cNvPr id="24" name="Rectangle 23"/>
          <p:cNvSpPr/>
          <p:nvPr/>
        </p:nvSpPr>
        <p:spPr>
          <a:xfrm>
            <a:off x="1447801" y="1411615"/>
            <a:ext cx="9296400" cy="4034770"/>
          </a:xfrm>
          <a:prstGeom prst="rect">
            <a:avLst/>
          </a:prstGeom>
          <a:noFill/>
          <a:ln w="6350" cap="sq" cmpd="sng" algn="ctr">
            <a:solidFill>
              <a:schemeClr val="tx1">
                <a:lumMod val="75000"/>
                <a:lumOff val="25000"/>
              </a:schemeClr>
            </a:solidFill>
            <a:prstDash val="solid"/>
            <a:miter lim="800000"/>
          </a:ln>
          <a:effectLst/>
        </p:spPr>
      </p:sp>
      <p:sp>
        <p:nvSpPr>
          <p:cNvPr id="30" name="Rectangle 29"/>
          <p:cNvSpPr/>
          <p:nvPr/>
        </p:nvSpPr>
        <p:spPr>
          <a:xfrm>
            <a:off x="5135880" y="1267730"/>
            <a:ext cx="1920240" cy="73152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9156" y="2275165"/>
            <a:ext cx="8933688" cy="2406895"/>
          </a:xfrm>
        </p:spPr>
        <p:txBody>
          <a:bodyPr anchor="ctr">
            <a:normAutofit/>
          </a:bodyPr>
          <a:lstStyle>
            <a:lvl1pPr algn="ctr">
              <a:lnSpc>
                <a:spcPct val="83000"/>
              </a:lnSpc>
              <a:defRPr lang="en-US" sz="6800" kern="1200" cap="all" spc="-100" baseline="0" dirty="0">
                <a:solidFill>
                  <a:schemeClr val="tx1">
                    <a:lumMod val="85000"/>
                    <a:lumOff val="15000"/>
                  </a:schemeClr>
                </a:solidFill>
                <a:effectLst/>
                <a:latin typeface="+mj-lt"/>
                <a:ea typeface="+mn-ea"/>
                <a:cs typeface="+mn-cs"/>
              </a:defRPr>
            </a:lvl1pPr>
          </a:lstStyle>
          <a:p>
            <a:r>
              <a:rPr lang="en-US"/>
              <a:t>Click to edit Master title style</a:t>
            </a:r>
            <a:endParaRPr lang="en-US" dirty="0"/>
          </a:p>
        </p:txBody>
      </p:sp>
      <p:grpSp>
        <p:nvGrpSpPr>
          <p:cNvPr id="16" name="Group 15">
            <a:extLst>
              <a:ext uri="{FF2B5EF4-FFF2-40B4-BE49-F238E27FC236}">
                <a16:creationId xmlns:a16="http://schemas.microsoft.com/office/drawing/2014/main" id="{1683EB04-C23E-490C-A1A6-030CF79D23C8}"/>
              </a:ext>
            </a:extLst>
          </p:cNvPr>
          <p:cNvGrpSpPr/>
          <p:nvPr/>
        </p:nvGrpSpPr>
        <p:grpSpPr>
          <a:xfrm>
            <a:off x="5250180" y="1267730"/>
            <a:ext cx="1691640" cy="615934"/>
            <a:chOff x="5250180" y="1267730"/>
            <a:chExt cx="1691640" cy="615934"/>
          </a:xfrm>
        </p:grpSpPr>
        <p:cxnSp>
          <p:nvCxnSpPr>
            <p:cNvPr id="17" name="Straight Connector 16">
              <a:extLst>
                <a:ext uri="{FF2B5EF4-FFF2-40B4-BE49-F238E27FC236}">
                  <a16:creationId xmlns:a16="http://schemas.microsoft.com/office/drawing/2014/main" id="{F8A84C03-E1CA-4A4E-81D6-9BB0C335B7A0}"/>
                </a:ext>
              </a:extLst>
            </p:cNvPr>
            <p:cNvCxnSpPr/>
            <p:nvPr/>
          </p:nvCxnSpPr>
          <p:spPr>
            <a:xfrm>
              <a:off x="525018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A26FB5A-D5D1-4DAB-AC43-7F51A7F2D197}"/>
                </a:ext>
              </a:extLst>
            </p:cNvPr>
            <p:cNvCxnSpPr/>
            <p:nvPr/>
          </p:nvCxnSpPr>
          <p:spPr>
            <a:xfrm>
              <a:off x="6941820" y="1267730"/>
              <a:ext cx="0" cy="612648"/>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303F14-E560-4C02-94F4-B4695FE26813}"/>
                </a:ext>
              </a:extLst>
            </p:cNvPr>
            <p:cNvCxnSpPr/>
            <p:nvPr/>
          </p:nvCxnSpPr>
          <p:spPr>
            <a:xfrm>
              <a:off x="5250180" y="1883664"/>
              <a:ext cx="1691640" cy="0"/>
            </a:xfrm>
            <a:prstGeom prst="line">
              <a:avLst/>
            </a:prstGeom>
            <a:solidFill>
              <a:schemeClr val="tx1">
                <a:lumMod val="85000"/>
                <a:lumOff val="15000"/>
              </a:schemeClr>
            </a:solidFill>
            <a:ln>
              <a:solidFill>
                <a:srgbClr val="FFFFFF"/>
              </a:solidFill>
              <a:miter lim="800000"/>
            </a:ln>
          </p:spPr>
          <p:style>
            <a:lnRef idx="1">
              <a:schemeClr val="accent1"/>
            </a:lnRef>
            <a:fillRef idx="0">
              <a:schemeClr val="accent1"/>
            </a:fillRef>
            <a:effectRef idx="0">
              <a:schemeClr val="accent1"/>
            </a:effectRef>
            <a:fontRef idx="minor">
              <a:schemeClr val="tx1"/>
            </a:fontRef>
          </p:style>
        </p:cxnSp>
      </p:grpSp>
      <p:sp>
        <p:nvSpPr>
          <p:cNvPr id="3" name="Text Placeholder 2"/>
          <p:cNvSpPr>
            <a:spLocks noGrp="1"/>
          </p:cNvSpPr>
          <p:nvPr>
            <p:ph type="body" idx="1"/>
          </p:nvPr>
        </p:nvSpPr>
        <p:spPr>
          <a:xfrm>
            <a:off x="1629156" y="4682062"/>
            <a:ext cx="8939784" cy="457200"/>
          </a:xfrm>
        </p:spPr>
        <p:txBody>
          <a:bodyPr anchor="t">
            <a:normAutofit/>
          </a:bodyPr>
          <a:lstStyle>
            <a:lvl1pPr marL="0" indent="0" algn="ctr">
              <a:buNone/>
              <a:tabLst>
                <a:tab pos="2633663" algn="l"/>
              </a:tabLst>
              <a:defRPr sz="1800">
                <a:solidFill>
                  <a:schemeClr val="tx1">
                    <a:lumMod val="95000"/>
                    <a:lumOff val="5000"/>
                  </a:schemeClr>
                </a:solidFill>
                <a:effectLst/>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5318760" y="1344502"/>
            <a:ext cx="1554480" cy="498781"/>
          </a:xfrm>
        </p:spPr>
        <p:txBody>
          <a:bodyPr/>
          <a:lstStyle>
            <a:lvl1pPr algn="ctr">
              <a:defRPr lang="en-US" sz="1300" kern="1200" spc="0" baseline="0">
                <a:solidFill>
                  <a:srgbClr val="FFFFFF"/>
                </a:solidFill>
                <a:latin typeface="+mn-lt"/>
                <a:ea typeface="+mn-ea"/>
                <a:cs typeface="+mn-cs"/>
              </a:defRPr>
            </a:lvl1pPr>
          </a:lstStyle>
          <a:p>
            <a:fld id="{D9C646AA-F36E-4540-911D-FFFC0A0EF24A}" type="datetime1">
              <a:rPr lang="en-US" smtClean="0"/>
              <a:t>6/28/2025</a:t>
            </a:fld>
            <a:endParaRPr lang="en-US" dirty="0"/>
          </a:p>
        </p:txBody>
      </p:sp>
      <p:sp>
        <p:nvSpPr>
          <p:cNvPr id="5" name="Footer Placeholder 4"/>
          <p:cNvSpPr>
            <a:spLocks noGrp="1"/>
          </p:cNvSpPr>
          <p:nvPr>
            <p:ph type="ftr" sz="quarter" idx="11"/>
          </p:nvPr>
        </p:nvSpPr>
        <p:spPr>
          <a:xfrm>
            <a:off x="1629157" y="5177408"/>
            <a:ext cx="5660134" cy="228600"/>
          </a:xfrm>
        </p:spPr>
        <p:txBody>
          <a:bodyPr/>
          <a:lstStyle>
            <a:lvl1pPr algn="l">
              <a:defRPr>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12"/>
          </p:nvPr>
        </p:nvSpPr>
        <p:spPr>
          <a:xfrm>
            <a:off x="8604504" y="5177408"/>
            <a:ext cx="1958339" cy="22860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34990581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680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61760" y="2103120"/>
            <a:ext cx="4663440" cy="374904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9186D26-FA5F-4637-B602-B7C2DC34CFD4}" type="datetime1">
              <a:rPr lang="en-US" smtClean="0"/>
              <a:t>6/28/2025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2909503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9848" y="2074334"/>
            <a:ext cx="4663440" cy="640080"/>
          </a:xfrm>
        </p:spPr>
        <p:txBody>
          <a:bodyPr anchor="ctr">
            <a:normAutofit/>
          </a:bodyPr>
          <a:lstStyle>
            <a:lvl1pPr marL="0" indent="0" algn="l">
              <a:spcBef>
                <a:spcPts val="0"/>
              </a:spcBef>
              <a:buNone/>
              <a:defRPr sz="1900" b="1" i="0">
                <a:solidFill>
                  <a:schemeClr val="tx1"/>
                </a:solidFill>
                <a:latin typeface="+mn-lt"/>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92472"/>
            <a:ext cx="4663440" cy="3163825"/>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58712" y="2074334"/>
            <a:ext cx="4663440" cy="640080"/>
          </a:xfrm>
        </p:spPr>
        <p:txBody>
          <a:bodyPr anchor="ctr">
            <a:normAutofit/>
          </a:bodyPr>
          <a:lstStyle>
            <a:lvl1pPr marL="0" indent="0" algn="l">
              <a:spcBef>
                <a:spcPts val="0"/>
              </a:spcBef>
              <a:buNone/>
              <a:defRPr sz="1900" b="1">
                <a:solidFill>
                  <a:schemeClr val="tx1"/>
                </a:solidFill>
              </a:defRPr>
            </a:lvl1pPr>
            <a:lvl2pPr marL="457200" indent="0">
              <a:buNone/>
              <a:defRPr sz="18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58712" y="2792471"/>
            <a:ext cx="4663440" cy="3164509"/>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7F15D8-96D1-4781-BC50-CA8A088B2FE4}" type="datetime1">
              <a:rPr lang="en-US" smtClean="0"/>
              <a:t>6/28/2025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54514735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9A96C99-B8F8-4528-BD05-0E16E943DC09}" type="datetime1">
              <a:rPr lang="en-US" smtClean="0"/>
              <a:t>6/28/2025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3381700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3636942-C211-4B28-8DBD-C953E00AF71B}" type="datetime1">
              <a:rPr lang="en-US" smtClean="0"/>
              <a:t>6/28/2025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4B7E4EF-A1BD-40F4-AB7B-04F084DD991D}" type="slidenum">
              <a:rPr lang="en-US" smtClean="0"/>
              <a:t>‹#›</a:t>
            </a:fld>
            <a:endParaRPr lang="en-US" dirty="0"/>
          </a:p>
        </p:txBody>
      </p:sp>
    </p:spTree>
    <p:extLst>
      <p:ext uri="{BB962C8B-B14F-4D97-AF65-F5344CB8AC3E}">
        <p14:creationId xmlns:p14="http://schemas.microsoft.com/office/powerpoint/2010/main" val="19691610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D5E1BBF9-8BEF-4353-BA68-30AAF9EBD8D8}"/>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a:extLst>
              <a:ext uri="{FF2B5EF4-FFF2-40B4-BE49-F238E27FC236}">
                <a16:creationId xmlns:a16="http://schemas.microsoft.com/office/drawing/2014/main" id="{5B941C21-2A5D-4912-AB06-1BB0C0EB6AE1}"/>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58200" y="607392"/>
            <a:ext cx="3161963" cy="1645920"/>
          </a:xfrm>
        </p:spPr>
        <p:txBody>
          <a:bodyPr anchor="b">
            <a:normAutofit/>
          </a:bodyPr>
          <a:lstStyle>
            <a:lvl1pPr algn="l" defTabSz="914400" rtl="0" eaLnBrk="1" latinLnBrk="0" hangingPunct="1">
              <a:lnSpc>
                <a:spcPct val="100000"/>
              </a:lnSpc>
              <a:spcBef>
                <a:spcPct val="0"/>
              </a:spcBef>
              <a:buNone/>
              <a:defRPr lang="en-US" sz="3200" b="0" kern="1200" cap="none" spc="0" baseline="0" dirty="0">
                <a:solidFill>
                  <a:schemeClr val="tx1"/>
                </a:solidFill>
                <a:effectLst/>
                <a:latin typeface="+mj-lt"/>
                <a:ea typeface="+mn-ea"/>
                <a:cs typeface="+mn-cs"/>
              </a:defRPr>
            </a:lvl1pPr>
          </a:lstStyle>
          <a:p>
            <a:r>
              <a:rPr lang="en-US"/>
              <a:t>Click to edit Master title style</a:t>
            </a:r>
            <a:endParaRPr lang="en-US" dirty="0"/>
          </a:p>
        </p:txBody>
      </p:sp>
      <p:sp>
        <p:nvSpPr>
          <p:cNvPr id="3" name="Content Placeholder 2"/>
          <p:cNvSpPr>
            <a:spLocks noGrp="1"/>
          </p:cNvSpPr>
          <p:nvPr>
            <p:ph idx="1"/>
          </p:nvPr>
        </p:nvSpPr>
        <p:spPr>
          <a:xfrm>
            <a:off x="685800" y="609600"/>
            <a:ext cx="6858000" cy="5334000"/>
          </a:xfrm>
        </p:spPr>
        <p:txBody>
          <a:bodyPr/>
          <a:lstStyle>
            <a:lvl1pPr>
              <a:defRPr sz="19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58200" y="2336800"/>
            <a:ext cx="3161963" cy="3606800"/>
          </a:xfrm>
        </p:spPr>
        <p:txBody>
          <a:bodyPr>
            <a:normAutofit/>
          </a:bodyPr>
          <a:lstStyle>
            <a:lvl1pPr marL="0" indent="0">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a:xfrm>
            <a:off x="5588000" y="6035040"/>
            <a:ext cx="1955800" cy="365760"/>
          </a:xfrm>
        </p:spPr>
        <p:txBody>
          <a:bodyPr/>
          <a:lstStyle>
            <a:lvl1pPr>
              <a:defRPr>
                <a:solidFill>
                  <a:schemeClr val="tx1">
                    <a:lumMod val="85000"/>
                    <a:lumOff val="15000"/>
                  </a:schemeClr>
                </a:solidFill>
              </a:defRPr>
            </a:lvl1pPr>
          </a:lstStyle>
          <a:p>
            <a:fld id="{7E8D12A6-918A-48BD-8CB9-CA713993B0EA}" type="datetime1">
              <a:rPr lang="en-US" smtClean="0"/>
              <a:t>6/28/2025</a:t>
            </a:fld>
            <a:endParaRPr lang="en-US" dirty="0"/>
          </a:p>
        </p:txBody>
      </p:sp>
      <p:sp>
        <p:nvSpPr>
          <p:cNvPr id="9" name="Footer Placeholder 8"/>
          <p:cNvSpPr>
            <a:spLocks noGrp="1"/>
          </p:cNvSpPr>
          <p:nvPr>
            <p:ph type="ftr" sz="quarter" idx="11"/>
          </p:nvPr>
        </p:nvSpPr>
        <p:spPr>
          <a:xfrm>
            <a:off x="685801" y="6035040"/>
            <a:ext cx="4584700" cy="365760"/>
          </a:xfrm>
        </p:spPr>
        <p:txBody>
          <a:bodyPr/>
          <a:lstStyle>
            <a:lvl1pPr algn="l">
              <a:defRPr/>
            </a:lvl1pPr>
          </a:lstStyle>
          <a:p>
            <a:endParaRPr lang="en-US" dirty="0"/>
          </a:p>
        </p:txBody>
      </p:sp>
      <p:sp>
        <p:nvSpPr>
          <p:cNvPr id="11" name="Slide Number Placeholder 10"/>
          <p:cNvSpPr>
            <a:spLocks noGrp="1"/>
          </p:cNvSpPr>
          <p:nvPr>
            <p:ph type="sldNum" sz="quarter" idx="12"/>
          </p:nvPr>
        </p:nvSpPr>
        <p:spPr>
          <a:xfrm>
            <a:off x="10396728" y="6035040"/>
            <a:ext cx="1223435" cy="365760"/>
          </a:xfrm>
        </p:spPr>
        <p:txBody>
          <a:bodyPr/>
          <a:lstStyle>
            <a:lvl1pPr>
              <a:defRPr>
                <a:solidFill>
                  <a:schemeClr val="tx1">
                    <a:lumMod val="85000"/>
                    <a:lumOff val="1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0075313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687CA98-D9C7-497F-A1DA-7D22F8753BCE}"/>
              </a:ext>
            </a:extLst>
          </p:cNvPr>
          <p:cNvSpPr/>
          <p:nvPr/>
        </p:nvSpPr>
        <p:spPr>
          <a:xfrm>
            <a:off x="8119870" y="237744"/>
            <a:ext cx="3826596" cy="6382512"/>
          </a:xfrm>
          <a:prstGeom prst="rect">
            <a:avLst/>
          </a:prstGeom>
          <a:solidFill>
            <a:schemeClr val="bg1">
              <a:lumMod val="85000"/>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228599" y="237744"/>
            <a:ext cx="7696201" cy="6382512"/>
          </a:xfrm>
          <a:solidFill>
            <a:schemeClr val="accent1">
              <a:lumMod val="60000"/>
              <a:lumOff val="40000"/>
            </a:schemeClr>
          </a:solidFill>
          <a:ln>
            <a:noFill/>
          </a:ln>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5" name="Date Placeholder 4"/>
          <p:cNvSpPr>
            <a:spLocks noGrp="1"/>
          </p:cNvSpPr>
          <p:nvPr>
            <p:ph type="dt" sz="half" idx="10"/>
          </p:nvPr>
        </p:nvSpPr>
        <p:spPr>
          <a:xfrm>
            <a:off x="5662337" y="6035040"/>
            <a:ext cx="2071963" cy="365760"/>
          </a:xfrm>
        </p:spPr>
        <p:txBody>
          <a:bodyPr/>
          <a:lstStyle>
            <a:lvl1pPr>
              <a:defRPr b="1">
                <a:solidFill>
                  <a:srgbClr val="FFFFFF"/>
                </a:solidFill>
                <a:effectLst>
                  <a:outerShdw blurRad="19050" dist="6350" dir="2700000" algn="tl" rotWithShape="0">
                    <a:prstClr val="black">
                      <a:alpha val="40000"/>
                    </a:prstClr>
                  </a:outerShdw>
                </a:effectLst>
              </a:defRPr>
            </a:lvl1pPr>
          </a:lstStyle>
          <a:p>
            <a:fld id="{E778CE86-875F-4587-BCF6-FA054AFC0D53}" type="datetime1">
              <a:rPr lang="en-US" smtClean="0"/>
              <a:pPr/>
              <a:t>6/28/2025</a:t>
            </a:fld>
            <a:endParaRPr lang="en-US" dirty="0"/>
          </a:p>
        </p:txBody>
      </p:sp>
      <p:sp>
        <p:nvSpPr>
          <p:cNvPr id="6" name="Footer Placeholder 5"/>
          <p:cNvSpPr>
            <a:spLocks noGrp="1"/>
          </p:cNvSpPr>
          <p:nvPr>
            <p:ph type="ftr" sz="quarter" idx="11"/>
          </p:nvPr>
        </p:nvSpPr>
        <p:spPr>
          <a:xfrm>
            <a:off x="612648" y="6035040"/>
            <a:ext cx="4588002" cy="365760"/>
          </a:xfrm>
        </p:spPr>
        <p:txBody>
          <a:bodyPr/>
          <a:lstStyle>
            <a:lvl1pPr marL="0" algn="r" defTabSz="914400" rtl="0" eaLnBrk="1" latinLnBrk="0" hangingPunct="1">
              <a:defRPr lang="en-US" sz="1000" b="1" kern="1200" dirty="0">
                <a:solidFill>
                  <a:srgbClr val="FFFFFF"/>
                </a:solidFill>
                <a:effectLst>
                  <a:outerShdw blurRad="19050" dist="6350" dir="2700000" algn="tl" rotWithShape="0">
                    <a:prstClr val="black">
                      <a:alpha val="40000"/>
                    </a:prstClr>
                  </a:outerShdw>
                </a:effectLst>
                <a:latin typeface="+mn-lt"/>
                <a:ea typeface="+mn-ea"/>
                <a:cs typeface="+mn-cs"/>
              </a:defRPr>
            </a:lvl1pPr>
          </a:lstStyle>
          <a:p>
            <a:pPr algn="l"/>
            <a:endParaRPr lang="en-US" dirty="0"/>
          </a:p>
        </p:txBody>
      </p:sp>
      <p:sp>
        <p:nvSpPr>
          <p:cNvPr id="7" name="Slide Number Placeholder 6"/>
          <p:cNvSpPr>
            <a:spLocks noGrp="1"/>
          </p:cNvSpPr>
          <p:nvPr>
            <p:ph type="sldNum" sz="quarter" idx="12"/>
          </p:nvPr>
        </p:nvSpPr>
        <p:spPr>
          <a:xfrm>
            <a:off x="10396728" y="6035040"/>
            <a:ext cx="1225296" cy="365760"/>
          </a:xfrm>
        </p:spPr>
        <p:txBody>
          <a:bodyPr/>
          <a:lstStyle/>
          <a:p>
            <a:fld id="{34B7E4EF-A1BD-40F4-AB7B-04F084DD991D}" type="slidenum">
              <a:rPr lang="en-US" smtClean="0"/>
              <a:t>‹#›</a:t>
            </a:fld>
            <a:endParaRPr lang="en-US" dirty="0"/>
          </a:p>
        </p:txBody>
      </p:sp>
      <p:sp>
        <p:nvSpPr>
          <p:cNvPr id="12" name="Rectangle 11">
            <a:extLst>
              <a:ext uri="{FF2B5EF4-FFF2-40B4-BE49-F238E27FC236}">
                <a16:creationId xmlns:a16="http://schemas.microsoft.com/office/drawing/2014/main" id="{F8B3D8CC-BB13-41A5-8F34-B8E84A4F9534}"/>
              </a:ext>
            </a:extLst>
          </p:cNvPr>
          <p:cNvSpPr/>
          <p:nvPr/>
        </p:nvSpPr>
        <p:spPr>
          <a:xfrm>
            <a:off x="8254660" y="374904"/>
            <a:ext cx="3557016" cy="6108192"/>
          </a:xfrm>
          <a:prstGeom prst="rect">
            <a:avLst/>
          </a:prstGeom>
          <a:noFill/>
          <a:ln w="6350" cap="sq">
            <a:solidFill>
              <a:schemeClr val="tx1">
                <a:lumMod val="75000"/>
                <a:lumOff val="25000"/>
              </a:schemeClr>
            </a:solidFill>
            <a:miter lim="800000"/>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477250" y="603504"/>
            <a:ext cx="3144774" cy="1645920"/>
          </a:xfrm>
        </p:spPr>
        <p:txBody>
          <a:bodyPr anchor="b">
            <a:noAutofit/>
          </a:bodyPr>
          <a:lstStyle>
            <a:lvl1pPr algn="l">
              <a:lnSpc>
                <a:spcPct val="100000"/>
              </a:lnSpc>
              <a:defRPr sz="3200" b="0">
                <a:solidFill>
                  <a:schemeClr val="tx1"/>
                </a:solidFill>
                <a:latin typeface="+mj-lt"/>
              </a:defRPr>
            </a:lvl1pPr>
          </a:lstStyle>
          <a:p>
            <a:r>
              <a:rPr lang="en-US"/>
              <a:t>Click to edit Master title style</a:t>
            </a:r>
            <a:endParaRPr lang="en-US" dirty="0"/>
          </a:p>
        </p:txBody>
      </p:sp>
      <p:sp>
        <p:nvSpPr>
          <p:cNvPr id="4" name="Text Placeholder 3"/>
          <p:cNvSpPr>
            <a:spLocks noGrp="1"/>
          </p:cNvSpPr>
          <p:nvPr>
            <p:ph type="body" sz="half" idx="2"/>
          </p:nvPr>
        </p:nvSpPr>
        <p:spPr>
          <a:xfrm>
            <a:off x="8477250" y="2386584"/>
            <a:ext cx="3144774" cy="3511296"/>
          </a:xfrm>
        </p:spPr>
        <p:txBody>
          <a:bodyPr>
            <a:normAutofit/>
          </a:bodyPr>
          <a:lstStyle>
            <a:lvl1pPr marL="0" indent="0" algn="l">
              <a:lnSpc>
                <a:spcPct val="110000"/>
              </a:lnSpc>
              <a:spcBef>
                <a:spcPts val="800"/>
              </a:spcBef>
              <a:buNone/>
              <a:defRPr sz="18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19880866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E94681D-2A4C-4A8D-B9B5-31D440D0328D}"/>
              </a:ext>
            </a:extLst>
          </p:cNvPr>
          <p:cNvSpPr/>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p:cNvSpPr/>
          <p:nvPr/>
        </p:nvSpPr>
        <p:spPr>
          <a:xfrm>
            <a:off x="234696" y="237744"/>
            <a:ext cx="11722608" cy="6382512"/>
          </a:xfrm>
          <a:prstGeom prst="rect">
            <a:avLst/>
          </a:prstGeom>
          <a:solidFill>
            <a:schemeClr val="bg1">
              <a:lumMod val="75000"/>
              <a:alpha val="60000"/>
            </a:schemeClr>
          </a:solidFill>
          <a:ln w="6350" cap="flat" cmpd="sng" algn="ctr">
            <a:noFill/>
            <a:prstDash val="solid"/>
          </a:ln>
          <a:effectLst>
            <a:softEdge rad="0"/>
          </a:effectLst>
        </p:spPr>
      </p:sp>
      <p:sp>
        <p:nvSpPr>
          <p:cNvPr id="8" name="Rectangle 7"/>
          <p:cNvSpPr/>
          <p:nvPr/>
        </p:nvSpPr>
        <p:spPr>
          <a:xfrm>
            <a:off x="371856" y="374904"/>
            <a:ext cx="11448288" cy="6108192"/>
          </a:xfrm>
          <a:prstGeom prst="rect">
            <a:avLst/>
          </a:prstGeom>
          <a:noFill/>
          <a:ln w="6350" cap="sq" cmpd="sng" algn="ctr">
            <a:solidFill>
              <a:schemeClr val="tx1">
                <a:lumMod val="85000"/>
                <a:lumOff val="15000"/>
              </a:schemeClr>
            </a:solidFill>
            <a:prstDash val="solid"/>
            <a:miter lim="800000"/>
          </a:ln>
          <a:effectLst/>
        </p:spPr>
      </p:sp>
      <p:sp>
        <p:nvSpPr>
          <p:cNvPr id="2" name="Title Placeholder 1"/>
          <p:cNvSpPr>
            <a:spLocks noGrp="1"/>
          </p:cNvSpPr>
          <p:nvPr>
            <p:ph type="title"/>
          </p:nvPr>
        </p:nvSpPr>
        <p:spPr>
          <a:xfrm>
            <a:off x="1066800" y="642594"/>
            <a:ext cx="10058400" cy="137160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6800" y="2103120"/>
            <a:ext cx="10058400" cy="38496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56794" y="6035040"/>
            <a:ext cx="2893045"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F6FA2B21-3FCD-4721-B95C-427943F61125}" type="datetime1">
              <a:rPr lang="en-US" smtClean="0"/>
              <a:t>6/28/2025</a:t>
            </a:fld>
            <a:endParaRPr lang="en-US" dirty="0"/>
          </a:p>
        </p:txBody>
      </p:sp>
      <p:sp>
        <p:nvSpPr>
          <p:cNvPr id="5" name="Footer Placeholder 4"/>
          <p:cNvSpPr>
            <a:spLocks noGrp="1"/>
          </p:cNvSpPr>
          <p:nvPr>
            <p:ph type="ftr" sz="quarter" idx="3"/>
          </p:nvPr>
        </p:nvSpPr>
        <p:spPr>
          <a:xfrm>
            <a:off x="1066800" y="6035040"/>
            <a:ext cx="5816600" cy="365760"/>
          </a:xfrm>
          <a:prstGeom prst="rect">
            <a:avLst/>
          </a:prstGeom>
        </p:spPr>
        <p:txBody>
          <a:bodyPr vert="horz" lIns="91440" tIns="45720" rIns="91440" bIns="45720" rtlCol="0" anchor="b"/>
          <a:lstStyle>
            <a:lvl1pPr algn="l">
              <a:defRPr sz="800">
                <a:solidFill>
                  <a:schemeClr val="tx1">
                    <a:lumMod val="85000"/>
                    <a:lumOff val="15000"/>
                  </a:schemeClr>
                </a:solidFill>
              </a:defRPr>
            </a:lvl1pPr>
          </a:lstStyle>
          <a:p>
            <a:endParaRPr lang="en-US" dirty="0"/>
          </a:p>
        </p:txBody>
      </p:sp>
      <p:sp>
        <p:nvSpPr>
          <p:cNvPr id="6" name="Slide Number Placeholder 5"/>
          <p:cNvSpPr>
            <a:spLocks noGrp="1"/>
          </p:cNvSpPr>
          <p:nvPr>
            <p:ph type="sldNum" sz="quarter" idx="4"/>
          </p:nvPr>
        </p:nvSpPr>
        <p:spPr>
          <a:xfrm>
            <a:off x="10287000" y="6035040"/>
            <a:ext cx="838200" cy="365760"/>
          </a:xfrm>
          <a:prstGeom prst="rect">
            <a:avLst/>
          </a:prstGeom>
        </p:spPr>
        <p:txBody>
          <a:bodyPr vert="horz" lIns="91440" tIns="45720" rIns="91440" bIns="45720" rtlCol="0" anchor="b"/>
          <a:lstStyle>
            <a:lvl1pPr algn="r">
              <a:defRPr sz="800">
                <a:solidFill>
                  <a:schemeClr val="tx1">
                    <a:lumMod val="75000"/>
                    <a:lumOff val="25000"/>
                  </a:schemeClr>
                </a:solidFill>
              </a:defRPr>
            </a:lvl1pPr>
          </a:lstStyle>
          <a:p>
            <a:fld id="{34B7E4EF-A1BD-40F4-AB7B-04F084DD991D}" type="slidenum">
              <a:rPr lang="en-US" smtClean="0"/>
              <a:t>‹#›</a:t>
            </a:fld>
            <a:endParaRPr lang="en-US" dirty="0"/>
          </a:p>
        </p:txBody>
      </p:sp>
    </p:spTree>
    <p:extLst>
      <p:ext uri="{BB962C8B-B14F-4D97-AF65-F5344CB8AC3E}">
        <p14:creationId xmlns:p14="http://schemas.microsoft.com/office/powerpoint/2010/main" val="211640943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Lst>
  <p:hf sldNum="0" hdr="0" ftr="0" dt="0"/>
  <p:txStyles>
    <p:titleStyle>
      <a:lvl1pPr algn="l" defTabSz="914400" rtl="0" eaLnBrk="1" latinLnBrk="0" hangingPunct="1">
        <a:lnSpc>
          <a:spcPct val="90000"/>
        </a:lnSpc>
        <a:spcBef>
          <a:spcPct val="0"/>
        </a:spcBef>
        <a:buNone/>
        <a:defRPr lang="en-US" sz="3600" i="0" kern="1200" cap="none" spc="0" baseline="0" dirty="0">
          <a:solidFill>
            <a:schemeClr val="tx1">
              <a:lumMod val="85000"/>
              <a:lumOff val="15000"/>
            </a:schemeClr>
          </a:solidFill>
          <a:effectLst/>
          <a:latin typeface="+mj-lt"/>
          <a:ea typeface="+mn-ea"/>
          <a:cs typeface="+mn-cs"/>
        </a:defRPr>
      </a:lvl1pPr>
    </p:titleStyle>
    <p:bodyStyle>
      <a:lvl1pPr marL="182880" indent="-182880" algn="l" defTabSz="914400" rtl="0" eaLnBrk="1" latinLnBrk="0" hangingPunct="1">
        <a:lnSpc>
          <a:spcPct val="120000"/>
        </a:lnSpc>
        <a:spcBef>
          <a:spcPts val="900"/>
        </a:spcBef>
        <a:spcAft>
          <a:spcPts val="0"/>
        </a:spcAft>
        <a:buClr>
          <a:schemeClr val="tx1">
            <a:lumMod val="85000"/>
            <a:lumOff val="15000"/>
          </a:schemeClr>
        </a:buClr>
        <a:buFont typeface="Garamond" pitchFamily="18" charset="0"/>
        <a:buChar char="◦"/>
        <a:defRPr sz="1400" kern="1200">
          <a:solidFill>
            <a:schemeClr val="tx1"/>
          </a:solidFill>
          <a:latin typeface="+mn-lt"/>
          <a:ea typeface="+mn-ea"/>
          <a:cs typeface="+mn-cs"/>
        </a:defRPr>
      </a:lvl1pPr>
      <a:lvl2pPr marL="45720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200" kern="1200">
          <a:solidFill>
            <a:schemeClr val="tx1"/>
          </a:solidFill>
          <a:latin typeface="+mn-lt"/>
          <a:ea typeface="+mn-ea"/>
          <a:cs typeface="+mn-cs"/>
        </a:defRPr>
      </a:lvl2pPr>
      <a:lvl3pPr marL="73152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3pPr>
      <a:lvl4pPr marL="100584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4pPr>
      <a:lvl5pPr marL="1280160" indent="-182880" algn="l" defTabSz="914400" rtl="0" eaLnBrk="1" latinLnBrk="0" hangingPunct="1">
        <a:lnSpc>
          <a:spcPct val="100000"/>
        </a:lnSpc>
        <a:spcBef>
          <a:spcPts val="500"/>
        </a:spcBef>
        <a:buClr>
          <a:schemeClr val="tx1">
            <a:lumMod val="85000"/>
            <a:lumOff val="15000"/>
          </a:schemeClr>
        </a:buClr>
        <a:buFont typeface="Garamond" pitchFamily="18" charset="0"/>
        <a:buChar char="◦"/>
        <a:defRPr sz="1100" kern="1200">
          <a:solidFill>
            <a:schemeClr val="tx1"/>
          </a:solidFill>
          <a:latin typeface="+mn-lt"/>
          <a:ea typeface="+mn-ea"/>
          <a:cs typeface="+mn-cs"/>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slideLayout" Target="../slideLayouts/slideLayout2.xml"/><Relationship Id="rId1" Type="http://schemas.openxmlformats.org/officeDocument/2006/relationships/themeOverride" Target="../theme/themeOverride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2" Type="http://schemas.openxmlformats.org/officeDocument/2006/relationships/hyperlink" Target="https://www.techgig.com/files/contest_upload_files/electronics.csv"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2BA1780-A246-4C7F-9267-727EF2F4E785}"/>
              </a:ext>
              <a:ext uri="{C183D7F6-B498-43B3-948B-1728B52AA6E4}">
                <adec:decorative xmlns:adec="http://schemas.microsoft.com/office/drawing/2017/decorative" val="1"/>
              </a:ext>
            </a:extLst>
          </p:cNvPr>
          <p:cNvPicPr>
            <a:picLocks noChangeAspect="1"/>
          </p:cNvPicPr>
          <p:nvPr/>
        </p:nvPicPr>
        <p:blipFill rotWithShape="1">
          <a:blip r:embed="rId3"/>
          <a:srcRect t="3846"/>
          <a:stretch/>
        </p:blipFill>
        <p:spPr>
          <a:xfrm>
            <a:off x="0" y="10"/>
            <a:ext cx="12191979" cy="6857990"/>
          </a:xfrm>
          <a:prstGeom prst="rect">
            <a:avLst/>
          </a:prstGeom>
        </p:spPr>
      </p:pic>
      <p:sp>
        <p:nvSpPr>
          <p:cNvPr id="19" name="Rectangle 18">
            <a:extLst>
              <a:ext uri="{FF2B5EF4-FFF2-40B4-BE49-F238E27FC236}">
                <a16:creationId xmlns:a16="http://schemas.microsoft.com/office/drawing/2014/main" id="{2644B391-9BFE-445C-A9EC-F544BB85FB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37329" y="1808532"/>
            <a:ext cx="5452527" cy="3240936"/>
          </a:xfrm>
          <a:prstGeom prst="rect">
            <a:avLst/>
          </a:prstGeom>
          <a:solidFill>
            <a:schemeClr val="bg1">
              <a:lumMod val="75000"/>
              <a:lumOff val="25000"/>
            </a:schemeClr>
          </a:solidFill>
          <a:ln w="6350" cap="sq" cmpd="sng" algn="ctr">
            <a:noFill/>
            <a:prstDash val="solid"/>
            <a:miter lim="800000"/>
          </a:ln>
          <a:effectLst/>
        </p:spPr>
        <p:txBody>
          <a:bodyPr/>
          <a:lstStyle/>
          <a:p>
            <a:endParaRPr lang="en-IN"/>
          </a:p>
        </p:txBody>
      </p:sp>
      <p:sp>
        <p:nvSpPr>
          <p:cNvPr id="21" name="Rectangle 20">
            <a:extLst>
              <a:ext uri="{FF2B5EF4-FFF2-40B4-BE49-F238E27FC236}">
                <a16:creationId xmlns:a16="http://schemas.microsoft.com/office/drawing/2014/main" id="{80F26E69-87D9-4655-AE7B-280A87AA3C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3272" y="1975104"/>
            <a:ext cx="5120640" cy="2907792"/>
          </a:xfrm>
          <a:prstGeom prst="rect">
            <a:avLst/>
          </a:prstGeom>
          <a:noFill/>
          <a:ln w="6350" cap="sq" cmpd="sng" algn="ctr">
            <a:solidFill>
              <a:schemeClr val="tx1"/>
            </a:solidFill>
            <a:prstDash val="solid"/>
            <a:miter lim="800000"/>
          </a:ln>
          <a:effectLst>
            <a:softEdge rad="0"/>
          </a:effectLst>
        </p:spPr>
        <p:txBody>
          <a:bodyPr/>
          <a:lstStyle/>
          <a:p>
            <a:endParaRPr lang="en-IN"/>
          </a:p>
        </p:txBody>
      </p:sp>
      <p:sp>
        <p:nvSpPr>
          <p:cNvPr id="2" name="Title 1">
            <a:extLst>
              <a:ext uri="{FF2B5EF4-FFF2-40B4-BE49-F238E27FC236}">
                <a16:creationId xmlns:a16="http://schemas.microsoft.com/office/drawing/2014/main" id="{C0D7398C-75E5-4CB0-BA4F-D7D5CF2495D4}"/>
              </a:ext>
            </a:extLst>
          </p:cNvPr>
          <p:cNvSpPr>
            <a:spLocks noGrp="1"/>
          </p:cNvSpPr>
          <p:nvPr>
            <p:ph type="ctrTitle"/>
          </p:nvPr>
        </p:nvSpPr>
        <p:spPr>
          <a:xfrm>
            <a:off x="1276055" y="2350017"/>
            <a:ext cx="4775075" cy="1630906"/>
          </a:xfrm>
        </p:spPr>
        <p:txBody>
          <a:bodyPr>
            <a:normAutofit/>
          </a:bodyPr>
          <a:lstStyle/>
          <a:p>
            <a:r>
              <a:rPr lang="en-US" sz="2400" dirty="0">
                <a:solidFill>
                  <a:schemeClr val="tx1"/>
                </a:solidFill>
                <a:latin typeface="Times New Roman" panose="02020603050405020304" pitchFamily="18" charset="0"/>
                <a:cs typeface="Times New Roman" panose="02020603050405020304" pitchFamily="18" charset="0"/>
              </a:rPr>
              <a:t>Amazon Electronics Sales Data Analysis and Dashboard (Excel/Power BI)</a:t>
            </a:r>
          </a:p>
        </p:txBody>
      </p:sp>
      <p:sp>
        <p:nvSpPr>
          <p:cNvPr id="3" name="Subtitle 2">
            <a:extLst>
              <a:ext uri="{FF2B5EF4-FFF2-40B4-BE49-F238E27FC236}">
                <a16:creationId xmlns:a16="http://schemas.microsoft.com/office/drawing/2014/main" id="{5C5BFB45-FC34-495C-9C68-F9641246C2EE}"/>
              </a:ext>
            </a:extLst>
          </p:cNvPr>
          <p:cNvSpPr>
            <a:spLocks noGrp="1"/>
          </p:cNvSpPr>
          <p:nvPr>
            <p:ph type="subTitle" idx="1"/>
          </p:nvPr>
        </p:nvSpPr>
        <p:spPr>
          <a:xfrm>
            <a:off x="1276055" y="3903406"/>
            <a:ext cx="4819945" cy="884904"/>
          </a:xfrm>
        </p:spPr>
        <p:txBody>
          <a:bodyPr>
            <a:normAutofit fontScale="70000" lnSpcReduction="20000"/>
          </a:bodyPr>
          <a:lstStyle/>
          <a:p>
            <a:r>
              <a:rPr lang="en-IN" dirty="0"/>
              <a:t>Aman Jawalekar</a:t>
            </a:r>
          </a:p>
          <a:p>
            <a:r>
              <a:rPr lang="en-IN" dirty="0"/>
              <a:t> Tanisha Singh Rathore</a:t>
            </a:r>
          </a:p>
          <a:p>
            <a:r>
              <a:rPr lang="en-IN" dirty="0"/>
              <a:t> Mohmaad Talha M</a:t>
            </a:r>
          </a:p>
          <a:p>
            <a:r>
              <a:rPr lang="en-IN" dirty="0"/>
              <a:t> Mohammed Aafaq Adeel PS</a:t>
            </a:r>
            <a:endParaRPr lang="en-US" dirty="0">
              <a:solidFill>
                <a:schemeClr val="tx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52082915"/>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8F27C2-2C46-FAAE-FED7-B0126F713A6F}"/>
              </a:ext>
            </a:extLst>
          </p:cNvPr>
          <p:cNvSpPr>
            <a:spLocks noGrp="1"/>
          </p:cNvSpPr>
          <p:nvPr>
            <p:ph type="title"/>
          </p:nvPr>
        </p:nvSpPr>
        <p:spPr>
          <a:xfrm>
            <a:off x="496529" y="327962"/>
            <a:ext cx="10058400" cy="1371600"/>
          </a:xfrm>
        </p:spPr>
        <p:txBody>
          <a:bodyPr/>
          <a:lstStyle/>
          <a:p>
            <a:r>
              <a:rPr lang="en-US" dirty="0">
                <a:latin typeface="Times New Roman" panose="02020603050405020304" pitchFamily="18" charset="0"/>
                <a:cs typeface="Times New Roman" panose="02020603050405020304" pitchFamily="18" charset="0"/>
              </a:rPr>
              <a:t>Conclusion</a:t>
            </a:r>
            <a:r>
              <a:rPr lang="en-US" dirty="0"/>
              <a:t>:</a:t>
            </a:r>
            <a:endParaRPr lang="en-IN" dirty="0"/>
          </a:p>
        </p:txBody>
      </p:sp>
      <p:sp>
        <p:nvSpPr>
          <p:cNvPr id="3" name="Content Placeholder 2">
            <a:extLst>
              <a:ext uri="{FF2B5EF4-FFF2-40B4-BE49-F238E27FC236}">
                <a16:creationId xmlns:a16="http://schemas.microsoft.com/office/drawing/2014/main" id="{0F98F96F-350B-C891-0714-51DBBCA22FAC}"/>
              </a:ext>
            </a:extLst>
          </p:cNvPr>
          <p:cNvSpPr>
            <a:spLocks noGrp="1"/>
          </p:cNvSpPr>
          <p:nvPr>
            <p:ph idx="1"/>
          </p:nvPr>
        </p:nvSpPr>
        <p:spPr>
          <a:xfrm>
            <a:off x="401632" y="1543666"/>
            <a:ext cx="11416742" cy="4842888"/>
          </a:xfrm>
        </p:spPr>
        <p:txBody>
          <a:bodyPr>
            <a:normAutofit/>
          </a:bodyPr>
          <a:lstStyle/>
          <a:p>
            <a:pPr marL="342900" indent="-342900">
              <a:buFont typeface="+mj-lt"/>
              <a:buAutoNum type="arabicPeriod"/>
            </a:pPr>
            <a:r>
              <a:rPr lang="en-US" dirty="0"/>
              <a:t>This project successfully dissected over a million records of electronic product sales to uncover patterns, behaviors, and strategic levers hidden in the data. Using a structured approach—data cleaning, exploratory analysis, and interactive visualization—the team transformed raw historical records into actionable business intelligence.</a:t>
            </a:r>
          </a:p>
          <a:p>
            <a:pPr marL="342900" indent="-342900">
              <a:buFont typeface="+mj-lt"/>
              <a:buAutoNum type="arabicPeriod"/>
            </a:pPr>
            <a:r>
              <a:rPr lang="en-US" dirty="0"/>
              <a:t>Key findings revealed the dominance of product categories like Headphones, a strong seasonal surge in sales during January and December, and nuanced gender-based preferences in product engagement. However, data inconsistencies such as generic brand labeling (“Random”) limited the full potential of brand-level insights.</a:t>
            </a:r>
          </a:p>
          <a:p>
            <a:pPr marL="342900" indent="-342900">
              <a:buFont typeface="+mj-lt"/>
              <a:buAutoNum type="arabicPeriod"/>
            </a:pPr>
            <a:r>
              <a:rPr lang="en-US" dirty="0"/>
              <a:t>The Power BI dashboard and Excel models built during the project enabled interactive exploration of KPIs like total sales, top categories, monthly trends, and customer ratings. These tools not only visualized the data but answered critical business questions—</a:t>
            </a:r>
            <a:r>
              <a:rPr lang="en-US" i="1" dirty="0"/>
              <a:t>when to sell, what to push, and whom to target</a:t>
            </a:r>
            <a:r>
              <a:rPr lang="en-US" dirty="0"/>
              <a:t>.</a:t>
            </a:r>
          </a:p>
          <a:p>
            <a:pPr marL="342900" indent="-342900">
              <a:buFont typeface="+mj-lt"/>
              <a:buAutoNum type="arabicPeriod"/>
            </a:pPr>
            <a:r>
              <a:rPr lang="en-US" dirty="0"/>
              <a:t>Furthermore, recommendations for future improvements, from brand data hygiene to targeted campaigns during slow months, offer a roadmap to enhance sales strategy and data quality.</a:t>
            </a:r>
          </a:p>
          <a:p>
            <a:r>
              <a:rPr lang="en-US" dirty="0"/>
              <a:t>This project bridges data analysis with business impact, proving that with the right lens, even historical data can illuminate future opportunities.</a:t>
            </a:r>
          </a:p>
        </p:txBody>
      </p:sp>
    </p:spTree>
    <p:extLst>
      <p:ext uri="{BB962C8B-B14F-4D97-AF65-F5344CB8AC3E}">
        <p14:creationId xmlns:p14="http://schemas.microsoft.com/office/powerpoint/2010/main" val="6943373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13D8A-3667-4A2F-332F-F564AD01683A}"/>
              </a:ext>
            </a:extLst>
          </p:cNvPr>
          <p:cNvSpPr>
            <a:spLocks noGrp="1"/>
          </p:cNvSpPr>
          <p:nvPr>
            <p:ph type="title"/>
          </p:nvPr>
        </p:nvSpPr>
        <p:spPr>
          <a:xfrm>
            <a:off x="5009536" y="2343575"/>
            <a:ext cx="3672348" cy="1371600"/>
          </a:xfrm>
        </p:spPr>
        <p:txBody>
          <a:bodyPr/>
          <a:lstStyle/>
          <a:p>
            <a:r>
              <a:rPr lang="en-US" dirty="0">
                <a:latin typeface="Times New Roman" panose="02020603050405020304" pitchFamily="18" charset="0"/>
                <a:cs typeface="Times New Roman" panose="02020603050405020304" pitchFamily="18" charset="0"/>
              </a:rPr>
              <a:t>Thank You</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3553073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B8085-1FFF-44DD-A144-D794D923CF00}"/>
              </a:ext>
            </a:extLst>
          </p:cNvPr>
          <p:cNvSpPr>
            <a:spLocks noGrp="1"/>
          </p:cNvSpPr>
          <p:nvPr>
            <p:ph type="title"/>
          </p:nvPr>
        </p:nvSpPr>
        <p:spPr>
          <a:xfrm>
            <a:off x="1066800" y="642594"/>
            <a:ext cx="10058400" cy="1371600"/>
          </a:xfrm>
        </p:spPr>
        <p:txBody>
          <a:bodyPr>
            <a:normAutofit/>
          </a:bodyPr>
          <a:lstStyle/>
          <a:p>
            <a:pPr algn="ctr"/>
            <a:r>
              <a:rPr lang="en-IN" sz="3600" spc="50" dirty="0">
                <a:latin typeface="Times New Roman" panose="02020603050405020304" pitchFamily="18" charset="0"/>
                <a:cs typeface="Times New Roman" panose="02020603050405020304" pitchFamily="18" charset="0"/>
              </a:rPr>
              <a:t>Problem</a:t>
            </a:r>
            <a:r>
              <a:rPr lang="en-IN" sz="3600" spc="-125" dirty="0">
                <a:latin typeface="Times New Roman" panose="02020603050405020304" pitchFamily="18" charset="0"/>
                <a:cs typeface="Times New Roman" panose="02020603050405020304" pitchFamily="18" charset="0"/>
              </a:rPr>
              <a:t> </a:t>
            </a:r>
            <a:r>
              <a:rPr lang="en-IN" sz="3600" spc="70" dirty="0">
                <a:latin typeface="Times New Roman" panose="02020603050405020304" pitchFamily="18" charset="0"/>
                <a:cs typeface="Times New Roman" panose="02020603050405020304" pitchFamily="18" charset="0"/>
              </a:rPr>
              <a:t>Statement</a:t>
            </a:r>
            <a:endParaRPr lang="en-US" dirty="0">
              <a:latin typeface="Times New Roman" panose="02020603050405020304" pitchFamily="18" charset="0"/>
              <a:cs typeface="Times New Roman" panose="02020603050405020304" pitchFamily="18" charset="0"/>
            </a:endParaRPr>
          </a:p>
        </p:txBody>
      </p:sp>
      <p:graphicFrame>
        <p:nvGraphicFramePr>
          <p:cNvPr id="5" name="Content Placeholder 2" descr="SmartArt Process Diagram">
            <a:extLst>
              <a:ext uri="{FF2B5EF4-FFF2-40B4-BE49-F238E27FC236}">
                <a16:creationId xmlns:a16="http://schemas.microsoft.com/office/drawing/2014/main" id="{60233515-42BF-4401-AB7F-458C06159D34}"/>
              </a:ext>
            </a:extLst>
          </p:cNvPr>
          <p:cNvGraphicFramePr>
            <a:graphicFrameLocks noGrp="1"/>
          </p:cNvGraphicFramePr>
          <p:nvPr>
            <p:ph idx="1"/>
            <p:extLst>
              <p:ext uri="{D42A27DB-BD31-4B8C-83A1-F6EECF244321}">
                <p14:modId xmlns:p14="http://schemas.microsoft.com/office/powerpoint/2010/main" val="54324400"/>
              </p:ext>
            </p:extLst>
          </p:nvPr>
        </p:nvGraphicFramePr>
        <p:xfrm>
          <a:off x="1066800" y="2014194"/>
          <a:ext cx="10058400" cy="427845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TextBox 2">
            <a:extLst>
              <a:ext uri="{FF2B5EF4-FFF2-40B4-BE49-F238E27FC236}">
                <a16:creationId xmlns:a16="http://schemas.microsoft.com/office/drawing/2014/main" id="{794E82C0-A7EE-57FA-72A8-341AF30685BA}"/>
              </a:ext>
            </a:extLst>
          </p:cNvPr>
          <p:cNvSpPr txBox="1"/>
          <p:nvPr/>
        </p:nvSpPr>
        <p:spPr>
          <a:xfrm>
            <a:off x="1199534" y="2014194"/>
            <a:ext cx="9925665" cy="923330"/>
          </a:xfrm>
          <a:prstGeom prst="rect">
            <a:avLst/>
          </a:prstGeom>
          <a:noFill/>
        </p:spPr>
        <p:txBody>
          <a:bodyPr wrap="square" rtlCol="0">
            <a:spAutoFit/>
          </a:bodyPr>
          <a:lstStyle/>
          <a:p>
            <a:pPr lvl="0" algn="just"/>
            <a:r>
              <a:rPr lang="en-US" b="0" i="0" dirty="0">
                <a:effectLst/>
                <a:latin typeface="-apple-system"/>
              </a:rPr>
              <a:t>Analyze a company’s historical sales data to identify key revenue drivers, seasonal trends, and suggest actionable improvements. Visualize insights through interactive dashboards. Week-wise &amp; Role-wise Task Allocation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37735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1DEC43-F404-52A5-8EF0-830412F9273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 Collection</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E772A85-DB29-6BCC-B166-CD84B7A65688}"/>
              </a:ext>
            </a:extLst>
          </p:cNvPr>
          <p:cNvSpPr>
            <a:spLocks noGrp="1"/>
          </p:cNvSpPr>
          <p:nvPr>
            <p:ph idx="1"/>
          </p:nvPr>
        </p:nvSpPr>
        <p:spPr/>
        <p:txBody>
          <a:bodyPr>
            <a:normAutofit/>
          </a:bodyPr>
          <a:lstStyle/>
          <a:p>
            <a:pPr>
              <a:buFont typeface="Wingdings" panose="05000000000000000000" pitchFamily="2" charset="2"/>
              <a:buChar char="Ø"/>
            </a:pPr>
            <a:r>
              <a:rPr lang="en-US" sz="2000" b="0" i="0" dirty="0">
                <a:solidFill>
                  <a:srgbClr val="3C4043"/>
                </a:solidFill>
                <a:effectLst/>
                <a:latin typeface="Inter"/>
              </a:rPr>
              <a:t>This dataset was used in a data science contest by Capgemini. The main concept was to build a product recommendation </a:t>
            </a:r>
            <a:r>
              <a:rPr lang="en-US" sz="2000" b="0" i="0" dirty="0" err="1">
                <a:solidFill>
                  <a:srgbClr val="3C4043"/>
                </a:solidFill>
                <a:effectLst/>
                <a:latin typeface="Inter"/>
              </a:rPr>
              <a:t>system.The</a:t>
            </a:r>
            <a:r>
              <a:rPr lang="en-US" sz="2000" b="0" i="0" dirty="0">
                <a:solidFill>
                  <a:srgbClr val="3C4043"/>
                </a:solidFill>
                <a:effectLst/>
                <a:latin typeface="Inter"/>
              </a:rPr>
              <a:t> dataset gives us electronics sales data at Amazon. It contains user ratings for various electronics items sold, along with category of each item and time of sell.</a:t>
            </a:r>
          </a:p>
          <a:p>
            <a:pPr>
              <a:buFont typeface="Wingdings" panose="05000000000000000000" pitchFamily="2" charset="2"/>
              <a:buChar char="Ø"/>
            </a:pPr>
            <a:r>
              <a:rPr lang="en-US" sz="2000" b="0" i="0" dirty="0">
                <a:solidFill>
                  <a:srgbClr val="3C4043"/>
                </a:solidFill>
                <a:effectLst/>
                <a:latin typeface="Inter"/>
              </a:rPr>
              <a:t>The dataset gives us electronics sales data at Amazon. It contains user ratings for various electronics items sold, along with category of each item and time of sell.</a:t>
            </a:r>
            <a:endParaRPr lang="en-US" sz="16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Dataset – </a:t>
            </a:r>
            <a:r>
              <a:rPr lang="en-IN" sz="2000" b="0" i="0" u="none" strike="noStrike" dirty="0">
                <a:solidFill>
                  <a:srgbClr val="202124"/>
                </a:solidFill>
                <a:effectLst/>
                <a:latin typeface="Inter"/>
                <a:hlinkClick r:id="rId2"/>
              </a:rPr>
              <a:t>https://www.techgig.com/files/contest_upload_files/electronics.csv</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993958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DE69E1-D221-C6DF-8E2F-2F173F9EA30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Data</a:t>
            </a:r>
            <a:r>
              <a:rPr lang="en-US" dirty="0"/>
              <a:t> </a:t>
            </a:r>
            <a:r>
              <a:rPr lang="en-US" dirty="0">
                <a:latin typeface="Times New Roman" panose="02020603050405020304" pitchFamily="18" charset="0"/>
                <a:cs typeface="Times New Roman" panose="02020603050405020304" pitchFamily="18" charset="0"/>
              </a:rPr>
              <a:t>Pre-Processing</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928CA03-DE12-EED9-50E3-255B9F103CA9}"/>
              </a:ext>
            </a:extLst>
          </p:cNvPr>
          <p:cNvSpPr>
            <a:spLocks noGrp="1"/>
          </p:cNvSpPr>
          <p:nvPr>
            <p:ph idx="1"/>
          </p:nvPr>
        </p:nvSpPr>
        <p:spPr/>
        <p:txBody>
          <a:bodyPr>
            <a:normAutofit/>
          </a:bodyPr>
          <a:lstStyle/>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Handling missing values by dropping rows with missing data.</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Dropping unnecessary columns from the </a:t>
            </a:r>
            <a:r>
              <a:rPr lang="en-US" sz="1600" dirty="0" err="1">
                <a:latin typeface="Times New Roman" panose="02020603050405020304" pitchFamily="18" charset="0"/>
                <a:cs typeface="Times New Roman" panose="02020603050405020304" pitchFamily="18" charset="0"/>
              </a:rPr>
              <a:t>dataframe</a:t>
            </a:r>
            <a:r>
              <a:rPr lang="en-US" sz="16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Adding new column called </a:t>
            </a:r>
            <a:r>
              <a:rPr lang="en-US" sz="1600" dirty="0" err="1">
                <a:latin typeface="Times New Roman" panose="02020603050405020304" pitchFamily="18" charset="0"/>
                <a:cs typeface="Times New Roman" panose="02020603050405020304" pitchFamily="18" charset="0"/>
              </a:rPr>
              <a:t>Day,Month,Year</a:t>
            </a:r>
            <a:r>
              <a:rPr lang="en-US" sz="1600" dirty="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Adding new column weekday.</a:t>
            </a:r>
          </a:p>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Created a new Dataset.</a:t>
            </a: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308A1CCD-6837-24E9-BE5B-0527EA7145F2}"/>
              </a:ext>
            </a:extLst>
          </p:cNvPr>
          <p:cNvPicPr>
            <a:picLocks noChangeAspect="1"/>
          </p:cNvPicPr>
          <p:nvPr/>
        </p:nvPicPr>
        <p:blipFill>
          <a:blip r:embed="rId2"/>
          <a:stretch>
            <a:fillRect/>
          </a:stretch>
        </p:blipFill>
        <p:spPr>
          <a:xfrm>
            <a:off x="6435072" y="2613848"/>
            <a:ext cx="4508231" cy="3050079"/>
          </a:xfrm>
          <a:prstGeom prst="rect">
            <a:avLst/>
          </a:prstGeom>
        </p:spPr>
      </p:pic>
    </p:spTree>
    <p:extLst>
      <p:ext uri="{BB962C8B-B14F-4D97-AF65-F5344CB8AC3E}">
        <p14:creationId xmlns:p14="http://schemas.microsoft.com/office/powerpoint/2010/main" val="30785442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DAE47E-A685-B81C-6D0E-B9B83AEF121C}"/>
              </a:ext>
            </a:extLst>
          </p:cNvPr>
          <p:cNvSpPr>
            <a:spLocks noGrp="1"/>
          </p:cNvSpPr>
          <p:nvPr>
            <p:ph type="title"/>
          </p:nvPr>
        </p:nvSpPr>
        <p:spPr>
          <a:xfrm>
            <a:off x="331631" y="436513"/>
            <a:ext cx="5491316" cy="891238"/>
          </a:xfrm>
        </p:spPr>
        <p:txBody>
          <a:bodyPr/>
          <a:lstStyle/>
          <a:p>
            <a:r>
              <a:rPr lang="en-US" dirty="0">
                <a:latin typeface="Times New Roman" panose="02020603050405020304" pitchFamily="18" charset="0"/>
                <a:cs typeface="Times New Roman" panose="02020603050405020304" pitchFamily="18" charset="0"/>
              </a:rPr>
              <a:t>Exploratory Data Analysis</a:t>
            </a:r>
            <a:endParaRPr lang="en-IN"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F97A4976-3BE2-3EE5-E536-11A082E3AD41}"/>
              </a:ext>
            </a:extLst>
          </p:cNvPr>
          <p:cNvPicPr>
            <a:picLocks noChangeAspect="1"/>
          </p:cNvPicPr>
          <p:nvPr/>
        </p:nvPicPr>
        <p:blipFill>
          <a:blip r:embed="rId2"/>
          <a:stretch>
            <a:fillRect/>
          </a:stretch>
        </p:blipFill>
        <p:spPr>
          <a:xfrm>
            <a:off x="7847278" y="3535573"/>
            <a:ext cx="3858424" cy="2804652"/>
          </a:xfrm>
          <a:prstGeom prst="rect">
            <a:avLst/>
          </a:prstGeom>
        </p:spPr>
      </p:pic>
      <p:pic>
        <p:nvPicPr>
          <p:cNvPr id="11" name="Picture 10">
            <a:extLst>
              <a:ext uri="{FF2B5EF4-FFF2-40B4-BE49-F238E27FC236}">
                <a16:creationId xmlns:a16="http://schemas.microsoft.com/office/drawing/2014/main" id="{CED1A016-9FEC-B793-BEFC-81CBE3C613B3}"/>
              </a:ext>
            </a:extLst>
          </p:cNvPr>
          <p:cNvPicPr>
            <a:picLocks noChangeAspect="1"/>
          </p:cNvPicPr>
          <p:nvPr/>
        </p:nvPicPr>
        <p:blipFill>
          <a:blip r:embed="rId3"/>
          <a:stretch>
            <a:fillRect/>
          </a:stretch>
        </p:blipFill>
        <p:spPr>
          <a:xfrm>
            <a:off x="7847277" y="517775"/>
            <a:ext cx="3858425" cy="2638380"/>
          </a:xfrm>
          <a:prstGeom prst="rect">
            <a:avLst/>
          </a:prstGeom>
        </p:spPr>
      </p:pic>
      <p:pic>
        <p:nvPicPr>
          <p:cNvPr id="13" name="Picture 12">
            <a:extLst>
              <a:ext uri="{FF2B5EF4-FFF2-40B4-BE49-F238E27FC236}">
                <a16:creationId xmlns:a16="http://schemas.microsoft.com/office/drawing/2014/main" id="{34ADF668-098B-D164-31F9-5A3279193B5F}"/>
              </a:ext>
            </a:extLst>
          </p:cNvPr>
          <p:cNvPicPr>
            <a:picLocks noChangeAspect="1"/>
          </p:cNvPicPr>
          <p:nvPr/>
        </p:nvPicPr>
        <p:blipFill>
          <a:blip r:embed="rId4"/>
          <a:stretch>
            <a:fillRect/>
          </a:stretch>
        </p:blipFill>
        <p:spPr>
          <a:xfrm>
            <a:off x="331631" y="1488358"/>
            <a:ext cx="7169527" cy="4426975"/>
          </a:xfrm>
          <a:prstGeom prst="rect">
            <a:avLst/>
          </a:prstGeom>
        </p:spPr>
      </p:pic>
    </p:spTree>
    <p:extLst>
      <p:ext uri="{BB962C8B-B14F-4D97-AF65-F5344CB8AC3E}">
        <p14:creationId xmlns:p14="http://schemas.microsoft.com/office/powerpoint/2010/main" val="3610745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F7F2B1-EFA5-018B-E12B-03687B1B5A8D}"/>
              </a:ext>
            </a:extLst>
          </p:cNvPr>
          <p:cNvSpPr>
            <a:spLocks noGrp="1"/>
          </p:cNvSpPr>
          <p:nvPr>
            <p:ph type="title"/>
          </p:nvPr>
        </p:nvSpPr>
        <p:spPr>
          <a:xfrm>
            <a:off x="575187" y="373627"/>
            <a:ext cx="10058400" cy="1371600"/>
          </a:xfrm>
        </p:spPr>
        <p:txBody>
          <a:bodyPr/>
          <a:lstStyle/>
          <a:p>
            <a:r>
              <a:rPr lang="en-IN" dirty="0">
                <a:latin typeface="Times New Roman" panose="02020603050405020304" pitchFamily="18" charset="0"/>
                <a:cs typeface="Times New Roman" panose="02020603050405020304" pitchFamily="18" charset="0"/>
              </a:rPr>
              <a:t>Pivot Table</a:t>
            </a:r>
          </a:p>
        </p:txBody>
      </p:sp>
      <p:pic>
        <p:nvPicPr>
          <p:cNvPr id="7" name="Content Placeholder 6">
            <a:extLst>
              <a:ext uri="{FF2B5EF4-FFF2-40B4-BE49-F238E27FC236}">
                <a16:creationId xmlns:a16="http://schemas.microsoft.com/office/drawing/2014/main" id="{561B2863-FA30-A942-3D36-223E9931FC01}"/>
              </a:ext>
            </a:extLst>
          </p:cNvPr>
          <p:cNvPicPr>
            <a:picLocks noGrp="1" noChangeAspect="1"/>
          </p:cNvPicPr>
          <p:nvPr>
            <p:ph idx="1"/>
          </p:nvPr>
        </p:nvPicPr>
        <p:blipFill>
          <a:blip r:embed="rId2"/>
          <a:stretch>
            <a:fillRect/>
          </a:stretch>
        </p:blipFill>
        <p:spPr>
          <a:xfrm>
            <a:off x="575187" y="3429000"/>
            <a:ext cx="4068895" cy="2778277"/>
          </a:xfrm>
        </p:spPr>
      </p:pic>
      <p:pic>
        <p:nvPicPr>
          <p:cNvPr id="9" name="Picture 8">
            <a:extLst>
              <a:ext uri="{FF2B5EF4-FFF2-40B4-BE49-F238E27FC236}">
                <a16:creationId xmlns:a16="http://schemas.microsoft.com/office/drawing/2014/main" id="{A6044CBB-BDB4-700D-4DC0-8F87F89AAE0B}"/>
              </a:ext>
            </a:extLst>
          </p:cNvPr>
          <p:cNvPicPr>
            <a:picLocks noChangeAspect="1"/>
          </p:cNvPicPr>
          <p:nvPr/>
        </p:nvPicPr>
        <p:blipFill>
          <a:blip r:embed="rId3"/>
          <a:stretch>
            <a:fillRect/>
          </a:stretch>
        </p:blipFill>
        <p:spPr>
          <a:xfrm>
            <a:off x="4965288" y="373627"/>
            <a:ext cx="6243485" cy="3178411"/>
          </a:xfrm>
          <a:prstGeom prst="rect">
            <a:avLst/>
          </a:prstGeom>
        </p:spPr>
      </p:pic>
      <p:pic>
        <p:nvPicPr>
          <p:cNvPr id="11" name="Picture 10">
            <a:extLst>
              <a:ext uri="{FF2B5EF4-FFF2-40B4-BE49-F238E27FC236}">
                <a16:creationId xmlns:a16="http://schemas.microsoft.com/office/drawing/2014/main" id="{FF3F6779-5BCE-DFDC-2438-AC0E76930294}"/>
              </a:ext>
            </a:extLst>
          </p:cNvPr>
          <p:cNvPicPr>
            <a:picLocks noChangeAspect="1"/>
          </p:cNvPicPr>
          <p:nvPr/>
        </p:nvPicPr>
        <p:blipFill>
          <a:blip r:embed="rId4"/>
          <a:stretch>
            <a:fillRect/>
          </a:stretch>
        </p:blipFill>
        <p:spPr>
          <a:xfrm>
            <a:off x="5312181" y="3706096"/>
            <a:ext cx="5321406" cy="2734056"/>
          </a:xfrm>
          <a:prstGeom prst="rect">
            <a:avLst/>
          </a:prstGeom>
        </p:spPr>
      </p:pic>
    </p:spTree>
    <p:extLst>
      <p:ext uri="{BB962C8B-B14F-4D97-AF65-F5344CB8AC3E}">
        <p14:creationId xmlns:p14="http://schemas.microsoft.com/office/powerpoint/2010/main" val="37143547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29F8F5-6FA2-8E05-9A55-B566E794D846}"/>
              </a:ext>
            </a:extLst>
          </p:cNvPr>
          <p:cNvSpPr>
            <a:spLocks noGrp="1"/>
          </p:cNvSpPr>
          <p:nvPr>
            <p:ph type="title"/>
          </p:nvPr>
        </p:nvSpPr>
        <p:spPr>
          <a:xfrm>
            <a:off x="663677" y="504942"/>
            <a:ext cx="10058400" cy="1371600"/>
          </a:xfrm>
        </p:spPr>
        <p:txBody>
          <a:bodyPr/>
          <a:lstStyle/>
          <a:p>
            <a:r>
              <a:rPr lang="en-US" dirty="0">
                <a:latin typeface="Times New Roman" panose="02020603050405020304" pitchFamily="18" charset="0"/>
                <a:cs typeface="Times New Roman" panose="02020603050405020304" pitchFamily="18" charset="0"/>
              </a:rPr>
              <a:t>Power BI:</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58C9FCE-7E2A-82C0-78E9-2025BC2EF645}"/>
              </a:ext>
            </a:extLst>
          </p:cNvPr>
          <p:cNvSpPr>
            <a:spLocks noGrp="1"/>
          </p:cNvSpPr>
          <p:nvPr>
            <p:ph idx="1"/>
          </p:nvPr>
        </p:nvSpPr>
        <p:spPr>
          <a:xfrm>
            <a:off x="889819" y="1434526"/>
            <a:ext cx="9581536" cy="3756905"/>
          </a:xfrm>
        </p:spPr>
        <p:txBody>
          <a:bodyPr>
            <a:normAutofit/>
          </a:bodyPr>
          <a:lstStyle/>
          <a:p>
            <a:pPr>
              <a:buFont typeface="Wingdings" panose="05000000000000000000" pitchFamily="2" charset="2"/>
              <a:buChar char="Ø"/>
            </a:pPr>
            <a:r>
              <a:rPr lang="en-US" sz="1600" dirty="0">
                <a:latin typeface="Times New Roman" panose="02020603050405020304" pitchFamily="18" charset="0"/>
                <a:cs typeface="Times New Roman" panose="02020603050405020304" pitchFamily="18" charset="0"/>
              </a:rPr>
              <a:t>Customer Demographics</a:t>
            </a:r>
            <a:endParaRPr lang="en-IN" sz="16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D4124F8-4263-0E65-7EEB-472D145BE60F}"/>
              </a:ext>
            </a:extLst>
          </p:cNvPr>
          <p:cNvPicPr>
            <a:picLocks noChangeAspect="1"/>
          </p:cNvPicPr>
          <p:nvPr/>
        </p:nvPicPr>
        <p:blipFill>
          <a:blip r:embed="rId2"/>
          <a:stretch>
            <a:fillRect/>
          </a:stretch>
        </p:blipFill>
        <p:spPr>
          <a:xfrm>
            <a:off x="2500679" y="1876542"/>
            <a:ext cx="7385175" cy="4169861"/>
          </a:xfrm>
          <a:prstGeom prst="rect">
            <a:avLst/>
          </a:prstGeom>
        </p:spPr>
      </p:pic>
    </p:spTree>
    <p:extLst>
      <p:ext uri="{BB962C8B-B14F-4D97-AF65-F5344CB8AC3E}">
        <p14:creationId xmlns:p14="http://schemas.microsoft.com/office/powerpoint/2010/main" val="5407218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747EE4-D8DE-75EA-276A-87314E685DE0}"/>
              </a:ext>
            </a:extLst>
          </p:cNvPr>
          <p:cNvSpPr>
            <a:spLocks noGrp="1"/>
          </p:cNvSpPr>
          <p:nvPr>
            <p:ph type="title"/>
          </p:nvPr>
        </p:nvSpPr>
        <p:spPr>
          <a:xfrm>
            <a:off x="703006" y="445949"/>
            <a:ext cx="9434052" cy="547109"/>
          </a:xfrm>
        </p:spPr>
        <p:txBody>
          <a:bodyPr>
            <a:normAutofit fontScale="90000"/>
          </a:bodyPr>
          <a:lstStyle/>
          <a:p>
            <a:r>
              <a:rPr lang="en-US" dirty="0">
                <a:latin typeface="Times New Roman" panose="02020603050405020304" pitchFamily="18" charset="0"/>
                <a:cs typeface="Times New Roman" panose="02020603050405020304" pitchFamily="18" charset="0"/>
              </a:rPr>
              <a:t>Brand Performance</a:t>
            </a:r>
            <a:endParaRPr lang="en-IN"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C5CF33EE-44BB-E3C7-7AC7-21A5C47E072E}"/>
              </a:ext>
            </a:extLst>
          </p:cNvPr>
          <p:cNvPicPr>
            <a:picLocks noChangeAspect="1"/>
          </p:cNvPicPr>
          <p:nvPr/>
        </p:nvPicPr>
        <p:blipFill>
          <a:blip r:embed="rId2"/>
          <a:stretch>
            <a:fillRect/>
          </a:stretch>
        </p:blipFill>
        <p:spPr>
          <a:xfrm>
            <a:off x="1430594" y="1131749"/>
            <a:ext cx="9434052" cy="5308436"/>
          </a:xfrm>
          <a:prstGeom prst="rect">
            <a:avLst/>
          </a:prstGeom>
        </p:spPr>
      </p:pic>
    </p:spTree>
    <p:extLst>
      <p:ext uri="{BB962C8B-B14F-4D97-AF65-F5344CB8AC3E}">
        <p14:creationId xmlns:p14="http://schemas.microsoft.com/office/powerpoint/2010/main" val="37010532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1CDCE-2A76-286B-0C0B-D78AABFABE7C}"/>
              </a:ext>
            </a:extLst>
          </p:cNvPr>
          <p:cNvSpPr>
            <a:spLocks noGrp="1"/>
          </p:cNvSpPr>
          <p:nvPr>
            <p:ph type="title"/>
          </p:nvPr>
        </p:nvSpPr>
        <p:spPr>
          <a:xfrm>
            <a:off x="653845" y="495110"/>
            <a:ext cx="9080090" cy="537277"/>
          </a:xfrm>
        </p:spPr>
        <p:txBody>
          <a:bodyPr>
            <a:normAutofit fontScale="90000"/>
          </a:bodyPr>
          <a:lstStyle/>
          <a:p>
            <a:r>
              <a:rPr lang="en-US" dirty="0">
                <a:latin typeface="Times New Roman" panose="02020603050405020304" pitchFamily="18" charset="0"/>
                <a:cs typeface="Times New Roman" panose="02020603050405020304" pitchFamily="18" charset="0"/>
              </a:rPr>
              <a:t>KPI:</a:t>
            </a:r>
            <a:endParaRPr lang="en-IN" dirty="0">
              <a:latin typeface="Times New Roman" panose="02020603050405020304" pitchFamily="18" charset="0"/>
              <a:cs typeface="Times New Roman" panose="02020603050405020304" pitchFamily="18" charset="0"/>
            </a:endParaRPr>
          </a:p>
        </p:txBody>
      </p:sp>
      <p:pic>
        <p:nvPicPr>
          <p:cNvPr id="7" name="Picture 6">
            <a:extLst>
              <a:ext uri="{FF2B5EF4-FFF2-40B4-BE49-F238E27FC236}">
                <a16:creationId xmlns:a16="http://schemas.microsoft.com/office/drawing/2014/main" id="{2542D234-F02F-ABA6-7EC4-55A045B6F820}"/>
              </a:ext>
            </a:extLst>
          </p:cNvPr>
          <p:cNvPicPr>
            <a:picLocks noChangeAspect="1"/>
          </p:cNvPicPr>
          <p:nvPr/>
        </p:nvPicPr>
        <p:blipFill>
          <a:blip r:embed="rId2"/>
          <a:stretch>
            <a:fillRect/>
          </a:stretch>
        </p:blipFill>
        <p:spPr>
          <a:xfrm>
            <a:off x="894735" y="1032387"/>
            <a:ext cx="9438968" cy="5132002"/>
          </a:xfrm>
          <a:prstGeom prst="rect">
            <a:avLst/>
          </a:prstGeom>
        </p:spPr>
      </p:pic>
    </p:spTree>
    <p:extLst>
      <p:ext uri="{BB962C8B-B14F-4D97-AF65-F5344CB8AC3E}">
        <p14:creationId xmlns:p14="http://schemas.microsoft.com/office/powerpoint/2010/main" val="1724017305"/>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avonVTI">
  <a:themeElements>
    <a:clrScheme name="Median">
      <a:dk1>
        <a:sysClr val="windowText" lastClr="000000"/>
      </a:dk1>
      <a:lt1>
        <a:sysClr val="window" lastClr="FFFFFF"/>
      </a:lt1>
      <a:dk2>
        <a:srgbClr val="775F55"/>
      </a:dk2>
      <a:lt2>
        <a:srgbClr val="EBDDC3"/>
      </a:lt2>
      <a:accent1>
        <a:srgbClr val="94B6D2"/>
      </a:accent1>
      <a:accent2>
        <a:srgbClr val="DD8047"/>
      </a:accent2>
      <a:accent3>
        <a:srgbClr val="A5AB81"/>
      </a:accent3>
      <a:accent4>
        <a:srgbClr val="D8B25C"/>
      </a:accent4>
      <a:accent5>
        <a:srgbClr val="7BA79D"/>
      </a:accent5>
      <a:accent6>
        <a:srgbClr val="968C8C"/>
      </a:accent6>
      <a:hlink>
        <a:srgbClr val="F7B615"/>
      </a:hlink>
      <a:folHlink>
        <a:srgbClr val="704404"/>
      </a:folHlink>
    </a:clrScheme>
    <a:fontScheme name="Savon">
      <a:majorFont>
        <a:latin typeface="Sagona Extra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Sagona Book"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extraClrSchemeLst/>
  <a:extLst>
    <a:ext uri="{05A4C25C-085E-4340-85A3-A5531E510DB2}">
      <thm15:themeFamily xmlns:thm15="http://schemas.microsoft.com/office/thememl/2012/main" name="SavonVTI" id="{A72E8C35-66DD-49F8-AF66-813F19B983AE}" vid="{93CCBC76-B7A1-4C3D-93EA-5CE34C4670F9}"/>
    </a:ext>
  </a:extLst>
</a:theme>
</file>

<file path=ppt/theme/themeOverride1.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ppt/theme/themeOverride2.xml><?xml version="1.0" encoding="utf-8"?>
<a:themeOverride xmlns:a="http://schemas.openxmlformats.org/drawingml/2006/main">
  <a:clrScheme name="Marquee">
    <a:dk1>
      <a:srgbClr val="000000"/>
    </a:dk1>
    <a:lt1>
      <a:sysClr val="window" lastClr="FFFFFF"/>
    </a:lt1>
    <a:dk2>
      <a:srgbClr val="5E5E5E"/>
    </a:dk2>
    <a:lt2>
      <a:srgbClr val="DDDDDD"/>
    </a:lt2>
    <a:accent1>
      <a:srgbClr val="418AB3"/>
    </a:accent1>
    <a:accent2>
      <a:srgbClr val="A6B727"/>
    </a:accent2>
    <a:accent3>
      <a:srgbClr val="F69200"/>
    </a:accent3>
    <a:accent4>
      <a:srgbClr val="838383"/>
    </a:accent4>
    <a:accent5>
      <a:srgbClr val="FEC306"/>
    </a:accent5>
    <a:accent6>
      <a:srgbClr val="DF5327"/>
    </a:accent6>
    <a:hlink>
      <a:srgbClr val="F59E00"/>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52F3B215-496E-4790-A364-7C1C46DEC771}">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0DB95DD-0319-4EE5-8C5C-9CEDF75E024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E2713E1-6312-427E-BFCB-C5A5DA301373}">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{3221ED0D-85AB-439D-9BF8-16EE4B6C8549}tf78829772_win32</Template>
  <TotalTime>265</TotalTime>
  <Words>437</Words>
  <Application>Microsoft Office PowerPoint</Application>
  <PresentationFormat>Widescreen</PresentationFormat>
  <Paragraphs>30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-apple-system</vt:lpstr>
      <vt:lpstr>Garamond</vt:lpstr>
      <vt:lpstr>Inter</vt:lpstr>
      <vt:lpstr>Sagona Book</vt:lpstr>
      <vt:lpstr>Sagona ExtraLight</vt:lpstr>
      <vt:lpstr>Times New Roman</vt:lpstr>
      <vt:lpstr>Wingdings</vt:lpstr>
      <vt:lpstr>SavonVTI</vt:lpstr>
      <vt:lpstr>Amazon Electronics Sales Data Analysis and Dashboard (Excel/Power BI)</vt:lpstr>
      <vt:lpstr>Problem Statement</vt:lpstr>
      <vt:lpstr>Data Collection</vt:lpstr>
      <vt:lpstr>Data Pre-Processing</vt:lpstr>
      <vt:lpstr>Exploratory Data Analysis</vt:lpstr>
      <vt:lpstr>Pivot Table</vt:lpstr>
      <vt:lpstr>Power BI:</vt:lpstr>
      <vt:lpstr>Brand Performance</vt:lpstr>
      <vt:lpstr>KPI:</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Comparative Study of Machine Learning Algorithms for Flight Delay  Prediction</dc:title>
  <dc:creator>Aman Jawalekar</dc:creator>
  <cp:lastModifiedBy>Aman Jawalekar</cp:lastModifiedBy>
  <cp:revision>12</cp:revision>
  <dcterms:created xsi:type="dcterms:W3CDTF">2023-07-13T18:00:20Z</dcterms:created>
  <dcterms:modified xsi:type="dcterms:W3CDTF">2025-06-28T11:48:17Z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