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2" r:id="rId6"/>
    <p:sldId id="261" r:id="rId7"/>
    <p:sldId id="263" r:id="rId8"/>
    <p:sldId id="266" r:id="rId9"/>
    <p:sldId id="270" r:id="rId10"/>
    <p:sldId id="264" r:id="rId11"/>
    <p:sldId id="265" r:id="rId12"/>
    <p:sldId id="267" r:id="rId13"/>
    <p:sldId id="269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55" autoAdjust="0"/>
  </p:normalViewPr>
  <p:slideViewPr>
    <p:cSldViewPr snapToGrid="0" snapToObjects="1">
      <p:cViewPr varScale="1">
        <p:scale>
          <a:sx n="83" d="100"/>
          <a:sy n="83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922B-525A-DD45-AC88-50237FE00329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59CB3-932F-C14D-8E49-A78F6374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does not provide exact 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Shortcomings include:</a:t>
            </a:r>
          </a:p>
          <a:p>
            <a:pPr lvl="1"/>
            <a:r>
              <a:rPr lang="en-US" dirty="0" smtClean="0"/>
              <a:t>Does not store the information</a:t>
            </a:r>
          </a:p>
          <a:p>
            <a:pPr lvl="1"/>
            <a:r>
              <a:rPr lang="en-US" dirty="0" smtClean="0"/>
              <a:t>Can’t access it from certain devices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Limiting # of children</a:t>
            </a:r>
          </a:p>
          <a:p>
            <a:pPr lvl="2"/>
            <a:r>
              <a:rPr lang="en-US" dirty="0" smtClean="0"/>
              <a:t>Advertisements in the way</a:t>
            </a:r>
          </a:p>
          <a:p>
            <a:pPr lvl="1"/>
            <a:r>
              <a:rPr lang="en-US" dirty="0" smtClean="0"/>
              <a:t>Not user-friendly</a:t>
            </a:r>
          </a:p>
          <a:p>
            <a:pPr lvl="1"/>
            <a:r>
              <a:rPr lang="en-US" dirty="0" smtClean="0"/>
              <a:t>Not share-able</a:t>
            </a:r>
          </a:p>
          <a:p>
            <a:pPr lvl="1"/>
            <a:r>
              <a:rPr lang="en-US" dirty="0" smtClean="0"/>
              <a:t>Metrics not right</a:t>
            </a:r>
          </a:p>
          <a:p>
            <a:pPr lvl="1"/>
            <a:r>
              <a:rPr lang="en-US" dirty="0" smtClean="0"/>
              <a:t>Doesn’t include WHO Canadian curves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 smtClean="0"/>
              <a:t>(Include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59CB3-932F-C14D-8E49-A78F6374A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20B2-42E2-144C-B565-A6F35EDDC21A}" type="datetimeFigureOut">
              <a:rPr lang="en-US" smtClean="0"/>
              <a:t>15-06-18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F568-905C-2D40-806C-69054983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2" y="1186027"/>
            <a:ext cx="7796083" cy="4872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33" y="249293"/>
            <a:ext cx="2631231" cy="747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accurate growth data available to families and clinicians</a:t>
            </a:r>
          </a:p>
          <a:p>
            <a:r>
              <a:rPr lang="en-US" dirty="0" smtClean="0"/>
              <a:t>(example)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able to integrate with other health-focused applications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10122"/>
            <a:ext cx="6513319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2802117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4 at 11.36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63" y="302282"/>
            <a:ext cx="7283052" cy="43471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03" y="5247711"/>
            <a:ext cx="8229600" cy="1383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Led by: </a:t>
            </a:r>
            <a:r>
              <a:rPr lang="en-US" dirty="0" smtClean="0"/>
              <a:t>Dr. Vishal </a:t>
            </a:r>
            <a:r>
              <a:rPr lang="en-US" dirty="0" err="1" smtClean="0"/>
              <a:t>Avinashi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Team Members: </a:t>
            </a:r>
            <a:r>
              <a:rPr lang="en-US" dirty="0" err="1"/>
              <a:t>Sohail</a:t>
            </a:r>
            <a:r>
              <a:rPr lang="en-US" dirty="0"/>
              <a:t> </a:t>
            </a:r>
            <a:r>
              <a:rPr lang="en-US" dirty="0" err="1" smtClean="0"/>
              <a:t>Vaghari</a:t>
            </a:r>
            <a:r>
              <a:rPr lang="en-US" dirty="0" smtClean="0"/>
              <a:t>, </a:t>
            </a:r>
            <a:r>
              <a:rPr lang="en-US" dirty="0"/>
              <a:t>Dou </a:t>
            </a:r>
            <a:r>
              <a:rPr lang="en-US" dirty="0" err="1" smtClean="0"/>
              <a:t>Mok</a:t>
            </a:r>
            <a:r>
              <a:rPr lang="en-US" dirty="0" smtClean="0"/>
              <a:t>, </a:t>
            </a:r>
            <a:r>
              <a:rPr lang="en-US" dirty="0"/>
              <a:t>Kayla </a:t>
            </a:r>
            <a:r>
              <a:rPr lang="en-US" dirty="0" smtClean="0"/>
              <a:t>Lee, </a:t>
            </a:r>
            <a:r>
              <a:rPr lang="en-US" dirty="0"/>
              <a:t>John </a:t>
            </a:r>
            <a:r>
              <a:rPr lang="en-US" dirty="0" smtClean="0"/>
              <a:t>Lim, </a:t>
            </a:r>
            <a:r>
              <a:rPr lang="en-US" dirty="0" err="1"/>
              <a:t>Aditi</a:t>
            </a:r>
            <a:r>
              <a:rPr lang="en-US" dirty="0"/>
              <a:t> </a:t>
            </a:r>
            <a:r>
              <a:rPr lang="en-US" dirty="0" err="1" smtClean="0"/>
              <a:t>Chak</a:t>
            </a:r>
            <a:r>
              <a:rPr lang="en-US" dirty="0" smtClean="0"/>
              <a:t>, </a:t>
            </a:r>
            <a:r>
              <a:rPr lang="en-US" dirty="0" err="1"/>
              <a:t>Akiff</a:t>
            </a:r>
            <a:r>
              <a:rPr lang="en-US" dirty="0"/>
              <a:t> </a:t>
            </a:r>
            <a:r>
              <a:rPr lang="en-US" dirty="0" err="1" smtClean="0"/>
              <a:t>Manji</a:t>
            </a:r>
            <a:r>
              <a:rPr lang="en-US" dirty="0" smtClean="0"/>
              <a:t>, </a:t>
            </a:r>
            <a:r>
              <a:rPr lang="en-US" dirty="0"/>
              <a:t>Lisa </a:t>
            </a:r>
            <a:r>
              <a:rPr lang="en-US" dirty="0" smtClean="0"/>
              <a:t>Wong, </a:t>
            </a:r>
            <a:r>
              <a:rPr lang="en-US" dirty="0"/>
              <a:t>Eric </a:t>
            </a:r>
            <a:r>
              <a:rPr lang="en-US" dirty="0" smtClean="0"/>
              <a:t>Kim, Yi </a:t>
            </a:r>
            <a:r>
              <a:rPr lang="en-US" dirty="0"/>
              <a:t>Tan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77" y="5023619"/>
            <a:ext cx="1145494" cy="804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Appropriate growth is a measure of good health</a:t>
            </a:r>
          </a:p>
          <a:p>
            <a:r>
              <a:rPr lang="en-US" dirty="0" smtClean="0"/>
              <a:t>This involves serially measuring and tracking:</a:t>
            </a:r>
          </a:p>
          <a:p>
            <a:pPr lvl="1"/>
            <a:r>
              <a:rPr lang="en-US" dirty="0" smtClean="0"/>
              <a:t>length/height</a:t>
            </a:r>
          </a:p>
          <a:p>
            <a:pPr lvl="1"/>
            <a:r>
              <a:rPr lang="en-US" dirty="0" smtClean="0"/>
              <a:t>head circumference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BMI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158" y="1600200"/>
            <a:ext cx="3732641" cy="4525963"/>
          </a:xfrm>
        </p:spPr>
        <p:txBody>
          <a:bodyPr/>
          <a:lstStyle/>
          <a:p>
            <a:r>
              <a:rPr lang="en-US" dirty="0" smtClean="0"/>
              <a:t>INSERT PIC OF PAPER CHART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1251" y="1600200"/>
            <a:ext cx="373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Current charts are: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hard-to-plot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hard-to-read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does not provide exact </a:t>
            </a:r>
            <a:r>
              <a:rPr lang="en-US" sz="2800" dirty="0" smtClean="0">
                <a:solidFill>
                  <a:prstClr val="black"/>
                </a:solidFill>
              </a:rPr>
              <a:t>percentiles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not available to the families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incomplete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living in different places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8844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Shortcomings include:</a:t>
            </a:r>
          </a:p>
          <a:p>
            <a:pPr lvl="1"/>
            <a:r>
              <a:rPr lang="en-US" dirty="0" smtClean="0"/>
              <a:t>Does not store the information</a:t>
            </a:r>
          </a:p>
          <a:p>
            <a:pPr lvl="1"/>
            <a:r>
              <a:rPr lang="en-US" dirty="0" smtClean="0"/>
              <a:t>Can’t access it from certain devices</a:t>
            </a:r>
          </a:p>
          <a:p>
            <a:pPr lvl="1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Limiting # of children</a:t>
            </a:r>
          </a:p>
          <a:p>
            <a:pPr lvl="2"/>
            <a:r>
              <a:rPr lang="en-US" dirty="0" smtClean="0"/>
              <a:t>Advertisements in the way</a:t>
            </a:r>
          </a:p>
          <a:p>
            <a:pPr lvl="1"/>
            <a:r>
              <a:rPr lang="en-US" dirty="0" smtClean="0"/>
              <a:t>Not user-friendly</a:t>
            </a:r>
          </a:p>
          <a:p>
            <a:pPr lvl="1"/>
            <a:r>
              <a:rPr lang="en-US" dirty="0" smtClean="0"/>
              <a:t>Not share-able</a:t>
            </a:r>
          </a:p>
          <a:p>
            <a:pPr lvl="1"/>
            <a:r>
              <a:rPr lang="en-US" dirty="0" smtClean="0"/>
              <a:t>Metrics not right</a:t>
            </a:r>
          </a:p>
          <a:p>
            <a:pPr lvl="1"/>
            <a:r>
              <a:rPr lang="en-US" dirty="0" smtClean="0"/>
              <a:t>Doesn’t include WHO Canadian curves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4158" y="1600200"/>
            <a:ext cx="373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OTHER APPS/SITES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for patients to input and share the data</a:t>
            </a:r>
          </a:p>
          <a:p>
            <a:r>
              <a:rPr lang="en-US" dirty="0"/>
              <a:t>(</a:t>
            </a:r>
            <a:r>
              <a:rPr lang="en-US" dirty="0" smtClean="0"/>
              <a:t>Include the multiple growth points) </a:t>
            </a:r>
          </a:p>
          <a:p>
            <a:r>
              <a:rPr lang="en-US" dirty="0" smtClean="0"/>
              <a:t>(Ability to switch between curves)</a:t>
            </a:r>
          </a:p>
          <a:p>
            <a:r>
              <a:rPr lang="en-US" dirty="0" smtClean="0"/>
              <a:t>Visually appealing (graphs)</a:t>
            </a:r>
          </a:p>
          <a:p>
            <a:r>
              <a:rPr lang="en-US" dirty="0" smtClean="0"/>
              <a:t>Maintaining accuracy (tables + calculations)</a:t>
            </a:r>
          </a:p>
          <a:p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3 Easy Steps</a:t>
            </a:r>
            <a:endParaRPr lang="en-US" dirty="0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2095" y="1739900"/>
            <a:ext cx="2488905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INSERT </a:t>
            </a:r>
            <a:r>
              <a:rPr lang="en-US" dirty="0" smtClean="0"/>
              <a:t>PIC OF STEP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27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2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4595" y="1739900"/>
            <a:ext cx="2488905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PIC OF STEP 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480" y="274638"/>
            <a:ext cx="6513319" cy="1143000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_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5" y="366633"/>
            <a:ext cx="1584249" cy="990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338</Words>
  <Application>Microsoft Macintosh PowerPoint</Application>
  <PresentationFormat>On-screen Show (4:3)</PresentationFormat>
  <Paragraphs>76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Introduction</vt:lpstr>
      <vt:lpstr>Problem</vt:lpstr>
      <vt:lpstr>Other Solutions</vt:lpstr>
      <vt:lpstr>Our Approach</vt:lpstr>
      <vt:lpstr>Features</vt:lpstr>
      <vt:lpstr>3 Easy Steps</vt:lpstr>
      <vt:lpstr>Feedback</vt:lpstr>
      <vt:lpstr>Impact</vt:lpstr>
      <vt:lpstr>Applications</vt:lpstr>
      <vt:lpstr>Future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Lee</cp:lastModifiedBy>
  <cp:revision>19</cp:revision>
  <dcterms:created xsi:type="dcterms:W3CDTF">2015-06-14T18:33:51Z</dcterms:created>
  <dcterms:modified xsi:type="dcterms:W3CDTF">2015-06-19T01:13:27Z</dcterms:modified>
</cp:coreProperties>
</file>