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2" r:id="rId6"/>
    <p:sldId id="261" r:id="rId7"/>
    <p:sldId id="263" r:id="rId8"/>
    <p:sldId id="266" r:id="rId9"/>
    <p:sldId id="270" r:id="rId10"/>
    <p:sldId id="264" r:id="rId11"/>
    <p:sldId id="265" r:id="rId12"/>
    <p:sldId id="267" r:id="rId13"/>
    <p:sldId id="269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20B2-42E2-144C-B565-A6F35EDDC21A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6" y="1069072"/>
            <a:ext cx="7572810" cy="4733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accurate growth data available to families and clinicians</a:t>
            </a:r>
          </a:p>
          <a:p>
            <a:r>
              <a:rPr lang="en-US" dirty="0" smtClean="0"/>
              <a:t>(example)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able to integrate with other health-focused applications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10122"/>
            <a:ext cx="6513319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2802117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4 at 11.36.1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055"/>
            <a:ext cx="9144000" cy="5457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Appropriate growth is a measure of good health</a:t>
            </a:r>
          </a:p>
          <a:p>
            <a:r>
              <a:rPr lang="en-US" dirty="0" smtClean="0"/>
              <a:t>This involves serially measuring and tracking:</a:t>
            </a:r>
          </a:p>
          <a:p>
            <a:pPr lvl="1"/>
            <a:r>
              <a:rPr lang="en-US" dirty="0" smtClean="0"/>
              <a:t>length/height</a:t>
            </a:r>
          </a:p>
          <a:p>
            <a:pPr lvl="1"/>
            <a:r>
              <a:rPr lang="en-US" dirty="0" smtClean="0"/>
              <a:t>head circumference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BMI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158" y="1600200"/>
            <a:ext cx="3732641" cy="4525963"/>
          </a:xfrm>
        </p:spPr>
        <p:txBody>
          <a:bodyPr/>
          <a:lstStyle/>
          <a:p>
            <a:r>
              <a:rPr lang="en-US" dirty="0" smtClean="0"/>
              <a:t>INSERT PIC OF PAPER CHART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1251" y="1600200"/>
            <a:ext cx="373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Current charts are: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hard-to-plot 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hard-to-read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does not provide exact </a:t>
            </a:r>
            <a:r>
              <a:rPr lang="en-US" sz="2800" dirty="0" smtClean="0">
                <a:solidFill>
                  <a:prstClr val="black"/>
                </a:solidFill>
              </a:rPr>
              <a:t>percentiles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not available to the families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incomplete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living in different places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Other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8844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Shortcomings include:</a:t>
            </a:r>
          </a:p>
          <a:p>
            <a:pPr lvl="1"/>
            <a:r>
              <a:rPr lang="en-US" dirty="0" smtClean="0"/>
              <a:t>Does not store the information</a:t>
            </a:r>
            <a:endParaRPr lang="en-US" dirty="0" smtClean="0"/>
          </a:p>
          <a:p>
            <a:pPr lvl="1"/>
            <a:r>
              <a:rPr lang="en-US" dirty="0" smtClean="0"/>
              <a:t>Can’t access it from certain devices</a:t>
            </a:r>
          </a:p>
          <a:p>
            <a:pPr lvl="1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Limiting # of children</a:t>
            </a:r>
          </a:p>
          <a:p>
            <a:pPr lvl="2"/>
            <a:r>
              <a:rPr lang="en-US" dirty="0" smtClean="0"/>
              <a:t>Advertisements in the way</a:t>
            </a:r>
          </a:p>
          <a:p>
            <a:pPr lvl="1"/>
            <a:r>
              <a:rPr lang="en-US" dirty="0" smtClean="0"/>
              <a:t>Not user-friendly</a:t>
            </a:r>
          </a:p>
          <a:p>
            <a:pPr lvl="1"/>
            <a:r>
              <a:rPr lang="en-US" dirty="0" smtClean="0"/>
              <a:t>Not share-able</a:t>
            </a:r>
          </a:p>
          <a:p>
            <a:pPr lvl="1"/>
            <a:r>
              <a:rPr lang="en-US" dirty="0" smtClean="0"/>
              <a:t>Metrics not right</a:t>
            </a:r>
          </a:p>
          <a:p>
            <a:pPr lvl="1"/>
            <a:r>
              <a:rPr lang="en-US" dirty="0" smtClean="0"/>
              <a:t>Doesn’t include WHO Canadian curves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54158" y="1600200"/>
            <a:ext cx="373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 OF PAPER CHART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for patients to input and share the data</a:t>
            </a:r>
          </a:p>
          <a:p>
            <a:r>
              <a:rPr lang="en-US" dirty="0"/>
              <a:t>(</a:t>
            </a:r>
            <a:r>
              <a:rPr lang="en-US" dirty="0" smtClean="0"/>
              <a:t>Include the multiple growth points) </a:t>
            </a:r>
          </a:p>
          <a:p>
            <a:r>
              <a:rPr lang="en-US" dirty="0" smtClean="0"/>
              <a:t>(Ability to switch between curves)</a:t>
            </a:r>
          </a:p>
          <a:p>
            <a:r>
              <a:rPr lang="en-US" dirty="0" smtClean="0"/>
              <a:t>Visually appealing (graphs)</a:t>
            </a:r>
          </a:p>
          <a:p>
            <a:r>
              <a:rPr lang="en-US" dirty="0" smtClean="0"/>
              <a:t>Maintaining accuracy (tables + calculations)</a:t>
            </a:r>
          </a:p>
          <a:p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175</Words>
  <Application>Microsoft Macintosh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Introduction</vt:lpstr>
      <vt:lpstr>Problem</vt:lpstr>
      <vt:lpstr>Other Solutions</vt:lpstr>
      <vt:lpstr>Our Approach</vt:lpstr>
      <vt:lpstr>Features</vt:lpstr>
      <vt:lpstr>Features</vt:lpstr>
      <vt:lpstr>Feedback</vt:lpstr>
      <vt:lpstr>Impact</vt:lpstr>
      <vt:lpstr>Applications</vt:lpstr>
      <vt:lpstr>Future</vt:lpstr>
      <vt:lpstr>Questions?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</dc:creator>
  <cp:lastModifiedBy>Lee</cp:lastModifiedBy>
  <cp:revision>12</cp:revision>
  <dcterms:created xsi:type="dcterms:W3CDTF">2015-06-14T18:33:51Z</dcterms:created>
  <dcterms:modified xsi:type="dcterms:W3CDTF">2015-06-14T19:37:48Z</dcterms:modified>
</cp:coreProperties>
</file>