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2" r:id="rId6"/>
    <p:sldId id="261" r:id="rId7"/>
    <p:sldId id="263" r:id="rId8"/>
    <p:sldId id="266" r:id="rId9"/>
    <p:sldId id="264" r:id="rId10"/>
    <p:sldId id="265" r:id="rId11"/>
    <p:sldId id="267" r:id="rId12"/>
    <p:sldId id="269" r:id="rId13"/>
    <p:sldId id="259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6" y="1069072"/>
            <a:ext cx="7572810" cy="4733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10122"/>
            <a:ext cx="6513319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2802117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4 at 11.36.1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055"/>
            <a:ext cx="9144000" cy="5457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Other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Macintosh PowerPoint</Application>
  <PresentationFormat>On-screen Show (4:3)</PresentationFormat>
  <Paragraphs>10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Introduction</vt:lpstr>
      <vt:lpstr>Problem</vt:lpstr>
      <vt:lpstr>Other Solutions</vt:lpstr>
      <vt:lpstr>Our Approach</vt:lpstr>
      <vt:lpstr>Features</vt:lpstr>
      <vt:lpstr>Features</vt:lpstr>
      <vt:lpstr>Impact</vt:lpstr>
      <vt:lpstr>Applications</vt:lpstr>
      <vt:lpstr>Future</vt:lpstr>
      <vt:lpstr>Questions?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</dc:creator>
  <cp:lastModifiedBy>Lee</cp:lastModifiedBy>
  <cp:revision>6</cp:revision>
  <dcterms:created xsi:type="dcterms:W3CDTF">2015-06-14T18:33:51Z</dcterms:created>
  <dcterms:modified xsi:type="dcterms:W3CDTF">2015-06-14T18:49:50Z</dcterms:modified>
</cp:coreProperties>
</file>