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7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6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6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8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0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382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79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Design - 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| Power BI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using Power BI that helps business stakeholders analyze key metrics like Sales, Profit, and Growth over time with visualizations and filters.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a Sales/Financial dataset from Kaggle.</a:t>
            </a:r>
          </a:p>
          <a:p>
            <a:r>
              <a:t>Dataset includes fields such as Order Date, Sales, Profit, Category, Region,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Sales, Profit, Orders</a:t>
            </a:r>
          </a:p>
          <a:p>
            <a:r>
              <a:t>- Monthly Sales/Profit trends</a:t>
            </a:r>
          </a:p>
          <a:p>
            <a:r>
              <a:t>- Top Categories &amp; Regions</a:t>
            </a:r>
          </a:p>
          <a:p>
            <a:r>
              <a:t>- Interactive Filters (Date, Category, Region)</a:t>
            </a:r>
          </a:p>
          <a:p>
            <a:r>
              <a:t>- Clean layout with consistent color themes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line and bar charts to show trends over time</a:t>
            </a:r>
          </a:p>
          <a:p>
            <a:r>
              <a:t>• Used 'Order Date' as X-axis, and 'Sales'/'Profit' as Y-axis</a:t>
            </a:r>
          </a:p>
          <a:p>
            <a:r>
              <a:t>• Grouped data by Month, Quarter, Year using drill-down</a:t>
            </a:r>
          </a:p>
          <a:p>
            <a:r>
              <a:t>• Enhanced visuals with colors, data labels, and legends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Insert screenshots of your dashboard here:</a:t>
            </a:r>
          </a:p>
          <a:p>
            <a:r>
              <a:rPr sz="1800" dirty="0"/>
              <a:t>- Overall Dashboard</a:t>
            </a:r>
          </a:p>
          <a:p>
            <a:r>
              <a:rPr sz="1800" dirty="0"/>
              <a:t>- Filtered View</a:t>
            </a:r>
          </a:p>
          <a:p>
            <a:r>
              <a:rPr sz="1800" dirty="0"/>
              <a:t>- KPI Cards and Trends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D3ACC-A619-64E7-748F-466A1D4592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594" y="2910348"/>
            <a:ext cx="7914967" cy="32158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Tools Used:</a:t>
            </a:r>
          </a:p>
          <a:p>
            <a:r>
              <a:rPr dirty="0"/>
              <a:t>- Power BI</a:t>
            </a:r>
          </a:p>
          <a:p>
            <a:r>
              <a:rPr dirty="0"/>
              <a:t>- Kaggle Dataset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</TotalTime>
  <Words>193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</vt:lpstr>
      <vt:lpstr>Dashboard Design - Task 3</vt:lpstr>
      <vt:lpstr>Objective</vt:lpstr>
      <vt:lpstr>Dataset Used</vt:lpstr>
      <vt:lpstr>Key KPIs and Features</vt:lpstr>
      <vt:lpstr>Step 6: Time-Series Analysis</vt:lpstr>
      <vt:lpstr>Dashboard Screenshots</vt:lpstr>
      <vt:lpstr>Tools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amankumar15082000@gmail.com</cp:lastModifiedBy>
  <cp:revision>2</cp:revision>
  <dcterms:created xsi:type="dcterms:W3CDTF">2013-01-27T09:14:16Z</dcterms:created>
  <dcterms:modified xsi:type="dcterms:W3CDTF">2025-04-25T16:24:07Z</dcterms:modified>
  <cp:category/>
</cp:coreProperties>
</file>