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DM Sans" pitchFamily="2" charset="77"/>
      <p:regular r:id="rId9"/>
    </p:embeddedFont>
    <p:embeddedFont>
      <p:font typeface="Fraunces SemiBold" pitchFamily="2" charset="77"/>
      <p:regular r:id="rId10"/>
      <p:bold r:id="rId11"/>
    </p:embeddedFont>
    <p:embeddedFont>
      <p:font typeface="Fraunces SemiBold Bold" pitchFamily="2" charset="77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20" autoAdjust="0"/>
  </p:normalViewPr>
  <p:slideViewPr>
    <p:cSldViewPr>
      <p:cViewPr varScale="1">
        <p:scale>
          <a:sx n="68" d="100"/>
          <a:sy n="68" d="100"/>
        </p:scale>
        <p:origin x="1000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3507075" y="5505392"/>
            <a:ext cx="6179809" cy="338204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898269" y="1970733"/>
            <a:ext cx="8028708" cy="255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3"/>
              </a:lnSpc>
            </a:pPr>
            <a:r>
              <a:rPr lang="en-US" sz="9893">
                <a:solidFill>
                  <a:srgbClr val="2D2D2D"/>
                </a:solidFill>
                <a:latin typeface="Fraunces SemiBold"/>
              </a:rPr>
              <a:t>Emulating</a:t>
            </a:r>
          </a:p>
          <a:p>
            <a:pPr>
              <a:lnSpc>
                <a:spcPts val="9893"/>
              </a:lnSpc>
            </a:pPr>
            <a:r>
              <a:rPr lang="en-US" sz="9893">
                <a:solidFill>
                  <a:srgbClr val="2D2D2D"/>
                </a:solidFill>
                <a:latin typeface="Fraunces SemiBold"/>
              </a:rPr>
              <a:t>HDFS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93519" y="7807772"/>
            <a:ext cx="2644851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DM Sans"/>
              </a:rPr>
              <a:t>Snigdha Chenjeri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DM Sans"/>
              </a:rPr>
              <a:t>Harsh Parikh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DM Sans"/>
              </a:rPr>
              <a:t>Aman Kumar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93519" y="7268657"/>
            <a:ext cx="24763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DM Sans"/>
              </a:rPr>
              <a:t>Group Members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93519" y="4750866"/>
            <a:ext cx="665305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DM Sans"/>
              </a:rPr>
              <a:t>DSCI 551: Foundations of Data Management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93519" y="5236839"/>
            <a:ext cx="212187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DM Sans"/>
              </a:rPr>
              <a:t>Project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27762" y="9258300"/>
            <a:ext cx="1060238" cy="1028700"/>
            <a:chOff x="0" y="0"/>
            <a:chExt cx="523379" cy="507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12686811" y="8118609"/>
            <a:ext cx="2216016" cy="22160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>
            <a:off x="14902827" y="2981483"/>
            <a:ext cx="4512899" cy="448828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993519" y="1888817"/>
            <a:ext cx="6991683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2D2D2D"/>
                </a:solidFill>
                <a:latin typeface="Fraunces SemiBold Bold"/>
              </a:rPr>
              <a:t>Design Specifications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79194" y="3332547"/>
            <a:ext cx="9641154" cy="3573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just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2D2D2D"/>
                </a:solidFill>
                <a:latin typeface="DM Sans"/>
              </a:rPr>
              <a:t>NameNode Server: metadata.json</a:t>
            </a:r>
          </a:p>
          <a:p>
            <a:pPr marL="690877" lvl="1" indent="-345439" algn="just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2D2D2D"/>
                </a:solidFill>
                <a:latin typeface="DM Sans"/>
              </a:rPr>
              <a:t>No. of DataNode Servers: 3</a:t>
            </a:r>
          </a:p>
          <a:p>
            <a:pPr marL="690877" lvl="1" indent="-345439" algn="just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2D2D2D"/>
                </a:solidFill>
                <a:latin typeface="DM Sans"/>
              </a:rPr>
              <a:t>Block Size: 2048 bytes (2KB)</a:t>
            </a:r>
          </a:p>
          <a:p>
            <a:pPr marL="690877" lvl="1" indent="-345439" algn="just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2D2D2D"/>
                </a:solidFill>
                <a:latin typeface="DM Sans"/>
              </a:rPr>
              <a:t>Replication Factor: 2</a:t>
            </a:r>
          </a:p>
          <a:p>
            <a:pPr marL="690877" lvl="1" indent="-345439" algn="just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2D2D2D"/>
                </a:solidFill>
                <a:latin typeface="DM Sans"/>
              </a:rPr>
              <a:t>Client-Server Communication: "socket" library</a:t>
            </a:r>
          </a:p>
          <a:p>
            <a:pPr marL="690877" lvl="1" indent="-345439" algn="just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2D2D2D"/>
                </a:solidFill>
                <a:latin typeface="DM Sans"/>
              </a:rPr>
              <a:t>Web Based UI: Flask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371077" y="9465628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E0DDAA"/>
                </a:solidFill>
                <a:latin typeface="DM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27762" y="9258300"/>
            <a:ext cx="1060238" cy="1028700"/>
            <a:chOff x="0" y="0"/>
            <a:chExt cx="523379" cy="507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507811"/>
            </a:xfrm>
            <a:custGeom>
              <a:avLst/>
              <a:gdLst/>
              <a:ahLst/>
              <a:cxnLst/>
              <a:rect l="l" t="t" r="r" b="b"/>
              <a:pathLst>
                <a:path w="523379" h="507811">
                  <a:moveTo>
                    <a:pt x="0" y="0"/>
                  </a:moveTo>
                  <a:lnTo>
                    <a:pt x="523379" y="0"/>
                  </a:lnTo>
                  <a:lnTo>
                    <a:pt x="523379" y="507811"/>
                  </a:lnTo>
                  <a:lnTo>
                    <a:pt x="0" y="507811"/>
                  </a:lnTo>
                  <a:close/>
                </a:path>
              </a:pathLst>
            </a:custGeom>
            <a:solidFill>
              <a:srgbClr val="2D2D2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12686811" y="8118609"/>
            <a:ext cx="2216016" cy="22160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028700" cy="10287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>
            <a:off x="14902827" y="2981483"/>
            <a:ext cx="4512899" cy="448828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993519" y="1888817"/>
            <a:ext cx="6991683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2D2D2D"/>
                </a:solidFill>
                <a:latin typeface="Fraunces SemiBold Bold"/>
              </a:rPr>
              <a:t>EDFS Commands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79194" y="3332547"/>
            <a:ext cx="6130512" cy="4272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just">
              <a:lnSpc>
                <a:spcPts val="4799"/>
              </a:lnSpc>
              <a:buFont typeface="Arial"/>
              <a:buChar char="•"/>
            </a:pPr>
            <a:r>
              <a:rPr lang="en-US" sz="3199" dirty="0">
                <a:solidFill>
                  <a:srgbClr val="2D2D2D"/>
                </a:solidFill>
                <a:latin typeface="DM Sans"/>
              </a:rPr>
              <a:t>ls &lt;path&gt;</a:t>
            </a:r>
          </a:p>
          <a:p>
            <a:pPr marL="690877" lvl="1" indent="-345439" algn="just">
              <a:lnSpc>
                <a:spcPts val="4799"/>
              </a:lnSpc>
              <a:buFont typeface="Arial"/>
              <a:buChar char="•"/>
            </a:pPr>
            <a:r>
              <a:rPr lang="en-US" sz="3199" dirty="0" err="1">
                <a:solidFill>
                  <a:srgbClr val="2D2D2D"/>
                </a:solidFill>
                <a:latin typeface="DM Sans"/>
              </a:rPr>
              <a:t>mkdir</a:t>
            </a:r>
            <a:r>
              <a:rPr lang="en-US" sz="3199" dirty="0">
                <a:solidFill>
                  <a:srgbClr val="2D2D2D"/>
                </a:solidFill>
                <a:latin typeface="DM Sans"/>
              </a:rPr>
              <a:t> &lt;path&gt;</a:t>
            </a:r>
          </a:p>
          <a:p>
            <a:pPr marL="690877" lvl="1" indent="-345439" algn="just">
              <a:lnSpc>
                <a:spcPts val="4799"/>
              </a:lnSpc>
              <a:buFont typeface="Arial"/>
              <a:buChar char="•"/>
            </a:pPr>
            <a:r>
              <a:rPr lang="en-US" sz="3199" dirty="0" err="1">
                <a:solidFill>
                  <a:srgbClr val="2D2D2D"/>
                </a:solidFill>
                <a:latin typeface="DM Sans"/>
              </a:rPr>
              <a:t>rmdir</a:t>
            </a:r>
            <a:r>
              <a:rPr lang="en-US" sz="3199" dirty="0">
                <a:solidFill>
                  <a:srgbClr val="2D2D2D"/>
                </a:solidFill>
                <a:latin typeface="DM Sans"/>
              </a:rPr>
              <a:t> &lt;path&gt;</a:t>
            </a:r>
          </a:p>
          <a:p>
            <a:pPr marL="690877" lvl="1" indent="-345439" algn="just">
              <a:lnSpc>
                <a:spcPts val="4799"/>
              </a:lnSpc>
              <a:buFont typeface="Arial"/>
              <a:buChar char="•"/>
            </a:pPr>
            <a:r>
              <a:rPr lang="en-US" sz="3199" dirty="0">
                <a:solidFill>
                  <a:srgbClr val="2D2D2D"/>
                </a:solidFill>
                <a:latin typeface="DM Sans"/>
              </a:rPr>
              <a:t>put &lt;</a:t>
            </a:r>
            <a:r>
              <a:rPr lang="en-US" sz="3199" dirty="0" err="1">
                <a:solidFill>
                  <a:srgbClr val="2D2D2D"/>
                </a:solidFill>
                <a:latin typeface="DM Sans"/>
              </a:rPr>
              <a:t>local_src</a:t>
            </a:r>
            <a:r>
              <a:rPr lang="en-US" sz="3199" dirty="0">
                <a:solidFill>
                  <a:srgbClr val="2D2D2D"/>
                </a:solidFill>
                <a:latin typeface="DM Sans"/>
              </a:rPr>
              <a:t>&gt; &lt;</a:t>
            </a:r>
            <a:r>
              <a:rPr lang="en-US" sz="3199" dirty="0" err="1">
                <a:solidFill>
                  <a:srgbClr val="2D2D2D"/>
                </a:solidFill>
                <a:latin typeface="DM Sans"/>
              </a:rPr>
              <a:t>edfs_dst</a:t>
            </a:r>
            <a:r>
              <a:rPr lang="en-US" sz="3199" dirty="0">
                <a:solidFill>
                  <a:srgbClr val="2D2D2D"/>
                </a:solidFill>
                <a:latin typeface="DM Sans"/>
              </a:rPr>
              <a:t>&gt;</a:t>
            </a:r>
          </a:p>
          <a:p>
            <a:pPr marL="690877" lvl="1" indent="-345439" algn="just">
              <a:lnSpc>
                <a:spcPts val="4799"/>
              </a:lnSpc>
              <a:buFont typeface="Arial"/>
              <a:buChar char="•"/>
            </a:pPr>
            <a:r>
              <a:rPr lang="en-US" sz="3199">
                <a:solidFill>
                  <a:srgbClr val="2D2D2D"/>
                </a:solidFill>
                <a:latin typeface="DM Sans"/>
              </a:rPr>
              <a:t>cat &lt;path&gt; </a:t>
            </a:r>
            <a:endParaRPr lang="en-US" sz="3199" dirty="0">
              <a:solidFill>
                <a:srgbClr val="2D2D2D"/>
              </a:solidFill>
              <a:latin typeface="DM Sans"/>
            </a:endParaRPr>
          </a:p>
          <a:p>
            <a:pPr marL="690877" lvl="1" indent="-345439" algn="just">
              <a:lnSpc>
                <a:spcPts val="4799"/>
              </a:lnSpc>
              <a:buFont typeface="Arial"/>
              <a:buChar char="•"/>
            </a:pPr>
            <a:r>
              <a:rPr lang="en-US" sz="3199" dirty="0">
                <a:solidFill>
                  <a:srgbClr val="2D2D2D"/>
                </a:solidFill>
                <a:latin typeface="DM Sans"/>
              </a:rPr>
              <a:t>get &lt;</a:t>
            </a:r>
            <a:r>
              <a:rPr lang="en-US" sz="3199" dirty="0" err="1">
                <a:solidFill>
                  <a:srgbClr val="2D2D2D"/>
                </a:solidFill>
                <a:latin typeface="DM Sans"/>
              </a:rPr>
              <a:t>edfs_path</a:t>
            </a:r>
            <a:r>
              <a:rPr lang="en-US" sz="3199" dirty="0">
                <a:solidFill>
                  <a:srgbClr val="2D2D2D"/>
                </a:solidFill>
                <a:latin typeface="DM Sans"/>
              </a:rPr>
              <a:t>&gt; &lt;</a:t>
            </a:r>
            <a:r>
              <a:rPr lang="en-US" sz="3199" dirty="0" err="1">
                <a:solidFill>
                  <a:srgbClr val="2D2D2D"/>
                </a:solidFill>
                <a:latin typeface="DM Sans"/>
              </a:rPr>
              <a:t>local_src</a:t>
            </a:r>
            <a:r>
              <a:rPr lang="en-US" sz="3199" dirty="0">
                <a:solidFill>
                  <a:srgbClr val="2D2D2D"/>
                </a:solidFill>
                <a:latin typeface="DM Sans"/>
              </a:rPr>
              <a:t>&gt;</a:t>
            </a:r>
          </a:p>
          <a:p>
            <a:pPr marL="690877" lvl="1" indent="-345439" algn="just">
              <a:lnSpc>
                <a:spcPts val="4799"/>
              </a:lnSpc>
              <a:buFont typeface="Arial"/>
              <a:buChar char="•"/>
            </a:pPr>
            <a:r>
              <a:rPr lang="en-US" sz="3199" dirty="0">
                <a:solidFill>
                  <a:srgbClr val="2D2D2D"/>
                </a:solidFill>
                <a:latin typeface="DM Sans"/>
              </a:rPr>
              <a:t>rm &lt;path&gt;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371077" y="9465628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E0DDAA"/>
                </a:solidFill>
                <a:latin typeface="DM Sans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Macintosh PowerPoint</Application>
  <PresentationFormat>Custom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DM Sans</vt:lpstr>
      <vt:lpstr>Fraunces SemiBold Bold</vt:lpstr>
      <vt:lpstr>Arial</vt:lpstr>
      <vt:lpstr>Fraunces SemiBold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Emulating HDFS</dc:title>
  <cp:lastModifiedBy>Snigdha S</cp:lastModifiedBy>
  <cp:revision>2</cp:revision>
  <dcterms:created xsi:type="dcterms:W3CDTF">2006-08-16T00:00:00Z</dcterms:created>
  <dcterms:modified xsi:type="dcterms:W3CDTF">2023-04-25T20:37:06Z</dcterms:modified>
  <dc:identifier>DAFhJObUdJs</dc:identifier>
</cp:coreProperties>
</file>