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3410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CSS Presentation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By Aman Kanaujia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-10980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Element, class, and id selector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76000" y="1008000"/>
            <a:ext cx="9072000" cy="56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element Selector : p {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text-align: center;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color: red; }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class Selector : .center {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text-align: center;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color: red;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}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id Selector : #para1 {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text-align: center;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color: red; }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CSS 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CSS is the language we use to style an HTML document.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CSS describes how HTML elements should be displayed.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History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Filename extension .css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Internet media type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text/css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Uniform Type Identifier (UTI)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public.css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Developed by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World Wide Web Consortium (W3C)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Initial release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December 17, 1996; 25 years ago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Latest release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CSS 2.1 : Level 2 Revision 1 April 12, 2016; 5 years ago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Type of format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Style sheet language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Container for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Style rules for HTML elements (tags)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Contained by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HTML Documents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Open format?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Yes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Types of CSS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External CSS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Internal CSS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Internal CSS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External CSS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With an external style sheet, you can change the look of an entire website by changing just one file!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Each HTML page must include a reference to the external style sheet file inside the &lt;link&gt; element, inside the head section.Eg: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&lt;head&gt;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&lt;link rel="stylesheet" href="mystyle.css"&gt;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&lt;/head&gt;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Internal CSS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An internal style sheet may be used if one single HTML page has a unique style.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The internal style is defined inside the &lt;style&gt; element, inside the head section. Eg: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&lt;head&gt;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&lt;style&gt;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body {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  </a:t>
            </a:r>
            <a:r>
              <a:rPr b="0" lang="en-IN" sz="3200" spc="-1" strike="noStrike">
                <a:latin typeface="Arial"/>
              </a:rPr>
              <a:t>background-color: linen;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}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h1 {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  </a:t>
            </a:r>
            <a:r>
              <a:rPr b="0" lang="en-IN" sz="3200" spc="-1" strike="noStrike">
                <a:latin typeface="Arial"/>
              </a:rPr>
              <a:t>color: maroon;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  </a:t>
            </a:r>
            <a:r>
              <a:rPr b="0" lang="en-IN" sz="3200" spc="-1" strike="noStrike">
                <a:latin typeface="Arial"/>
              </a:rPr>
              <a:t>margin-left: 40px;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}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&lt;/style&gt;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&lt;/head&gt;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-5040"/>
            <a:ext cx="907092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Inline CSS</a:t>
            </a:r>
            <a:br/>
            <a:endParaRPr b="0" lang="en-IN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An inline style may be used to apply a unique style for a single element.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To use inline styles, add the style attribute to the relevant element. The style attribute can contain any CSS property.Eg: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&lt;p style="color:red;"&gt;This is a paragraph.&lt;/p&gt;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Priority Order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What style will be used when there is more than one style specified for an HTML element?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All the styles in a page will "cascade" into a new "virtual" style sheet by the following rules, where number one has the highest priority: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Inline style (inside an HTML element)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External and internal style sheets (in the head section)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Browser default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latin typeface="Arial"/>
              </a:rPr>
              <a:t>So, an inline style has the highest priority, and will override external and internal styles and browser defaults.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Selectors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CSS selectors are used to "find" (or select) the HTML elements you want to style.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Simple selectors (select elements based on name, id, class)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Combinator selectors (select elements based on a specific relationship between them)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Pseudo-class selectors (select elements based on a certain state)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Pseudo-elements selectors (select and style a part of an element)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Attribute selectors (select elements based on an attribute or attribute value)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2022-01-27T12:42:59Z</dcterms:created>
  <dc:creator/>
  <dc:description/>
  <dc:language>en-IN</dc:language>
  <cp:lastModifiedBy/>
  <dcterms:modified xsi:type="dcterms:W3CDTF">2022-02-21T18:55:15Z</dcterms:modified>
  <cp:revision>6</cp:revision>
  <dc:subject/>
  <dc:title>Blue Curve</dc:title>
</cp:coreProperties>
</file>