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6" d="100"/>
          <a:sy n="116" d="100"/>
        </p:scale>
        <p:origin x="390"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0942" y="1189204"/>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629" y="1143294"/>
            <a:ext cx="7032530" cy="4268965"/>
          </a:xfrm>
        </p:spPr>
        <p:txBody>
          <a:bodyPr anchor="t">
            <a:normAutofit/>
          </a:bodyPr>
          <a:lstStyle>
            <a:lvl1pPr algn="l">
              <a:lnSpc>
                <a:spcPct val="85000"/>
              </a:lnSpc>
              <a:defRPr sz="7698"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630" y="5537926"/>
            <a:ext cx="7032530" cy="706355"/>
          </a:xfrm>
        </p:spPr>
        <p:txBody>
          <a:bodyPr>
            <a:normAutofit/>
          </a:bodyPr>
          <a:lstStyle>
            <a:lvl1pPr marL="0" indent="0" algn="l">
              <a:lnSpc>
                <a:spcPct val="114000"/>
              </a:lnSpc>
              <a:spcBef>
                <a:spcPts val="0"/>
              </a:spcBef>
              <a:buNone/>
              <a:defRPr sz="1999" b="0" i="1"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630" y="6314441"/>
            <a:ext cx="1596206" cy="365125"/>
          </a:xfrm>
        </p:spPr>
        <p:txBody>
          <a:bodyPr/>
          <a:lstStyle>
            <a:lvl1pPr algn="l">
              <a:defRPr sz="1200">
                <a:solidFill>
                  <a:schemeClr val="tx2"/>
                </a:solidFill>
              </a:defRPr>
            </a:lvl1pPr>
          </a:lstStyle>
          <a:p>
            <a:fld id="{EDF33987-6305-4E2A-BF18-EF013ECE927B}" type="datetimeFigureOut">
              <a:rPr lang="en-US" smtClean="0"/>
              <a:pPr/>
              <a:t>5/20/2020</a:t>
            </a:fld>
            <a:endParaRPr lang="en-US"/>
          </a:p>
        </p:txBody>
      </p:sp>
      <p:sp>
        <p:nvSpPr>
          <p:cNvPr id="5" name="Footer Placeholder 4"/>
          <p:cNvSpPr>
            <a:spLocks noGrp="1"/>
          </p:cNvSpPr>
          <p:nvPr>
            <p:ph type="ftr" sz="quarter" idx="11"/>
          </p:nvPr>
        </p:nvSpPr>
        <p:spPr>
          <a:xfrm>
            <a:off x="2999810" y="6314441"/>
            <a:ext cx="5121349" cy="365125"/>
          </a:xfrm>
        </p:spPr>
        <p:txBody>
          <a:bodyPr/>
          <a:lstStyle>
            <a:lvl1pPr algn="l">
              <a:defRPr b="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1780942" y="1416217"/>
            <a:ext cx="407882" cy="365125"/>
          </a:xfrm>
        </p:spPr>
        <p:txBody>
          <a:bodyPr/>
          <a:lstStyle>
            <a:lvl1pPr algn="r">
              <a:defRPr>
                <a:solidFill>
                  <a:schemeClr val="bg2"/>
                </a:solidFill>
              </a:defRPr>
            </a:lvl1pPr>
          </a:lstStyle>
          <a:p>
            <a:fld id="{F36C87F6-986D-49E6-AF40-1B3A1EE8064D}" type="slidenum">
              <a:rPr lang="en-US" smtClean="0"/>
              <a:pPr/>
              <a:t>‹#›</a:t>
            </a:fld>
            <a:endParaRPr lang="en-US"/>
          </a:p>
        </p:txBody>
      </p:sp>
      <p:cxnSp>
        <p:nvCxnSpPr>
          <p:cNvPr id="9" name="Straight Connector 8" title="Verticle Rule Line"/>
          <p:cNvCxnSpPr/>
          <p:nvPr/>
        </p:nvCxnSpPr>
        <p:spPr>
          <a:xfrm>
            <a:off x="773653"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306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0251" y="640080"/>
            <a:ext cx="6246771"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501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0942" y="5380580"/>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88684" y="642931"/>
            <a:ext cx="244603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7982" y="642933"/>
            <a:ext cx="7068837"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4485" y="5927132"/>
            <a:ext cx="3813863" cy="365125"/>
          </a:xfrm>
        </p:spPr>
        <p:txBody>
          <a:bodyPr/>
          <a:lstStyle/>
          <a:p>
            <a:fld id="{EDF33987-6305-4E2A-BF18-EF013ECE927B}" type="datetimeFigureOut">
              <a:rPr lang="en-US" smtClean="0"/>
              <a:t>5/20/2020</a:t>
            </a:fld>
            <a:endParaRPr lang="en-US"/>
          </a:p>
        </p:txBody>
      </p:sp>
      <p:sp>
        <p:nvSpPr>
          <p:cNvPr id="5" name="Footer Placeholder 4"/>
          <p:cNvSpPr>
            <a:spLocks noGrp="1"/>
          </p:cNvSpPr>
          <p:nvPr>
            <p:ph type="ftr" sz="quarter" idx="11"/>
          </p:nvPr>
        </p:nvSpPr>
        <p:spPr>
          <a:xfrm>
            <a:off x="6534485" y="6315950"/>
            <a:ext cx="381386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1780942" y="5607593"/>
            <a:ext cx="407882" cy="365125"/>
          </a:xfrm>
        </p:spPr>
        <p:txBody>
          <a:bodyPr/>
          <a:lstStyle/>
          <a:p>
            <a:fld id="{F36C87F6-986D-49E6-AF40-1B3A1EE8064D}" type="slidenum">
              <a:rPr lang="en-US" smtClean="0"/>
              <a:t>‹#›</a:t>
            </a:fld>
            <a:endParaRPr lang="en-US"/>
          </a:p>
        </p:txBody>
      </p:sp>
      <p:cxnSp>
        <p:nvCxnSpPr>
          <p:cNvPr id="13" name="Straight Connector 12" title="Horizontal Rule Line"/>
          <p:cNvCxnSpPr/>
          <p:nvPr/>
        </p:nvCxnSpPr>
        <p:spPr>
          <a:xfrm>
            <a:off x="1" y="6199730"/>
            <a:ext cx="10257339"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01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470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0942" y="1393748"/>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166" y="2571723"/>
            <a:ext cx="8294493" cy="3286153"/>
          </a:xfrm>
        </p:spPr>
        <p:txBody>
          <a:bodyPr anchor="t">
            <a:normAutofit/>
          </a:bodyPr>
          <a:lstStyle>
            <a:lvl1pPr>
              <a:lnSpc>
                <a:spcPct val="85000"/>
              </a:lnSpc>
              <a:defRPr sz="7698"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166" y="1393748"/>
            <a:ext cx="8399241" cy="819150"/>
          </a:xfrm>
        </p:spPr>
        <p:txBody>
          <a:bodyPr anchor="ctr">
            <a:normAutofit/>
          </a:bodyPr>
          <a:lstStyle>
            <a:lvl1pPr marL="0" indent="0" algn="r">
              <a:lnSpc>
                <a:spcPct val="113000"/>
              </a:lnSpc>
              <a:spcBef>
                <a:spcPts val="0"/>
              </a:spcBef>
              <a:buNone/>
              <a:defRPr sz="1999" b="0" i="1" baseline="0">
                <a:solidFill>
                  <a:schemeClr val="tx1">
                    <a:lumMod val="85000"/>
                    <a:lumOff val="1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0678" y="6314440"/>
            <a:ext cx="1596206" cy="365125"/>
          </a:xfrm>
        </p:spPr>
        <p:txBody>
          <a:bodyPr/>
          <a:lstStyle>
            <a:lvl1pPr>
              <a:defRPr sz="1200">
                <a:solidFill>
                  <a:schemeClr val="tx1">
                    <a:lumMod val="85000"/>
                    <a:lumOff val="15000"/>
                  </a:schemeClr>
                </a:solidFill>
              </a:defRPr>
            </a:lvl1pPr>
          </a:lstStyle>
          <a:p>
            <a:fld id="{EDF33987-6305-4E2A-BF18-EF013ECE927B}" type="datetimeFigureOut">
              <a:rPr lang="en-US" smtClean="0"/>
              <a:t>5/20/2020</a:t>
            </a:fld>
            <a:endParaRPr lang="en-US"/>
          </a:p>
        </p:txBody>
      </p:sp>
      <p:sp>
        <p:nvSpPr>
          <p:cNvPr id="5" name="Footer Placeholder 4"/>
          <p:cNvSpPr>
            <a:spLocks noGrp="1"/>
          </p:cNvSpPr>
          <p:nvPr>
            <p:ph type="ftr" sz="quarter" idx="11"/>
          </p:nvPr>
        </p:nvSpPr>
        <p:spPr>
          <a:xfrm>
            <a:off x="1947166" y="6314441"/>
            <a:ext cx="6478538" cy="365125"/>
          </a:xfrm>
        </p:spPr>
        <p:txBody>
          <a:bodyPr/>
          <a:lstStyle>
            <a:lvl1pPr>
              <a:defRPr b="0">
                <a:solidFill>
                  <a:schemeClr val="tx1">
                    <a:lumMod val="85000"/>
                    <a:lumOff val="1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1780942" y="1620761"/>
            <a:ext cx="407882" cy="365125"/>
          </a:xfrm>
        </p:spPr>
        <p:txBody>
          <a:bodyPr/>
          <a:lstStyle>
            <a:lvl1pPr>
              <a:defRPr>
                <a:solidFill>
                  <a:schemeClr val="bg2"/>
                </a:solidFill>
              </a:defRPr>
            </a:lvl1pPr>
          </a:lstStyle>
          <a:p>
            <a:fld id="{F36C87F6-986D-49E6-AF40-1B3A1EE8064D}" type="slidenum">
              <a:rPr lang="en-US" smtClean="0"/>
              <a:t>‹#›</a:t>
            </a:fld>
            <a:endParaRPr lang="en-US"/>
          </a:p>
        </p:txBody>
      </p:sp>
      <p:cxnSp>
        <p:nvCxnSpPr>
          <p:cNvPr id="10" name="Straight Connector 9" title="Horizontal Rule Line"/>
          <p:cNvCxnSpPr/>
          <p:nvPr/>
        </p:nvCxnSpPr>
        <p:spPr>
          <a:xfrm flipH="1">
            <a:off x="1" y="6178167"/>
            <a:ext cx="1024165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5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0251" y="540628"/>
            <a:ext cx="6246773"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0251" y="3712467"/>
            <a:ext cx="6246773"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5/20/2020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0820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1802" y="557784"/>
            <a:ext cx="3830338"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0250" y="558065"/>
            <a:ext cx="6243726" cy="914400"/>
          </a:xfrm>
        </p:spPr>
        <p:txBody>
          <a:bodyPr anchor="b">
            <a:normAutofit/>
          </a:bodyPr>
          <a:lstStyle>
            <a:lvl1pPr marL="0" indent="0">
              <a:lnSpc>
                <a:spcPct val="113000"/>
              </a:lnSpc>
              <a:spcBef>
                <a:spcPts val="0"/>
              </a:spcBef>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180250" y="1526671"/>
            <a:ext cx="6243726"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0251" y="3700826"/>
            <a:ext cx="6246773" cy="914400"/>
          </a:xfrm>
        </p:spPr>
        <p:txBody>
          <a:bodyPr anchor="b">
            <a:normAutofit/>
          </a:bodyPr>
          <a:lstStyle>
            <a:lvl1pPr marL="0" indent="0">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0250" y="4669432"/>
            <a:ext cx="6243726"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5/20/2020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8510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5/20/2020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443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5/20/2020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0487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1802" y="555479"/>
            <a:ext cx="3837776" cy="1921022"/>
          </a:xfrm>
        </p:spPr>
        <p:txBody>
          <a:bodyPr anchor="t">
            <a:noAutofit/>
          </a:bodyPr>
          <a:lstStyle>
            <a:lvl1pPr>
              <a:lnSpc>
                <a:spcPct val="93000"/>
              </a:lnSpc>
              <a:defRPr sz="3999"/>
            </a:lvl1pPr>
          </a:lstStyle>
          <a:p>
            <a:r>
              <a:rPr lang="en-US"/>
              <a:t>Click to edit Master title style</a:t>
            </a:r>
            <a:endParaRPr lang="en-US" dirty="0"/>
          </a:p>
        </p:txBody>
      </p:sp>
      <p:sp>
        <p:nvSpPr>
          <p:cNvPr id="3" name="Content Placeholder 2"/>
          <p:cNvSpPr>
            <a:spLocks noGrp="1"/>
          </p:cNvSpPr>
          <p:nvPr>
            <p:ph idx="1"/>
          </p:nvPr>
        </p:nvSpPr>
        <p:spPr>
          <a:xfrm>
            <a:off x="5180251" y="564147"/>
            <a:ext cx="6246773" cy="5622644"/>
          </a:xfrm>
        </p:spPr>
        <p:txBody>
          <a:bodyPr/>
          <a:lstStyle>
            <a:lvl1pPr>
              <a:lnSpc>
                <a:spcPct val="112000"/>
              </a:lnSpc>
              <a:defRPr sz="1999"/>
            </a:lvl1pPr>
            <a:lvl2pPr>
              <a:lnSpc>
                <a:spcPct val="112000"/>
              </a:lnSpc>
              <a:defRPr sz="1799"/>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1802" y="2621513"/>
            <a:ext cx="3837776" cy="3239537"/>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5/20/2020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96698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754" y="557262"/>
            <a:ext cx="3839480" cy="1919239"/>
          </a:xfrm>
        </p:spPr>
        <p:txBody>
          <a:bodyPr anchor="t">
            <a:noAutofit/>
          </a:bodyPr>
          <a:lstStyle>
            <a:lvl1pPr>
              <a:lnSpc>
                <a:spcPct val="93000"/>
              </a:lnSpc>
              <a:defRPr sz="3999"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6431" y="1"/>
            <a:ext cx="6170593"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758754" y="2621512"/>
            <a:ext cx="3839480" cy="3236976"/>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5/20/2020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5310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0942" y="5380580"/>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1801" y="559678"/>
            <a:ext cx="3832908"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0251" y="569066"/>
            <a:ext cx="6246771"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1802" y="5930061"/>
            <a:ext cx="3813863"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EDF33987-6305-4E2A-BF18-EF013ECE927B}" type="datetimeFigureOut">
              <a:rPr lang="en-US" smtClean="0"/>
              <a:pPr/>
              <a:t>5/20/2020</a:t>
            </a:fld>
            <a:endParaRPr lang="en-US" dirty="0"/>
          </a:p>
        </p:txBody>
      </p:sp>
      <p:sp>
        <p:nvSpPr>
          <p:cNvPr id="5" name="Footer Placeholder 4"/>
          <p:cNvSpPr>
            <a:spLocks noGrp="1"/>
          </p:cNvSpPr>
          <p:nvPr>
            <p:ph type="ftr" sz="quarter" idx="3"/>
          </p:nvPr>
        </p:nvSpPr>
        <p:spPr>
          <a:xfrm>
            <a:off x="761802" y="6314441"/>
            <a:ext cx="3813863"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1780942" y="5607593"/>
            <a:ext cx="407882"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36C87F6-986D-49E6-AF40-1B3A1EE8064D}" type="slidenum">
              <a:rPr lang="en-US" smtClean="0"/>
              <a:pPr/>
              <a:t>‹#›</a:t>
            </a:fld>
            <a:endParaRPr lang="en-US"/>
          </a:p>
        </p:txBody>
      </p:sp>
      <p:cxnSp>
        <p:nvCxnSpPr>
          <p:cNvPr id="10" name="Straight Connector 9" title="Horizontal Rule Line"/>
          <p:cNvCxnSpPr/>
          <p:nvPr/>
        </p:nvCxnSpPr>
        <p:spPr>
          <a:xfrm>
            <a:off x="0" y="6199730"/>
            <a:ext cx="4494629"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9391B52-38EB-4F10-BBCD-0E0DB86E77B1}"/>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84492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4999" b="0" i="1" kern="1200" baseline="0">
          <a:solidFill>
            <a:schemeClr val="tx1">
              <a:lumMod val="85000"/>
              <a:lumOff val="15000"/>
            </a:schemeClr>
          </a:solidFill>
          <a:latin typeface="+mj-lt"/>
          <a:ea typeface="+mj-ea"/>
          <a:cs typeface="+mj-cs"/>
        </a:defRPr>
      </a:lvl1pPr>
    </p:titleStyle>
    <p:bodyStyle>
      <a:lvl1pPr marL="283379" indent="-283379" algn="l" defTabSz="914126" rtl="0" eaLnBrk="1" latinLnBrk="0" hangingPunct="1">
        <a:lnSpc>
          <a:spcPct val="112000"/>
        </a:lnSpc>
        <a:spcBef>
          <a:spcPts val="900"/>
        </a:spcBef>
        <a:buFont typeface="Arial" panose="020B0604020202020204" pitchFamily="34" charset="0"/>
        <a:buChar char="•"/>
        <a:defRPr sz="1999" kern="1200" baseline="0">
          <a:solidFill>
            <a:schemeClr val="tx1">
              <a:lumMod val="85000"/>
              <a:lumOff val="15000"/>
            </a:schemeClr>
          </a:solidFill>
          <a:latin typeface="+mn-lt"/>
          <a:ea typeface="+mn-ea"/>
          <a:cs typeface="+mn-cs"/>
        </a:defRPr>
      </a:lvl1pPr>
      <a:lvl2pPr marL="685594" indent="-283379" algn="l" defTabSz="914126" rtl="0" eaLnBrk="1" latinLnBrk="0" hangingPunct="1">
        <a:lnSpc>
          <a:spcPct val="112000"/>
        </a:lnSpc>
        <a:spcBef>
          <a:spcPts val="900"/>
        </a:spcBef>
        <a:buFont typeface="Corbel" panose="020B0503020204020204" pitchFamily="34" charset="0"/>
        <a:buChar char="–"/>
        <a:defRPr sz="1799" kern="1200" baseline="0">
          <a:solidFill>
            <a:schemeClr val="tx1">
              <a:lumMod val="85000"/>
              <a:lumOff val="15000"/>
            </a:schemeClr>
          </a:solidFill>
          <a:latin typeface="+mn-lt"/>
          <a:ea typeface="+mn-ea"/>
          <a:cs typeface="+mn-cs"/>
        </a:defRPr>
      </a:lvl2pPr>
      <a:lvl3pPr marL="1142657" indent="-283379" algn="l" defTabSz="914126"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599720" indent="-283379" algn="l" defTabSz="914126"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6783" indent="-283379" algn="l" defTabSz="914126"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3846"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0908" indent="-283379" algn="l" defTabSz="914126"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7971"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5034" indent="-283379" algn="l" defTabSz="914126"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2500" lnSpcReduction="20000"/>
          </a:bodyPr>
          <a:lstStyle/>
          <a:p>
            <a:r>
              <a:rPr lang="en-US" dirty="0"/>
              <a:t>By,</a:t>
            </a:r>
          </a:p>
          <a:p>
            <a:r>
              <a:rPr lang="en-US" dirty="0"/>
              <a:t>Aman Kathed</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Century Schoolbook</vt:lpstr>
      <vt:lpstr>Corbel</vt:lpstr>
      <vt:lpstr>Headlines</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Aman Kathed</cp:lastModifiedBy>
  <cp:revision>5</cp:revision>
  <dcterms:created xsi:type="dcterms:W3CDTF">2020-01-05T08:05:09Z</dcterms:created>
  <dcterms:modified xsi:type="dcterms:W3CDTF">2020-05-19T20:16:55Z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