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nknown Us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1T22:07:05.328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1T22:50:31.963" idx="2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 flipV="1">
            <a:off x="2589212" y="954338"/>
            <a:ext cx="8915399" cy="1560263"/>
          </a:xfrm>
        </p:spPr>
        <p:txBody>
          <a:bodyPr>
            <a:no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STUDENT MANAGEMENT SYSTEM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4" y="5517078"/>
            <a:ext cx="7974878" cy="531916"/>
          </a:xfrm>
        </p:spPr>
        <p:txBody>
          <a:bodyPr>
            <a:normAutofit fontScale="90000"/>
          </a:bodyPr>
          <a:lstStyle/>
          <a:p>
            <a:pPr algn="r"/>
            <a:r>
              <a:rPr lang="en-US"/>
              <a:t>                                                                                  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Amandeep Kaur(199629220)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186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4" y="1533896"/>
            <a:ext cx="8238898" cy="4377326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job is not created because Jenkins server is not available.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6122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 of project</a:t>
            </a:r>
            <a:endParaRPr 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51165"/>
            <a:ext cx="8915400" cy="4545615"/>
          </a:xfrm>
        </p:spPr>
        <p:txBody>
          <a:bodyPr anchor="t">
            <a:noAutofit/>
          </a:bodyPr>
          <a:lstStyle/>
          <a:p>
            <a:pPr lvl="1" algn="just"/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Scope of project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l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Student potral is a website where student can regiter themselves and can login        themselves in the portal.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0" algn="just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PHP is a server scripting language and a powerful tool for making dynamic and interactive web pages.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0" algn="just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PHP is a widely-used, free and efficient alternative to competitors.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/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Cypress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Cypress is a next generation front end testing tool built for the modern web.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This enables you to write faster, easier and more reliable tests: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▪︎ End to End tests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▪︎ Integration tests 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▪︎ Unit tests 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2865" y="524495"/>
            <a:ext cx="8373745" cy="1617872"/>
          </a:xfrm>
        </p:spPr>
        <p:txBody>
          <a:bodyPr>
            <a:normAutofit/>
          </a:bodyPr>
          <a:lstStyle/>
          <a:p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Project Screenshots</a:t>
            </a:r>
            <a:r>
              <a:rPr lang="en-US" sz="49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9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1. Login Page</a:t>
            </a:r>
            <a:r>
              <a:rPr lang="en-US" sz="49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74968" y="2486396"/>
            <a:ext cx="7681642" cy="36986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1068" y="624526"/>
            <a:ext cx="8911687" cy="958850"/>
          </a:xfrm>
        </p:spPr>
        <p:txBody>
          <a:bodyPr>
            <a:normAutofit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2. Registration</a:t>
            </a:r>
            <a:r>
              <a:rPr lang="en-US" sz="4000"/>
              <a:t> </a:t>
            </a:r>
            <a:endParaRPr lang="en-US" sz="4000"/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87246" y="1905000"/>
            <a:ext cx="6519333" cy="40068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0035" y="556655"/>
            <a:ext cx="8911687" cy="927761"/>
          </a:xfrm>
        </p:spPr>
        <p:txBody>
          <a:bodyPr>
            <a:normAutofit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3. Logged in</a:t>
            </a:r>
            <a:endParaRPr 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08961" y="1811977"/>
            <a:ext cx="6395357" cy="3778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1068" y="624110"/>
            <a:ext cx="8911687" cy="1280890"/>
          </a:xfrm>
        </p:spPr>
        <p:txBody>
          <a:bodyPr/>
          <a:lstStyle/>
          <a:p>
            <a:pPr algn="l"/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4. Test Cases</a:t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• Registration</a:t>
            </a:r>
            <a:r>
              <a:rPr lang="en-US"/>
              <a:t> </a:t>
            </a:r>
            <a:endParaRPr lang="en-US"/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8442" y="2133600"/>
            <a:ext cx="6672560" cy="3778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594" y="624110"/>
            <a:ext cx="8911687" cy="128089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Sign Up - Passed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46405" y="1768929"/>
            <a:ext cx="7601015" cy="41429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556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Put same credentials  - Failed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42800" y="1768929"/>
            <a:ext cx="7208225" cy="41429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Check login validations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82423" y="1688275"/>
            <a:ext cx="7258916" cy="42370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909</Words>
  <Application>WPS Presentation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Wingdings 3</vt:lpstr>
      <vt:lpstr>Arial</vt:lpstr>
      <vt:lpstr>Times New Roman</vt:lpstr>
      <vt:lpstr>Century Gothic</vt:lpstr>
      <vt:lpstr>Microsoft YaHei</vt:lpstr>
      <vt:lpstr>Arial Unicode MS</vt:lpstr>
      <vt:lpstr>Calibri</vt:lpstr>
      <vt:lpstr>Wisp</vt:lpstr>
      <vt:lpstr>STUDENT MANAGEMENT SYSTEM </vt:lpstr>
      <vt:lpstr>Summary of project</vt:lpstr>
      <vt:lpstr>             Project Screenshots  1. Login Page </vt:lpstr>
      <vt:lpstr>2. Registration </vt:lpstr>
      <vt:lpstr>3. Logged in</vt:lpstr>
      <vt:lpstr>4. Test Cases       • Registration </vt:lpstr>
      <vt:lpstr>Sign Up - Passed</vt:lpstr>
      <vt:lpstr>Put same credentials  - Failed</vt:lpstr>
      <vt:lpstr>Check login validations</vt:lpstr>
      <vt:lpstr>Pipeline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 </dc:title>
  <dc:creator/>
  <cp:lastModifiedBy>AMANDEEP</cp:lastModifiedBy>
  <cp:revision>5</cp:revision>
  <dcterms:created xsi:type="dcterms:W3CDTF">2019-06-02T17:54:57Z</dcterms:created>
  <dcterms:modified xsi:type="dcterms:W3CDTF">2019-06-02T18:00:05Z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1033-11.2.0.8339</vt:lpwstr>
  </property>
</Properties>
</file>